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handoutMasterIdLst>
    <p:handoutMasterId r:id="rId16"/>
  </p:handoutMasterIdLst>
  <p:sldIdLst>
    <p:sldId id="256" r:id="rId2"/>
    <p:sldId id="258" r:id="rId3"/>
    <p:sldId id="268" r:id="rId4"/>
    <p:sldId id="264" r:id="rId5"/>
    <p:sldId id="260" r:id="rId6"/>
    <p:sldId id="259" r:id="rId7"/>
    <p:sldId id="273" r:id="rId8"/>
    <p:sldId id="271" r:id="rId9"/>
    <p:sldId id="272" r:id="rId10"/>
    <p:sldId id="276" r:id="rId11"/>
    <p:sldId id="270" r:id="rId12"/>
    <p:sldId id="275" r:id="rId13"/>
    <p:sldId id="262" r:id="rId14"/>
  </p:sldIdLst>
  <p:sldSz cx="9144000" cy="6858000" type="screen4x3"/>
  <p:notesSz cx="7315200" cy="9601200"/>
  <p:defaultTextStyle>
    <a:defPPr>
      <a:defRPr lang="fi-FI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5116" autoAdjust="0"/>
  </p:normalViewPr>
  <p:slideViewPr>
    <p:cSldViewPr>
      <p:cViewPr>
        <p:scale>
          <a:sx n="100" d="100"/>
          <a:sy n="100" d="100"/>
        </p:scale>
        <p:origin x="-1314" y="-276"/>
      </p:cViewPr>
      <p:guideLst>
        <p:guide orient="horz" pos="3793"/>
        <p:guide orient="horz" pos="1117"/>
        <p:guide orient="horz" pos="346"/>
        <p:guide orient="horz" pos="2568"/>
        <p:guide orient="horz" pos="4156"/>
        <p:guide orient="horz" pos="3884"/>
        <p:guide orient="horz" pos="1570"/>
        <p:guide pos="204"/>
        <p:guide pos="5556"/>
        <p:guide pos="431"/>
        <p:guide pos="4422"/>
        <p:guide pos="1247"/>
        <p:guide pos="3424"/>
        <p:guide pos="3356"/>
        <p:guide pos="4513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3" d="100"/>
          <a:sy n="83" d="100"/>
        </p:scale>
        <p:origin x="-3096" y="-84"/>
      </p:cViewPr>
      <p:guideLst>
        <p:guide orient="horz" pos="3024"/>
        <p:guide pos="2304"/>
      </p:guideLst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image" Target="../media/image3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w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image" Target="../media/image10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0060"/>
          </a:xfrm>
          <a:prstGeom prst="rect">
            <a:avLst/>
          </a:prstGeom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>
              <a:defRPr sz="800">
                <a:latin typeface="Arial" charset="0"/>
              </a:defRPr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143587" y="0"/>
            <a:ext cx="3169920" cy="480060"/>
          </a:xfrm>
          <a:prstGeom prst="rect">
            <a:avLst/>
          </a:prstGeom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>
              <a:defRPr sz="800">
                <a:latin typeface="Arial" charset="0"/>
              </a:defRPr>
            </a:lvl1pPr>
          </a:lstStyle>
          <a:p>
            <a:fld id="{EA6ECD52-CC83-4EF9-808F-A382EF50428E}" type="datetimeFigureOut">
              <a:rPr lang="fi-FI"/>
              <a:pPr/>
              <a:t>20.6.2011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119474"/>
            <a:ext cx="3169920" cy="480060"/>
          </a:xfrm>
          <a:prstGeom prst="rect">
            <a:avLst/>
          </a:prstGeom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>
              <a:defRPr sz="800">
                <a:latin typeface="Arial" charset="0"/>
              </a:defRPr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143587" y="9119474"/>
            <a:ext cx="3169920" cy="480060"/>
          </a:xfrm>
          <a:prstGeom prst="rect">
            <a:avLst/>
          </a:prstGeom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>
              <a:defRPr sz="800">
                <a:latin typeface="Arial" charset="0"/>
              </a:defRPr>
            </a:lvl1pPr>
          </a:lstStyle>
          <a:p>
            <a:fld id="{C610DA9D-4CAC-43CA-97A2-E3C0F9FDB204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87100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0060"/>
          </a:xfrm>
          <a:prstGeom prst="rect">
            <a:avLst/>
          </a:prstGeom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>
              <a:defRPr sz="800">
                <a:latin typeface="Arial" charset="0"/>
              </a:defRPr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87" y="0"/>
            <a:ext cx="3169920" cy="480060"/>
          </a:xfrm>
          <a:prstGeom prst="rect">
            <a:avLst/>
          </a:prstGeom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>
              <a:defRPr sz="800">
                <a:latin typeface="Arial" charset="0"/>
              </a:defRPr>
            </a:lvl1pPr>
          </a:lstStyle>
          <a:p>
            <a:fld id="{90E7ECDE-7738-4C67-98E1-A7A988A0AFED}" type="datetimeFigureOut">
              <a:rPr lang="fi-FI"/>
              <a:pPr/>
              <a:t>20.6.2011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20725"/>
            <a:ext cx="4800600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pPr lvl="0"/>
            <a:endParaRPr lang="en-GB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0" y="4560570"/>
            <a:ext cx="5852160" cy="4320540"/>
          </a:xfrm>
          <a:prstGeom prst="rect">
            <a:avLst/>
          </a:prstGeom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19474"/>
            <a:ext cx="3169920" cy="480060"/>
          </a:xfrm>
          <a:prstGeom prst="rect">
            <a:avLst/>
          </a:prstGeom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>
              <a:defRPr sz="800">
                <a:latin typeface="Arial" charset="0"/>
              </a:defRPr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87" y="9119474"/>
            <a:ext cx="3169920" cy="480060"/>
          </a:xfrm>
          <a:prstGeom prst="rect">
            <a:avLst/>
          </a:prstGeom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>
              <a:defRPr sz="800">
                <a:latin typeface="Arial" charset="0"/>
              </a:defRPr>
            </a:lvl1pPr>
          </a:lstStyle>
          <a:p>
            <a:fld id="{031D0950-D52F-40A2-AD54-1C1816B8021B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9758313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14"/>
          <p:cNvSpPr>
            <a:spLocks noEditPoints="1"/>
          </p:cNvSpPr>
          <p:nvPr userDrawn="1"/>
        </p:nvSpPr>
        <p:spPr bwMode="auto">
          <a:xfrm>
            <a:off x="107950" y="115888"/>
            <a:ext cx="2162175" cy="2027237"/>
          </a:xfrm>
          <a:custGeom>
            <a:avLst/>
            <a:gdLst/>
            <a:ahLst/>
            <a:cxnLst>
              <a:cxn ang="0">
                <a:pos x="7749" y="4582"/>
              </a:cxn>
              <a:cxn ang="0">
                <a:pos x="6850" y="4105"/>
              </a:cxn>
              <a:cxn ang="0">
                <a:pos x="6544" y="3767"/>
              </a:cxn>
              <a:cxn ang="0">
                <a:pos x="6179" y="3443"/>
              </a:cxn>
              <a:cxn ang="0">
                <a:pos x="5863" y="3226"/>
              </a:cxn>
              <a:cxn ang="0">
                <a:pos x="5656" y="2502"/>
              </a:cxn>
              <a:cxn ang="0">
                <a:pos x="5347" y="1868"/>
              </a:cxn>
              <a:cxn ang="0">
                <a:pos x="4707" y="1421"/>
              </a:cxn>
              <a:cxn ang="0">
                <a:pos x="4193" y="1432"/>
              </a:cxn>
              <a:cxn ang="0">
                <a:pos x="4375" y="1823"/>
              </a:cxn>
              <a:cxn ang="0">
                <a:pos x="4219" y="2123"/>
              </a:cxn>
              <a:cxn ang="0">
                <a:pos x="3828" y="2163"/>
              </a:cxn>
              <a:cxn ang="0">
                <a:pos x="3232" y="1764"/>
              </a:cxn>
              <a:cxn ang="0">
                <a:pos x="2586" y="1567"/>
              </a:cxn>
              <a:cxn ang="0">
                <a:pos x="2259" y="1701"/>
              </a:cxn>
              <a:cxn ang="0">
                <a:pos x="2586" y="1919"/>
              </a:cxn>
              <a:cxn ang="0">
                <a:pos x="2933" y="2587"/>
              </a:cxn>
              <a:cxn ang="0">
                <a:pos x="3318" y="2849"/>
              </a:cxn>
              <a:cxn ang="0">
                <a:pos x="3039" y="2936"/>
              </a:cxn>
              <a:cxn ang="0">
                <a:pos x="2513" y="2738"/>
              </a:cxn>
              <a:cxn ang="0">
                <a:pos x="1986" y="2267"/>
              </a:cxn>
              <a:cxn ang="0">
                <a:pos x="1405" y="2091"/>
              </a:cxn>
              <a:cxn ang="0">
                <a:pos x="1115" y="2203"/>
              </a:cxn>
              <a:cxn ang="0">
                <a:pos x="1535" y="2461"/>
              </a:cxn>
              <a:cxn ang="0">
                <a:pos x="1530" y="2701"/>
              </a:cxn>
              <a:cxn ang="0">
                <a:pos x="1275" y="2740"/>
              </a:cxn>
              <a:cxn ang="0">
                <a:pos x="846" y="2413"/>
              </a:cxn>
              <a:cxn ang="0">
                <a:pos x="292" y="2300"/>
              </a:cxn>
              <a:cxn ang="0">
                <a:pos x="166" y="2446"/>
              </a:cxn>
              <a:cxn ang="0">
                <a:pos x="518" y="2689"/>
              </a:cxn>
              <a:cxn ang="0">
                <a:pos x="944" y="3455"/>
              </a:cxn>
              <a:cxn ang="0">
                <a:pos x="1334" y="3783"/>
              </a:cxn>
              <a:cxn ang="0">
                <a:pos x="1889" y="3809"/>
              </a:cxn>
              <a:cxn ang="0">
                <a:pos x="2310" y="3895"/>
              </a:cxn>
              <a:cxn ang="0">
                <a:pos x="2469" y="4315"/>
              </a:cxn>
              <a:cxn ang="0">
                <a:pos x="2723" y="4688"/>
              </a:cxn>
              <a:cxn ang="0">
                <a:pos x="3153" y="4836"/>
              </a:cxn>
              <a:cxn ang="0">
                <a:pos x="2643" y="4938"/>
              </a:cxn>
              <a:cxn ang="0">
                <a:pos x="2004" y="4761"/>
              </a:cxn>
              <a:cxn ang="0">
                <a:pos x="1890" y="4980"/>
              </a:cxn>
              <a:cxn ang="0">
                <a:pos x="2296" y="5539"/>
              </a:cxn>
              <a:cxn ang="0">
                <a:pos x="3080" y="5735"/>
              </a:cxn>
              <a:cxn ang="0">
                <a:pos x="3755" y="5657"/>
              </a:cxn>
              <a:cxn ang="0">
                <a:pos x="3974" y="5951"/>
              </a:cxn>
              <a:cxn ang="0">
                <a:pos x="4306" y="6120"/>
              </a:cxn>
              <a:cxn ang="0">
                <a:pos x="5013" y="6126"/>
              </a:cxn>
              <a:cxn ang="0">
                <a:pos x="5496" y="6402"/>
              </a:cxn>
              <a:cxn ang="0">
                <a:pos x="5548" y="6070"/>
              </a:cxn>
              <a:cxn ang="0">
                <a:pos x="5222" y="5596"/>
              </a:cxn>
              <a:cxn ang="0">
                <a:pos x="4789" y="5251"/>
              </a:cxn>
              <a:cxn ang="0">
                <a:pos x="4787" y="5055"/>
              </a:cxn>
              <a:cxn ang="0">
                <a:pos x="5247" y="5276"/>
              </a:cxn>
              <a:cxn ang="0">
                <a:pos x="5988" y="5476"/>
              </a:cxn>
              <a:cxn ang="0">
                <a:pos x="6245" y="5509"/>
              </a:cxn>
              <a:cxn ang="0">
                <a:pos x="5978" y="5061"/>
              </a:cxn>
              <a:cxn ang="0">
                <a:pos x="5546" y="4654"/>
              </a:cxn>
              <a:cxn ang="0">
                <a:pos x="5958" y="4812"/>
              </a:cxn>
              <a:cxn ang="0">
                <a:pos x="6635" y="4735"/>
              </a:cxn>
              <a:cxn ang="0">
                <a:pos x="6964" y="4889"/>
              </a:cxn>
              <a:cxn ang="0">
                <a:pos x="7324" y="4902"/>
              </a:cxn>
              <a:cxn ang="0">
                <a:pos x="7888" y="4945"/>
              </a:cxn>
              <a:cxn ang="0">
                <a:pos x="4449" y="7628"/>
              </a:cxn>
            </a:cxnLst>
            <a:rect l="0" t="0" r="r" b="b"/>
            <a:pathLst>
              <a:path w="8135" h="7628">
                <a:moveTo>
                  <a:pt x="8135" y="5066"/>
                </a:moveTo>
                <a:lnTo>
                  <a:pt x="8120" y="5036"/>
                </a:lnTo>
                <a:lnTo>
                  <a:pt x="8107" y="5006"/>
                </a:lnTo>
                <a:lnTo>
                  <a:pt x="8092" y="4978"/>
                </a:lnTo>
                <a:lnTo>
                  <a:pt x="8076" y="4951"/>
                </a:lnTo>
                <a:lnTo>
                  <a:pt x="8060" y="4924"/>
                </a:lnTo>
                <a:lnTo>
                  <a:pt x="8043" y="4898"/>
                </a:lnTo>
                <a:lnTo>
                  <a:pt x="8026" y="4872"/>
                </a:lnTo>
                <a:lnTo>
                  <a:pt x="8009" y="4848"/>
                </a:lnTo>
                <a:lnTo>
                  <a:pt x="7991" y="4824"/>
                </a:lnTo>
                <a:lnTo>
                  <a:pt x="7973" y="4801"/>
                </a:lnTo>
                <a:lnTo>
                  <a:pt x="7955" y="4777"/>
                </a:lnTo>
                <a:lnTo>
                  <a:pt x="7935" y="4755"/>
                </a:lnTo>
                <a:lnTo>
                  <a:pt x="7916" y="4734"/>
                </a:lnTo>
                <a:lnTo>
                  <a:pt x="7896" y="4714"/>
                </a:lnTo>
                <a:lnTo>
                  <a:pt x="7876" y="4693"/>
                </a:lnTo>
                <a:lnTo>
                  <a:pt x="7856" y="4673"/>
                </a:lnTo>
                <a:lnTo>
                  <a:pt x="7836" y="4654"/>
                </a:lnTo>
                <a:lnTo>
                  <a:pt x="7814" y="4635"/>
                </a:lnTo>
                <a:lnTo>
                  <a:pt x="7793" y="4617"/>
                </a:lnTo>
                <a:lnTo>
                  <a:pt x="7771" y="4600"/>
                </a:lnTo>
                <a:lnTo>
                  <a:pt x="7749" y="4582"/>
                </a:lnTo>
                <a:lnTo>
                  <a:pt x="7727" y="4566"/>
                </a:lnTo>
                <a:lnTo>
                  <a:pt x="7682" y="4533"/>
                </a:lnTo>
                <a:lnTo>
                  <a:pt x="7637" y="4503"/>
                </a:lnTo>
                <a:lnTo>
                  <a:pt x="7614" y="4488"/>
                </a:lnTo>
                <a:lnTo>
                  <a:pt x="7591" y="4473"/>
                </a:lnTo>
                <a:lnTo>
                  <a:pt x="7568" y="4459"/>
                </a:lnTo>
                <a:lnTo>
                  <a:pt x="7544" y="4446"/>
                </a:lnTo>
                <a:lnTo>
                  <a:pt x="7521" y="4433"/>
                </a:lnTo>
                <a:lnTo>
                  <a:pt x="7496" y="4419"/>
                </a:lnTo>
                <a:lnTo>
                  <a:pt x="7450" y="4395"/>
                </a:lnTo>
                <a:lnTo>
                  <a:pt x="7402" y="4370"/>
                </a:lnTo>
                <a:lnTo>
                  <a:pt x="7353" y="4347"/>
                </a:lnTo>
                <a:lnTo>
                  <a:pt x="7305" y="4323"/>
                </a:lnTo>
                <a:lnTo>
                  <a:pt x="7209" y="4280"/>
                </a:lnTo>
                <a:lnTo>
                  <a:pt x="7116" y="4236"/>
                </a:lnTo>
                <a:lnTo>
                  <a:pt x="7069" y="4215"/>
                </a:lnTo>
                <a:lnTo>
                  <a:pt x="7023" y="4194"/>
                </a:lnTo>
                <a:lnTo>
                  <a:pt x="6979" y="4172"/>
                </a:lnTo>
                <a:lnTo>
                  <a:pt x="6935" y="4150"/>
                </a:lnTo>
                <a:lnTo>
                  <a:pt x="6892" y="4128"/>
                </a:lnTo>
                <a:lnTo>
                  <a:pt x="6870" y="4116"/>
                </a:lnTo>
                <a:lnTo>
                  <a:pt x="6850" y="4105"/>
                </a:lnTo>
                <a:lnTo>
                  <a:pt x="6829" y="4093"/>
                </a:lnTo>
                <a:lnTo>
                  <a:pt x="6809" y="4081"/>
                </a:lnTo>
                <a:lnTo>
                  <a:pt x="6790" y="4069"/>
                </a:lnTo>
                <a:lnTo>
                  <a:pt x="6769" y="4056"/>
                </a:lnTo>
                <a:lnTo>
                  <a:pt x="6751" y="4044"/>
                </a:lnTo>
                <a:lnTo>
                  <a:pt x="6734" y="4031"/>
                </a:lnTo>
                <a:lnTo>
                  <a:pt x="6726" y="4024"/>
                </a:lnTo>
                <a:lnTo>
                  <a:pt x="6717" y="4017"/>
                </a:lnTo>
                <a:lnTo>
                  <a:pt x="6701" y="4002"/>
                </a:lnTo>
                <a:lnTo>
                  <a:pt x="6685" y="3987"/>
                </a:lnTo>
                <a:lnTo>
                  <a:pt x="6670" y="3971"/>
                </a:lnTo>
                <a:lnTo>
                  <a:pt x="6657" y="3954"/>
                </a:lnTo>
                <a:lnTo>
                  <a:pt x="6643" y="3938"/>
                </a:lnTo>
                <a:lnTo>
                  <a:pt x="6629" y="3920"/>
                </a:lnTo>
                <a:lnTo>
                  <a:pt x="6617" y="3902"/>
                </a:lnTo>
                <a:lnTo>
                  <a:pt x="6605" y="3884"/>
                </a:lnTo>
                <a:lnTo>
                  <a:pt x="6593" y="3866"/>
                </a:lnTo>
                <a:lnTo>
                  <a:pt x="6582" y="3847"/>
                </a:lnTo>
                <a:lnTo>
                  <a:pt x="6572" y="3827"/>
                </a:lnTo>
                <a:lnTo>
                  <a:pt x="6562" y="3808"/>
                </a:lnTo>
                <a:lnTo>
                  <a:pt x="6552" y="3787"/>
                </a:lnTo>
                <a:lnTo>
                  <a:pt x="6544" y="3767"/>
                </a:lnTo>
                <a:lnTo>
                  <a:pt x="6535" y="3746"/>
                </a:lnTo>
                <a:lnTo>
                  <a:pt x="6528" y="3726"/>
                </a:lnTo>
                <a:lnTo>
                  <a:pt x="6521" y="3705"/>
                </a:lnTo>
                <a:lnTo>
                  <a:pt x="6507" y="3662"/>
                </a:lnTo>
                <a:lnTo>
                  <a:pt x="6500" y="3642"/>
                </a:lnTo>
                <a:lnTo>
                  <a:pt x="6494" y="3621"/>
                </a:lnTo>
                <a:lnTo>
                  <a:pt x="6484" y="3578"/>
                </a:lnTo>
                <a:lnTo>
                  <a:pt x="6479" y="3557"/>
                </a:lnTo>
                <a:lnTo>
                  <a:pt x="6475" y="3535"/>
                </a:lnTo>
                <a:lnTo>
                  <a:pt x="6467" y="3494"/>
                </a:lnTo>
                <a:lnTo>
                  <a:pt x="6461" y="3453"/>
                </a:lnTo>
                <a:lnTo>
                  <a:pt x="6423" y="3456"/>
                </a:lnTo>
                <a:lnTo>
                  <a:pt x="6382" y="3459"/>
                </a:lnTo>
                <a:lnTo>
                  <a:pt x="6361" y="3460"/>
                </a:lnTo>
                <a:lnTo>
                  <a:pt x="6340" y="3460"/>
                </a:lnTo>
                <a:lnTo>
                  <a:pt x="6318" y="3460"/>
                </a:lnTo>
                <a:lnTo>
                  <a:pt x="6295" y="3459"/>
                </a:lnTo>
                <a:lnTo>
                  <a:pt x="6273" y="3457"/>
                </a:lnTo>
                <a:lnTo>
                  <a:pt x="6250" y="3455"/>
                </a:lnTo>
                <a:lnTo>
                  <a:pt x="6226" y="3453"/>
                </a:lnTo>
                <a:lnTo>
                  <a:pt x="6204" y="3448"/>
                </a:lnTo>
                <a:lnTo>
                  <a:pt x="6179" y="3443"/>
                </a:lnTo>
                <a:lnTo>
                  <a:pt x="6156" y="3438"/>
                </a:lnTo>
                <a:lnTo>
                  <a:pt x="6133" y="3430"/>
                </a:lnTo>
                <a:lnTo>
                  <a:pt x="6109" y="3423"/>
                </a:lnTo>
                <a:lnTo>
                  <a:pt x="6098" y="3419"/>
                </a:lnTo>
                <a:lnTo>
                  <a:pt x="6086" y="3413"/>
                </a:lnTo>
                <a:lnTo>
                  <a:pt x="6063" y="3403"/>
                </a:lnTo>
                <a:lnTo>
                  <a:pt x="6052" y="3397"/>
                </a:lnTo>
                <a:lnTo>
                  <a:pt x="6040" y="3391"/>
                </a:lnTo>
                <a:lnTo>
                  <a:pt x="6028" y="3385"/>
                </a:lnTo>
                <a:lnTo>
                  <a:pt x="6018" y="3378"/>
                </a:lnTo>
                <a:lnTo>
                  <a:pt x="5995" y="3363"/>
                </a:lnTo>
                <a:lnTo>
                  <a:pt x="5985" y="3355"/>
                </a:lnTo>
                <a:lnTo>
                  <a:pt x="5973" y="3347"/>
                </a:lnTo>
                <a:lnTo>
                  <a:pt x="5952" y="3329"/>
                </a:lnTo>
                <a:lnTo>
                  <a:pt x="5941" y="3320"/>
                </a:lnTo>
                <a:lnTo>
                  <a:pt x="5931" y="3309"/>
                </a:lnTo>
                <a:lnTo>
                  <a:pt x="5921" y="3298"/>
                </a:lnTo>
                <a:lnTo>
                  <a:pt x="5910" y="3288"/>
                </a:lnTo>
                <a:lnTo>
                  <a:pt x="5901" y="3276"/>
                </a:lnTo>
                <a:lnTo>
                  <a:pt x="5891" y="3264"/>
                </a:lnTo>
                <a:lnTo>
                  <a:pt x="5872" y="3240"/>
                </a:lnTo>
                <a:lnTo>
                  <a:pt x="5863" y="3226"/>
                </a:lnTo>
                <a:lnTo>
                  <a:pt x="5853" y="3212"/>
                </a:lnTo>
                <a:lnTo>
                  <a:pt x="5845" y="3198"/>
                </a:lnTo>
                <a:lnTo>
                  <a:pt x="5836" y="3184"/>
                </a:lnTo>
                <a:lnTo>
                  <a:pt x="5827" y="3168"/>
                </a:lnTo>
                <a:lnTo>
                  <a:pt x="5819" y="3152"/>
                </a:lnTo>
                <a:lnTo>
                  <a:pt x="5810" y="3136"/>
                </a:lnTo>
                <a:lnTo>
                  <a:pt x="5803" y="3119"/>
                </a:lnTo>
                <a:lnTo>
                  <a:pt x="5796" y="3101"/>
                </a:lnTo>
                <a:lnTo>
                  <a:pt x="5788" y="3083"/>
                </a:lnTo>
                <a:lnTo>
                  <a:pt x="5778" y="3053"/>
                </a:lnTo>
                <a:lnTo>
                  <a:pt x="5767" y="3023"/>
                </a:lnTo>
                <a:lnTo>
                  <a:pt x="5758" y="2991"/>
                </a:lnTo>
                <a:lnTo>
                  <a:pt x="5750" y="2958"/>
                </a:lnTo>
                <a:lnTo>
                  <a:pt x="5741" y="2924"/>
                </a:lnTo>
                <a:lnTo>
                  <a:pt x="5734" y="2889"/>
                </a:lnTo>
                <a:lnTo>
                  <a:pt x="5727" y="2854"/>
                </a:lnTo>
                <a:lnTo>
                  <a:pt x="5719" y="2817"/>
                </a:lnTo>
                <a:lnTo>
                  <a:pt x="5690" y="2664"/>
                </a:lnTo>
                <a:lnTo>
                  <a:pt x="5683" y="2624"/>
                </a:lnTo>
                <a:lnTo>
                  <a:pt x="5674" y="2584"/>
                </a:lnTo>
                <a:lnTo>
                  <a:pt x="5666" y="2543"/>
                </a:lnTo>
                <a:lnTo>
                  <a:pt x="5656" y="2502"/>
                </a:lnTo>
                <a:lnTo>
                  <a:pt x="5646" y="2461"/>
                </a:lnTo>
                <a:lnTo>
                  <a:pt x="5634" y="2418"/>
                </a:lnTo>
                <a:lnTo>
                  <a:pt x="5621" y="2377"/>
                </a:lnTo>
                <a:lnTo>
                  <a:pt x="5609" y="2334"/>
                </a:lnTo>
                <a:lnTo>
                  <a:pt x="5594" y="2291"/>
                </a:lnTo>
                <a:lnTo>
                  <a:pt x="5585" y="2270"/>
                </a:lnTo>
                <a:lnTo>
                  <a:pt x="5577" y="2249"/>
                </a:lnTo>
                <a:lnTo>
                  <a:pt x="5568" y="2228"/>
                </a:lnTo>
                <a:lnTo>
                  <a:pt x="5559" y="2205"/>
                </a:lnTo>
                <a:lnTo>
                  <a:pt x="5549" y="2184"/>
                </a:lnTo>
                <a:lnTo>
                  <a:pt x="5539" y="2163"/>
                </a:lnTo>
                <a:lnTo>
                  <a:pt x="5518" y="2120"/>
                </a:lnTo>
                <a:lnTo>
                  <a:pt x="5495" y="2078"/>
                </a:lnTo>
                <a:lnTo>
                  <a:pt x="5483" y="2056"/>
                </a:lnTo>
                <a:lnTo>
                  <a:pt x="5469" y="2035"/>
                </a:lnTo>
                <a:lnTo>
                  <a:pt x="5456" y="2014"/>
                </a:lnTo>
                <a:lnTo>
                  <a:pt x="5443" y="1993"/>
                </a:lnTo>
                <a:lnTo>
                  <a:pt x="5413" y="1951"/>
                </a:lnTo>
                <a:lnTo>
                  <a:pt x="5397" y="1930"/>
                </a:lnTo>
                <a:lnTo>
                  <a:pt x="5381" y="1910"/>
                </a:lnTo>
                <a:lnTo>
                  <a:pt x="5364" y="1888"/>
                </a:lnTo>
                <a:lnTo>
                  <a:pt x="5347" y="1868"/>
                </a:lnTo>
                <a:lnTo>
                  <a:pt x="5329" y="1848"/>
                </a:lnTo>
                <a:lnTo>
                  <a:pt x="5310" y="1827"/>
                </a:lnTo>
                <a:lnTo>
                  <a:pt x="5293" y="1809"/>
                </a:lnTo>
                <a:lnTo>
                  <a:pt x="5275" y="1791"/>
                </a:lnTo>
                <a:lnTo>
                  <a:pt x="5240" y="1757"/>
                </a:lnTo>
                <a:lnTo>
                  <a:pt x="5203" y="1724"/>
                </a:lnTo>
                <a:lnTo>
                  <a:pt x="5185" y="1707"/>
                </a:lnTo>
                <a:lnTo>
                  <a:pt x="5167" y="1692"/>
                </a:lnTo>
                <a:lnTo>
                  <a:pt x="5131" y="1661"/>
                </a:lnTo>
                <a:lnTo>
                  <a:pt x="5112" y="1647"/>
                </a:lnTo>
                <a:lnTo>
                  <a:pt x="5094" y="1632"/>
                </a:lnTo>
                <a:lnTo>
                  <a:pt x="5057" y="1606"/>
                </a:lnTo>
                <a:lnTo>
                  <a:pt x="5019" y="1579"/>
                </a:lnTo>
                <a:lnTo>
                  <a:pt x="4980" y="1555"/>
                </a:lnTo>
                <a:lnTo>
                  <a:pt x="4961" y="1543"/>
                </a:lnTo>
                <a:lnTo>
                  <a:pt x="4942" y="1531"/>
                </a:lnTo>
                <a:lnTo>
                  <a:pt x="4904" y="1510"/>
                </a:lnTo>
                <a:lnTo>
                  <a:pt x="4864" y="1490"/>
                </a:lnTo>
                <a:lnTo>
                  <a:pt x="4825" y="1471"/>
                </a:lnTo>
                <a:lnTo>
                  <a:pt x="4786" y="1453"/>
                </a:lnTo>
                <a:lnTo>
                  <a:pt x="4746" y="1436"/>
                </a:lnTo>
                <a:lnTo>
                  <a:pt x="4707" y="1421"/>
                </a:lnTo>
                <a:lnTo>
                  <a:pt x="4667" y="1407"/>
                </a:lnTo>
                <a:lnTo>
                  <a:pt x="4627" y="1394"/>
                </a:lnTo>
                <a:lnTo>
                  <a:pt x="4587" y="1382"/>
                </a:lnTo>
                <a:lnTo>
                  <a:pt x="4547" y="1372"/>
                </a:lnTo>
                <a:lnTo>
                  <a:pt x="4506" y="1362"/>
                </a:lnTo>
                <a:lnTo>
                  <a:pt x="4466" y="1355"/>
                </a:lnTo>
                <a:lnTo>
                  <a:pt x="4426" y="1347"/>
                </a:lnTo>
                <a:lnTo>
                  <a:pt x="4386" y="1341"/>
                </a:lnTo>
                <a:lnTo>
                  <a:pt x="4346" y="1337"/>
                </a:lnTo>
                <a:lnTo>
                  <a:pt x="4305" y="1332"/>
                </a:lnTo>
                <a:lnTo>
                  <a:pt x="4266" y="1330"/>
                </a:lnTo>
                <a:lnTo>
                  <a:pt x="4226" y="1328"/>
                </a:lnTo>
                <a:lnTo>
                  <a:pt x="4186" y="1328"/>
                </a:lnTo>
                <a:lnTo>
                  <a:pt x="4146" y="1328"/>
                </a:lnTo>
                <a:lnTo>
                  <a:pt x="4106" y="1329"/>
                </a:lnTo>
                <a:lnTo>
                  <a:pt x="4067" y="1332"/>
                </a:lnTo>
                <a:lnTo>
                  <a:pt x="4091" y="1348"/>
                </a:lnTo>
                <a:lnTo>
                  <a:pt x="4114" y="1364"/>
                </a:lnTo>
                <a:lnTo>
                  <a:pt x="4135" y="1381"/>
                </a:lnTo>
                <a:lnTo>
                  <a:pt x="4155" y="1398"/>
                </a:lnTo>
                <a:lnTo>
                  <a:pt x="4174" y="1415"/>
                </a:lnTo>
                <a:lnTo>
                  <a:pt x="4193" y="1432"/>
                </a:lnTo>
                <a:lnTo>
                  <a:pt x="4211" y="1449"/>
                </a:lnTo>
                <a:lnTo>
                  <a:pt x="4227" y="1467"/>
                </a:lnTo>
                <a:lnTo>
                  <a:pt x="4243" y="1484"/>
                </a:lnTo>
                <a:lnTo>
                  <a:pt x="4257" y="1503"/>
                </a:lnTo>
                <a:lnTo>
                  <a:pt x="4271" y="1521"/>
                </a:lnTo>
                <a:lnTo>
                  <a:pt x="4284" y="1539"/>
                </a:lnTo>
                <a:lnTo>
                  <a:pt x="4296" y="1556"/>
                </a:lnTo>
                <a:lnTo>
                  <a:pt x="4306" y="1574"/>
                </a:lnTo>
                <a:lnTo>
                  <a:pt x="4317" y="1592"/>
                </a:lnTo>
                <a:lnTo>
                  <a:pt x="4327" y="1610"/>
                </a:lnTo>
                <a:lnTo>
                  <a:pt x="4334" y="1628"/>
                </a:lnTo>
                <a:lnTo>
                  <a:pt x="4342" y="1646"/>
                </a:lnTo>
                <a:lnTo>
                  <a:pt x="4349" y="1664"/>
                </a:lnTo>
                <a:lnTo>
                  <a:pt x="4355" y="1682"/>
                </a:lnTo>
                <a:lnTo>
                  <a:pt x="4359" y="1700"/>
                </a:lnTo>
                <a:lnTo>
                  <a:pt x="4365" y="1718"/>
                </a:lnTo>
                <a:lnTo>
                  <a:pt x="4368" y="1736"/>
                </a:lnTo>
                <a:lnTo>
                  <a:pt x="4371" y="1753"/>
                </a:lnTo>
                <a:lnTo>
                  <a:pt x="4373" y="1772"/>
                </a:lnTo>
                <a:lnTo>
                  <a:pt x="4374" y="1789"/>
                </a:lnTo>
                <a:lnTo>
                  <a:pt x="4375" y="1806"/>
                </a:lnTo>
                <a:lnTo>
                  <a:pt x="4375" y="1823"/>
                </a:lnTo>
                <a:lnTo>
                  <a:pt x="4374" y="1840"/>
                </a:lnTo>
                <a:lnTo>
                  <a:pt x="4373" y="1857"/>
                </a:lnTo>
                <a:lnTo>
                  <a:pt x="4371" y="1874"/>
                </a:lnTo>
                <a:lnTo>
                  <a:pt x="4368" y="1890"/>
                </a:lnTo>
                <a:lnTo>
                  <a:pt x="4365" y="1906"/>
                </a:lnTo>
                <a:lnTo>
                  <a:pt x="4361" y="1921"/>
                </a:lnTo>
                <a:lnTo>
                  <a:pt x="4356" y="1936"/>
                </a:lnTo>
                <a:lnTo>
                  <a:pt x="4351" y="1951"/>
                </a:lnTo>
                <a:lnTo>
                  <a:pt x="4345" y="1966"/>
                </a:lnTo>
                <a:lnTo>
                  <a:pt x="4338" y="1981"/>
                </a:lnTo>
                <a:lnTo>
                  <a:pt x="4331" y="1995"/>
                </a:lnTo>
                <a:lnTo>
                  <a:pt x="4323" y="2009"/>
                </a:lnTo>
                <a:lnTo>
                  <a:pt x="4316" y="2022"/>
                </a:lnTo>
                <a:lnTo>
                  <a:pt x="4306" y="2035"/>
                </a:lnTo>
                <a:lnTo>
                  <a:pt x="4298" y="2048"/>
                </a:lnTo>
                <a:lnTo>
                  <a:pt x="4288" y="2060"/>
                </a:lnTo>
                <a:lnTo>
                  <a:pt x="4278" y="2071"/>
                </a:lnTo>
                <a:lnTo>
                  <a:pt x="4267" y="2083"/>
                </a:lnTo>
                <a:lnTo>
                  <a:pt x="4256" y="2094"/>
                </a:lnTo>
                <a:lnTo>
                  <a:pt x="4245" y="2104"/>
                </a:lnTo>
                <a:lnTo>
                  <a:pt x="4232" y="2114"/>
                </a:lnTo>
                <a:lnTo>
                  <a:pt x="4219" y="2123"/>
                </a:lnTo>
                <a:lnTo>
                  <a:pt x="4206" y="2132"/>
                </a:lnTo>
                <a:lnTo>
                  <a:pt x="4194" y="2140"/>
                </a:lnTo>
                <a:lnTo>
                  <a:pt x="4180" y="2148"/>
                </a:lnTo>
                <a:lnTo>
                  <a:pt x="4166" y="2155"/>
                </a:lnTo>
                <a:lnTo>
                  <a:pt x="4151" y="2162"/>
                </a:lnTo>
                <a:lnTo>
                  <a:pt x="4136" y="2167"/>
                </a:lnTo>
                <a:lnTo>
                  <a:pt x="4121" y="2172"/>
                </a:lnTo>
                <a:lnTo>
                  <a:pt x="4105" y="2177"/>
                </a:lnTo>
                <a:lnTo>
                  <a:pt x="4089" y="2181"/>
                </a:lnTo>
                <a:lnTo>
                  <a:pt x="4074" y="2184"/>
                </a:lnTo>
                <a:lnTo>
                  <a:pt x="4056" y="2187"/>
                </a:lnTo>
                <a:lnTo>
                  <a:pt x="4041" y="2188"/>
                </a:lnTo>
                <a:lnTo>
                  <a:pt x="4024" y="2189"/>
                </a:lnTo>
                <a:lnTo>
                  <a:pt x="4005" y="2190"/>
                </a:lnTo>
                <a:lnTo>
                  <a:pt x="3982" y="2189"/>
                </a:lnTo>
                <a:lnTo>
                  <a:pt x="3959" y="2188"/>
                </a:lnTo>
                <a:lnTo>
                  <a:pt x="3935" y="2186"/>
                </a:lnTo>
                <a:lnTo>
                  <a:pt x="3913" y="2183"/>
                </a:lnTo>
                <a:lnTo>
                  <a:pt x="3891" y="2179"/>
                </a:lnTo>
                <a:lnTo>
                  <a:pt x="3869" y="2175"/>
                </a:lnTo>
                <a:lnTo>
                  <a:pt x="3848" y="2169"/>
                </a:lnTo>
                <a:lnTo>
                  <a:pt x="3828" y="2163"/>
                </a:lnTo>
                <a:lnTo>
                  <a:pt x="3807" y="2156"/>
                </a:lnTo>
                <a:lnTo>
                  <a:pt x="3786" y="2149"/>
                </a:lnTo>
                <a:lnTo>
                  <a:pt x="3767" y="2142"/>
                </a:lnTo>
                <a:lnTo>
                  <a:pt x="3748" y="2133"/>
                </a:lnTo>
                <a:lnTo>
                  <a:pt x="3728" y="2123"/>
                </a:lnTo>
                <a:lnTo>
                  <a:pt x="3710" y="2114"/>
                </a:lnTo>
                <a:lnTo>
                  <a:pt x="3691" y="2103"/>
                </a:lnTo>
                <a:lnTo>
                  <a:pt x="3673" y="2093"/>
                </a:lnTo>
                <a:lnTo>
                  <a:pt x="3654" y="2082"/>
                </a:lnTo>
                <a:lnTo>
                  <a:pt x="3636" y="2070"/>
                </a:lnTo>
                <a:lnTo>
                  <a:pt x="3600" y="2046"/>
                </a:lnTo>
                <a:lnTo>
                  <a:pt x="3582" y="2033"/>
                </a:lnTo>
                <a:lnTo>
                  <a:pt x="3564" y="2020"/>
                </a:lnTo>
                <a:lnTo>
                  <a:pt x="3529" y="1993"/>
                </a:lnTo>
                <a:lnTo>
                  <a:pt x="3494" y="1965"/>
                </a:lnTo>
                <a:lnTo>
                  <a:pt x="3458" y="1936"/>
                </a:lnTo>
                <a:lnTo>
                  <a:pt x="3386" y="1879"/>
                </a:lnTo>
                <a:lnTo>
                  <a:pt x="3350" y="1849"/>
                </a:lnTo>
                <a:lnTo>
                  <a:pt x="3311" y="1820"/>
                </a:lnTo>
                <a:lnTo>
                  <a:pt x="3292" y="1807"/>
                </a:lnTo>
                <a:lnTo>
                  <a:pt x="3272" y="1792"/>
                </a:lnTo>
                <a:lnTo>
                  <a:pt x="3232" y="1764"/>
                </a:lnTo>
                <a:lnTo>
                  <a:pt x="3190" y="1738"/>
                </a:lnTo>
                <a:lnTo>
                  <a:pt x="3169" y="1724"/>
                </a:lnTo>
                <a:lnTo>
                  <a:pt x="3148" y="1712"/>
                </a:lnTo>
                <a:lnTo>
                  <a:pt x="3102" y="1688"/>
                </a:lnTo>
                <a:lnTo>
                  <a:pt x="3079" y="1676"/>
                </a:lnTo>
                <a:lnTo>
                  <a:pt x="3055" y="1664"/>
                </a:lnTo>
                <a:lnTo>
                  <a:pt x="3031" y="1654"/>
                </a:lnTo>
                <a:lnTo>
                  <a:pt x="3006" y="1643"/>
                </a:lnTo>
                <a:lnTo>
                  <a:pt x="2981" y="1633"/>
                </a:lnTo>
                <a:lnTo>
                  <a:pt x="2954" y="1625"/>
                </a:lnTo>
                <a:lnTo>
                  <a:pt x="2928" y="1616"/>
                </a:lnTo>
                <a:lnTo>
                  <a:pt x="2901" y="1608"/>
                </a:lnTo>
                <a:lnTo>
                  <a:pt x="2872" y="1600"/>
                </a:lnTo>
                <a:lnTo>
                  <a:pt x="2844" y="1594"/>
                </a:lnTo>
                <a:lnTo>
                  <a:pt x="2815" y="1588"/>
                </a:lnTo>
                <a:lnTo>
                  <a:pt x="2784" y="1582"/>
                </a:lnTo>
                <a:lnTo>
                  <a:pt x="2753" y="1578"/>
                </a:lnTo>
                <a:lnTo>
                  <a:pt x="2721" y="1574"/>
                </a:lnTo>
                <a:lnTo>
                  <a:pt x="2689" y="1571"/>
                </a:lnTo>
                <a:lnTo>
                  <a:pt x="2656" y="1568"/>
                </a:lnTo>
                <a:lnTo>
                  <a:pt x="2621" y="1567"/>
                </a:lnTo>
                <a:lnTo>
                  <a:pt x="2586" y="1567"/>
                </a:lnTo>
                <a:lnTo>
                  <a:pt x="2554" y="1567"/>
                </a:lnTo>
                <a:lnTo>
                  <a:pt x="2523" y="1570"/>
                </a:lnTo>
                <a:lnTo>
                  <a:pt x="2492" y="1573"/>
                </a:lnTo>
                <a:lnTo>
                  <a:pt x="2477" y="1574"/>
                </a:lnTo>
                <a:lnTo>
                  <a:pt x="2461" y="1576"/>
                </a:lnTo>
                <a:lnTo>
                  <a:pt x="2431" y="1581"/>
                </a:lnTo>
                <a:lnTo>
                  <a:pt x="2402" y="1588"/>
                </a:lnTo>
                <a:lnTo>
                  <a:pt x="2375" y="1594"/>
                </a:lnTo>
                <a:lnTo>
                  <a:pt x="2347" y="1601"/>
                </a:lnTo>
                <a:lnTo>
                  <a:pt x="2321" y="1610"/>
                </a:lnTo>
                <a:lnTo>
                  <a:pt x="2295" y="1619"/>
                </a:lnTo>
                <a:lnTo>
                  <a:pt x="2271" y="1629"/>
                </a:lnTo>
                <a:lnTo>
                  <a:pt x="2247" y="1640"/>
                </a:lnTo>
                <a:lnTo>
                  <a:pt x="2225" y="1650"/>
                </a:lnTo>
                <a:lnTo>
                  <a:pt x="2204" y="1661"/>
                </a:lnTo>
                <a:lnTo>
                  <a:pt x="2185" y="1673"/>
                </a:lnTo>
                <a:lnTo>
                  <a:pt x="2165" y="1684"/>
                </a:lnTo>
                <a:lnTo>
                  <a:pt x="2186" y="1686"/>
                </a:lnTo>
                <a:lnTo>
                  <a:pt x="2205" y="1690"/>
                </a:lnTo>
                <a:lnTo>
                  <a:pt x="2223" y="1694"/>
                </a:lnTo>
                <a:lnTo>
                  <a:pt x="2242" y="1697"/>
                </a:lnTo>
                <a:lnTo>
                  <a:pt x="2259" y="1701"/>
                </a:lnTo>
                <a:lnTo>
                  <a:pt x="2277" y="1707"/>
                </a:lnTo>
                <a:lnTo>
                  <a:pt x="2294" y="1712"/>
                </a:lnTo>
                <a:lnTo>
                  <a:pt x="2310" y="1717"/>
                </a:lnTo>
                <a:lnTo>
                  <a:pt x="2327" y="1723"/>
                </a:lnTo>
                <a:lnTo>
                  <a:pt x="2342" y="1729"/>
                </a:lnTo>
                <a:lnTo>
                  <a:pt x="2358" y="1736"/>
                </a:lnTo>
                <a:lnTo>
                  <a:pt x="2373" y="1743"/>
                </a:lnTo>
                <a:lnTo>
                  <a:pt x="2401" y="1758"/>
                </a:lnTo>
                <a:lnTo>
                  <a:pt x="2415" y="1766"/>
                </a:lnTo>
                <a:lnTo>
                  <a:pt x="2429" y="1775"/>
                </a:lnTo>
                <a:lnTo>
                  <a:pt x="2442" y="1783"/>
                </a:lnTo>
                <a:lnTo>
                  <a:pt x="2455" y="1792"/>
                </a:lnTo>
                <a:lnTo>
                  <a:pt x="2467" y="1801"/>
                </a:lnTo>
                <a:lnTo>
                  <a:pt x="2480" y="1811"/>
                </a:lnTo>
                <a:lnTo>
                  <a:pt x="2492" y="1820"/>
                </a:lnTo>
                <a:lnTo>
                  <a:pt x="2503" y="1830"/>
                </a:lnTo>
                <a:lnTo>
                  <a:pt x="2514" y="1841"/>
                </a:lnTo>
                <a:lnTo>
                  <a:pt x="2526" y="1851"/>
                </a:lnTo>
                <a:lnTo>
                  <a:pt x="2547" y="1873"/>
                </a:lnTo>
                <a:lnTo>
                  <a:pt x="2566" y="1896"/>
                </a:lnTo>
                <a:lnTo>
                  <a:pt x="2577" y="1908"/>
                </a:lnTo>
                <a:lnTo>
                  <a:pt x="2586" y="1919"/>
                </a:lnTo>
                <a:lnTo>
                  <a:pt x="2604" y="1944"/>
                </a:lnTo>
                <a:lnTo>
                  <a:pt x="2621" y="1969"/>
                </a:lnTo>
                <a:lnTo>
                  <a:pt x="2638" y="1996"/>
                </a:lnTo>
                <a:lnTo>
                  <a:pt x="2654" y="2022"/>
                </a:lnTo>
                <a:lnTo>
                  <a:pt x="2669" y="2049"/>
                </a:lnTo>
                <a:lnTo>
                  <a:pt x="2684" y="2077"/>
                </a:lnTo>
                <a:lnTo>
                  <a:pt x="2698" y="2105"/>
                </a:lnTo>
                <a:lnTo>
                  <a:pt x="2712" y="2134"/>
                </a:lnTo>
                <a:lnTo>
                  <a:pt x="2725" y="2163"/>
                </a:lnTo>
                <a:lnTo>
                  <a:pt x="2737" y="2193"/>
                </a:lnTo>
                <a:lnTo>
                  <a:pt x="2750" y="2221"/>
                </a:lnTo>
                <a:lnTo>
                  <a:pt x="2774" y="2281"/>
                </a:lnTo>
                <a:lnTo>
                  <a:pt x="2823" y="2400"/>
                </a:lnTo>
                <a:lnTo>
                  <a:pt x="2834" y="2423"/>
                </a:lnTo>
                <a:lnTo>
                  <a:pt x="2845" y="2446"/>
                </a:lnTo>
                <a:lnTo>
                  <a:pt x="2855" y="2468"/>
                </a:lnTo>
                <a:lnTo>
                  <a:pt x="2867" y="2489"/>
                </a:lnTo>
                <a:lnTo>
                  <a:pt x="2880" y="2509"/>
                </a:lnTo>
                <a:lnTo>
                  <a:pt x="2891" y="2530"/>
                </a:lnTo>
                <a:lnTo>
                  <a:pt x="2905" y="2550"/>
                </a:lnTo>
                <a:lnTo>
                  <a:pt x="2918" y="2569"/>
                </a:lnTo>
                <a:lnTo>
                  <a:pt x="2933" y="2587"/>
                </a:lnTo>
                <a:lnTo>
                  <a:pt x="2947" y="2605"/>
                </a:lnTo>
                <a:lnTo>
                  <a:pt x="2954" y="2614"/>
                </a:lnTo>
                <a:lnTo>
                  <a:pt x="2962" y="2622"/>
                </a:lnTo>
                <a:lnTo>
                  <a:pt x="2978" y="2639"/>
                </a:lnTo>
                <a:lnTo>
                  <a:pt x="2993" y="2656"/>
                </a:lnTo>
                <a:lnTo>
                  <a:pt x="3010" y="2671"/>
                </a:lnTo>
                <a:lnTo>
                  <a:pt x="3019" y="2680"/>
                </a:lnTo>
                <a:lnTo>
                  <a:pt x="3027" y="2687"/>
                </a:lnTo>
                <a:lnTo>
                  <a:pt x="3044" y="2702"/>
                </a:lnTo>
                <a:lnTo>
                  <a:pt x="3063" y="2716"/>
                </a:lnTo>
                <a:lnTo>
                  <a:pt x="3081" y="2730"/>
                </a:lnTo>
                <a:lnTo>
                  <a:pt x="3100" y="2742"/>
                </a:lnTo>
                <a:lnTo>
                  <a:pt x="3120" y="2755"/>
                </a:lnTo>
                <a:lnTo>
                  <a:pt x="3140" y="2768"/>
                </a:lnTo>
                <a:lnTo>
                  <a:pt x="3160" y="2780"/>
                </a:lnTo>
                <a:lnTo>
                  <a:pt x="3182" y="2791"/>
                </a:lnTo>
                <a:lnTo>
                  <a:pt x="3203" y="2802"/>
                </a:lnTo>
                <a:lnTo>
                  <a:pt x="3225" y="2811"/>
                </a:lnTo>
                <a:lnTo>
                  <a:pt x="3248" y="2822"/>
                </a:lnTo>
                <a:lnTo>
                  <a:pt x="3270" y="2832"/>
                </a:lnTo>
                <a:lnTo>
                  <a:pt x="3294" y="2840"/>
                </a:lnTo>
                <a:lnTo>
                  <a:pt x="3318" y="2849"/>
                </a:lnTo>
                <a:lnTo>
                  <a:pt x="3342" y="2857"/>
                </a:lnTo>
                <a:lnTo>
                  <a:pt x="3368" y="2865"/>
                </a:lnTo>
                <a:lnTo>
                  <a:pt x="3393" y="2872"/>
                </a:lnTo>
                <a:lnTo>
                  <a:pt x="3388" y="2875"/>
                </a:lnTo>
                <a:lnTo>
                  <a:pt x="3384" y="2877"/>
                </a:lnTo>
                <a:lnTo>
                  <a:pt x="3371" y="2884"/>
                </a:lnTo>
                <a:lnTo>
                  <a:pt x="3358" y="2889"/>
                </a:lnTo>
                <a:lnTo>
                  <a:pt x="3343" y="2894"/>
                </a:lnTo>
                <a:lnTo>
                  <a:pt x="3327" y="2900"/>
                </a:lnTo>
                <a:lnTo>
                  <a:pt x="3310" y="2905"/>
                </a:lnTo>
                <a:lnTo>
                  <a:pt x="3291" y="2910"/>
                </a:lnTo>
                <a:lnTo>
                  <a:pt x="3271" y="2915"/>
                </a:lnTo>
                <a:lnTo>
                  <a:pt x="3250" y="2920"/>
                </a:lnTo>
                <a:lnTo>
                  <a:pt x="3227" y="2923"/>
                </a:lnTo>
                <a:lnTo>
                  <a:pt x="3204" y="2927"/>
                </a:lnTo>
                <a:lnTo>
                  <a:pt x="3178" y="2930"/>
                </a:lnTo>
                <a:lnTo>
                  <a:pt x="3166" y="2932"/>
                </a:lnTo>
                <a:lnTo>
                  <a:pt x="3153" y="2933"/>
                </a:lnTo>
                <a:lnTo>
                  <a:pt x="3126" y="2935"/>
                </a:lnTo>
                <a:lnTo>
                  <a:pt x="3099" y="2936"/>
                </a:lnTo>
                <a:lnTo>
                  <a:pt x="3070" y="2936"/>
                </a:lnTo>
                <a:lnTo>
                  <a:pt x="3039" y="2936"/>
                </a:lnTo>
                <a:lnTo>
                  <a:pt x="3024" y="2935"/>
                </a:lnTo>
                <a:lnTo>
                  <a:pt x="3009" y="2934"/>
                </a:lnTo>
                <a:lnTo>
                  <a:pt x="2979" y="2932"/>
                </a:lnTo>
                <a:lnTo>
                  <a:pt x="2950" y="2928"/>
                </a:lnTo>
                <a:lnTo>
                  <a:pt x="2921" y="2924"/>
                </a:lnTo>
                <a:lnTo>
                  <a:pt x="2892" y="2919"/>
                </a:lnTo>
                <a:lnTo>
                  <a:pt x="2865" y="2912"/>
                </a:lnTo>
                <a:lnTo>
                  <a:pt x="2851" y="2908"/>
                </a:lnTo>
                <a:lnTo>
                  <a:pt x="2837" y="2905"/>
                </a:lnTo>
                <a:lnTo>
                  <a:pt x="2810" y="2896"/>
                </a:lnTo>
                <a:lnTo>
                  <a:pt x="2783" y="2888"/>
                </a:lnTo>
                <a:lnTo>
                  <a:pt x="2757" y="2878"/>
                </a:lnTo>
                <a:lnTo>
                  <a:pt x="2731" y="2868"/>
                </a:lnTo>
                <a:lnTo>
                  <a:pt x="2705" y="2856"/>
                </a:lnTo>
                <a:lnTo>
                  <a:pt x="2681" y="2844"/>
                </a:lnTo>
                <a:lnTo>
                  <a:pt x="2656" y="2831"/>
                </a:lnTo>
                <a:lnTo>
                  <a:pt x="2631" y="2818"/>
                </a:lnTo>
                <a:lnTo>
                  <a:pt x="2608" y="2803"/>
                </a:lnTo>
                <a:lnTo>
                  <a:pt x="2583" y="2788"/>
                </a:lnTo>
                <a:lnTo>
                  <a:pt x="2560" y="2772"/>
                </a:lnTo>
                <a:lnTo>
                  <a:pt x="2536" y="2756"/>
                </a:lnTo>
                <a:lnTo>
                  <a:pt x="2513" y="2738"/>
                </a:lnTo>
                <a:lnTo>
                  <a:pt x="2490" y="2721"/>
                </a:lnTo>
                <a:lnTo>
                  <a:pt x="2466" y="2703"/>
                </a:lnTo>
                <a:lnTo>
                  <a:pt x="2444" y="2684"/>
                </a:lnTo>
                <a:lnTo>
                  <a:pt x="2421" y="2664"/>
                </a:lnTo>
                <a:lnTo>
                  <a:pt x="2398" y="2644"/>
                </a:lnTo>
                <a:lnTo>
                  <a:pt x="2376" y="2623"/>
                </a:lnTo>
                <a:lnTo>
                  <a:pt x="2354" y="2602"/>
                </a:lnTo>
                <a:lnTo>
                  <a:pt x="2331" y="2581"/>
                </a:lnTo>
                <a:lnTo>
                  <a:pt x="2309" y="2558"/>
                </a:lnTo>
                <a:lnTo>
                  <a:pt x="2263" y="2514"/>
                </a:lnTo>
                <a:lnTo>
                  <a:pt x="2224" y="2473"/>
                </a:lnTo>
                <a:lnTo>
                  <a:pt x="2204" y="2453"/>
                </a:lnTo>
                <a:lnTo>
                  <a:pt x="2183" y="2433"/>
                </a:lnTo>
                <a:lnTo>
                  <a:pt x="2162" y="2413"/>
                </a:lnTo>
                <a:lnTo>
                  <a:pt x="2142" y="2394"/>
                </a:lnTo>
                <a:lnTo>
                  <a:pt x="2121" y="2374"/>
                </a:lnTo>
                <a:lnTo>
                  <a:pt x="2099" y="2355"/>
                </a:lnTo>
                <a:lnTo>
                  <a:pt x="2077" y="2337"/>
                </a:lnTo>
                <a:lnTo>
                  <a:pt x="2055" y="2319"/>
                </a:lnTo>
                <a:lnTo>
                  <a:pt x="2033" y="2301"/>
                </a:lnTo>
                <a:lnTo>
                  <a:pt x="2009" y="2284"/>
                </a:lnTo>
                <a:lnTo>
                  <a:pt x="1986" y="2267"/>
                </a:lnTo>
                <a:lnTo>
                  <a:pt x="1962" y="2251"/>
                </a:lnTo>
                <a:lnTo>
                  <a:pt x="1938" y="2235"/>
                </a:lnTo>
                <a:lnTo>
                  <a:pt x="1912" y="2220"/>
                </a:lnTo>
                <a:lnTo>
                  <a:pt x="1887" y="2206"/>
                </a:lnTo>
                <a:lnTo>
                  <a:pt x="1861" y="2193"/>
                </a:lnTo>
                <a:lnTo>
                  <a:pt x="1835" y="2179"/>
                </a:lnTo>
                <a:lnTo>
                  <a:pt x="1807" y="2167"/>
                </a:lnTo>
                <a:lnTo>
                  <a:pt x="1780" y="2155"/>
                </a:lnTo>
                <a:lnTo>
                  <a:pt x="1751" y="2145"/>
                </a:lnTo>
                <a:lnTo>
                  <a:pt x="1721" y="2135"/>
                </a:lnTo>
                <a:lnTo>
                  <a:pt x="1691" y="2126"/>
                </a:lnTo>
                <a:lnTo>
                  <a:pt x="1676" y="2121"/>
                </a:lnTo>
                <a:lnTo>
                  <a:pt x="1660" y="2118"/>
                </a:lnTo>
                <a:lnTo>
                  <a:pt x="1630" y="2111"/>
                </a:lnTo>
                <a:lnTo>
                  <a:pt x="1598" y="2104"/>
                </a:lnTo>
                <a:lnTo>
                  <a:pt x="1565" y="2100"/>
                </a:lnTo>
                <a:lnTo>
                  <a:pt x="1548" y="2098"/>
                </a:lnTo>
                <a:lnTo>
                  <a:pt x="1531" y="2096"/>
                </a:lnTo>
                <a:lnTo>
                  <a:pt x="1496" y="2093"/>
                </a:lnTo>
                <a:lnTo>
                  <a:pt x="1461" y="2091"/>
                </a:lnTo>
                <a:lnTo>
                  <a:pt x="1423" y="2091"/>
                </a:lnTo>
                <a:lnTo>
                  <a:pt x="1405" y="2091"/>
                </a:lnTo>
                <a:lnTo>
                  <a:pt x="1388" y="2092"/>
                </a:lnTo>
                <a:lnTo>
                  <a:pt x="1370" y="2092"/>
                </a:lnTo>
                <a:lnTo>
                  <a:pt x="1353" y="2093"/>
                </a:lnTo>
                <a:lnTo>
                  <a:pt x="1336" y="2095"/>
                </a:lnTo>
                <a:lnTo>
                  <a:pt x="1320" y="2096"/>
                </a:lnTo>
                <a:lnTo>
                  <a:pt x="1287" y="2100"/>
                </a:lnTo>
                <a:lnTo>
                  <a:pt x="1256" y="2105"/>
                </a:lnTo>
                <a:lnTo>
                  <a:pt x="1228" y="2112"/>
                </a:lnTo>
                <a:lnTo>
                  <a:pt x="1200" y="2118"/>
                </a:lnTo>
                <a:lnTo>
                  <a:pt x="1174" y="2126"/>
                </a:lnTo>
                <a:lnTo>
                  <a:pt x="1149" y="2133"/>
                </a:lnTo>
                <a:lnTo>
                  <a:pt x="1126" y="2140"/>
                </a:lnTo>
                <a:lnTo>
                  <a:pt x="1104" y="2149"/>
                </a:lnTo>
                <a:lnTo>
                  <a:pt x="1086" y="2156"/>
                </a:lnTo>
                <a:lnTo>
                  <a:pt x="1068" y="2165"/>
                </a:lnTo>
                <a:lnTo>
                  <a:pt x="1053" y="2172"/>
                </a:lnTo>
                <a:lnTo>
                  <a:pt x="1041" y="2180"/>
                </a:lnTo>
                <a:lnTo>
                  <a:pt x="1030" y="2186"/>
                </a:lnTo>
                <a:lnTo>
                  <a:pt x="1050" y="2190"/>
                </a:lnTo>
                <a:lnTo>
                  <a:pt x="1072" y="2194"/>
                </a:lnTo>
                <a:lnTo>
                  <a:pt x="1093" y="2199"/>
                </a:lnTo>
                <a:lnTo>
                  <a:pt x="1115" y="2203"/>
                </a:lnTo>
                <a:lnTo>
                  <a:pt x="1160" y="2216"/>
                </a:lnTo>
                <a:lnTo>
                  <a:pt x="1182" y="2222"/>
                </a:lnTo>
                <a:lnTo>
                  <a:pt x="1205" y="2230"/>
                </a:lnTo>
                <a:lnTo>
                  <a:pt x="1228" y="2238"/>
                </a:lnTo>
                <a:lnTo>
                  <a:pt x="1250" y="2247"/>
                </a:lnTo>
                <a:lnTo>
                  <a:pt x="1272" y="2255"/>
                </a:lnTo>
                <a:lnTo>
                  <a:pt x="1295" y="2265"/>
                </a:lnTo>
                <a:lnTo>
                  <a:pt x="1316" y="2276"/>
                </a:lnTo>
                <a:lnTo>
                  <a:pt x="1337" y="2286"/>
                </a:lnTo>
                <a:lnTo>
                  <a:pt x="1359" y="2298"/>
                </a:lnTo>
                <a:lnTo>
                  <a:pt x="1379" y="2310"/>
                </a:lnTo>
                <a:lnTo>
                  <a:pt x="1399" y="2322"/>
                </a:lnTo>
                <a:lnTo>
                  <a:pt x="1418" y="2335"/>
                </a:lnTo>
                <a:lnTo>
                  <a:pt x="1436" y="2349"/>
                </a:lnTo>
                <a:lnTo>
                  <a:pt x="1453" y="2363"/>
                </a:lnTo>
                <a:lnTo>
                  <a:pt x="1470" y="2378"/>
                </a:lnTo>
                <a:lnTo>
                  <a:pt x="1485" y="2392"/>
                </a:lnTo>
                <a:lnTo>
                  <a:pt x="1500" y="2408"/>
                </a:lnTo>
                <a:lnTo>
                  <a:pt x="1506" y="2417"/>
                </a:lnTo>
                <a:lnTo>
                  <a:pt x="1513" y="2425"/>
                </a:lnTo>
                <a:lnTo>
                  <a:pt x="1524" y="2442"/>
                </a:lnTo>
                <a:lnTo>
                  <a:pt x="1535" y="2461"/>
                </a:lnTo>
                <a:lnTo>
                  <a:pt x="1539" y="2469"/>
                </a:lnTo>
                <a:lnTo>
                  <a:pt x="1545" y="2479"/>
                </a:lnTo>
                <a:lnTo>
                  <a:pt x="1548" y="2488"/>
                </a:lnTo>
                <a:lnTo>
                  <a:pt x="1552" y="2498"/>
                </a:lnTo>
                <a:lnTo>
                  <a:pt x="1555" y="2507"/>
                </a:lnTo>
                <a:lnTo>
                  <a:pt x="1557" y="2517"/>
                </a:lnTo>
                <a:lnTo>
                  <a:pt x="1561" y="2526"/>
                </a:lnTo>
                <a:lnTo>
                  <a:pt x="1563" y="2537"/>
                </a:lnTo>
                <a:lnTo>
                  <a:pt x="1564" y="2547"/>
                </a:lnTo>
                <a:lnTo>
                  <a:pt x="1565" y="2557"/>
                </a:lnTo>
                <a:lnTo>
                  <a:pt x="1566" y="2568"/>
                </a:lnTo>
                <a:lnTo>
                  <a:pt x="1566" y="2579"/>
                </a:lnTo>
                <a:lnTo>
                  <a:pt x="1565" y="2597"/>
                </a:lnTo>
                <a:lnTo>
                  <a:pt x="1564" y="2614"/>
                </a:lnTo>
                <a:lnTo>
                  <a:pt x="1561" y="2631"/>
                </a:lnTo>
                <a:lnTo>
                  <a:pt x="1556" y="2646"/>
                </a:lnTo>
                <a:lnTo>
                  <a:pt x="1554" y="2653"/>
                </a:lnTo>
                <a:lnTo>
                  <a:pt x="1551" y="2660"/>
                </a:lnTo>
                <a:lnTo>
                  <a:pt x="1548" y="2668"/>
                </a:lnTo>
                <a:lnTo>
                  <a:pt x="1545" y="2675"/>
                </a:lnTo>
                <a:lnTo>
                  <a:pt x="1537" y="2688"/>
                </a:lnTo>
                <a:lnTo>
                  <a:pt x="1530" y="2701"/>
                </a:lnTo>
                <a:lnTo>
                  <a:pt x="1520" y="2711"/>
                </a:lnTo>
                <a:lnTo>
                  <a:pt x="1516" y="2717"/>
                </a:lnTo>
                <a:lnTo>
                  <a:pt x="1511" y="2722"/>
                </a:lnTo>
                <a:lnTo>
                  <a:pt x="1500" y="2732"/>
                </a:lnTo>
                <a:lnTo>
                  <a:pt x="1488" y="2740"/>
                </a:lnTo>
                <a:lnTo>
                  <a:pt x="1475" y="2748"/>
                </a:lnTo>
                <a:lnTo>
                  <a:pt x="1463" y="2754"/>
                </a:lnTo>
                <a:lnTo>
                  <a:pt x="1450" y="2759"/>
                </a:lnTo>
                <a:lnTo>
                  <a:pt x="1435" y="2764"/>
                </a:lnTo>
                <a:lnTo>
                  <a:pt x="1429" y="2766"/>
                </a:lnTo>
                <a:lnTo>
                  <a:pt x="1421" y="2767"/>
                </a:lnTo>
                <a:lnTo>
                  <a:pt x="1406" y="2769"/>
                </a:lnTo>
                <a:lnTo>
                  <a:pt x="1390" y="2770"/>
                </a:lnTo>
                <a:lnTo>
                  <a:pt x="1374" y="2769"/>
                </a:lnTo>
                <a:lnTo>
                  <a:pt x="1359" y="2768"/>
                </a:lnTo>
                <a:lnTo>
                  <a:pt x="1350" y="2767"/>
                </a:lnTo>
                <a:lnTo>
                  <a:pt x="1342" y="2765"/>
                </a:lnTo>
                <a:lnTo>
                  <a:pt x="1334" y="2762"/>
                </a:lnTo>
                <a:lnTo>
                  <a:pt x="1326" y="2760"/>
                </a:lnTo>
                <a:lnTo>
                  <a:pt x="1309" y="2755"/>
                </a:lnTo>
                <a:lnTo>
                  <a:pt x="1292" y="2749"/>
                </a:lnTo>
                <a:lnTo>
                  <a:pt x="1275" y="2740"/>
                </a:lnTo>
                <a:lnTo>
                  <a:pt x="1258" y="2731"/>
                </a:lnTo>
                <a:lnTo>
                  <a:pt x="1239" y="2720"/>
                </a:lnTo>
                <a:lnTo>
                  <a:pt x="1222" y="2707"/>
                </a:lnTo>
                <a:lnTo>
                  <a:pt x="1205" y="2693"/>
                </a:lnTo>
                <a:lnTo>
                  <a:pt x="1197" y="2686"/>
                </a:lnTo>
                <a:lnTo>
                  <a:pt x="1188" y="2678"/>
                </a:lnTo>
                <a:lnTo>
                  <a:pt x="1173" y="2661"/>
                </a:lnTo>
                <a:lnTo>
                  <a:pt x="1153" y="2642"/>
                </a:lnTo>
                <a:lnTo>
                  <a:pt x="1134" y="2623"/>
                </a:lnTo>
                <a:lnTo>
                  <a:pt x="1114" y="2604"/>
                </a:lnTo>
                <a:lnTo>
                  <a:pt x="1095" y="2586"/>
                </a:lnTo>
                <a:lnTo>
                  <a:pt x="1074" y="2568"/>
                </a:lnTo>
                <a:lnTo>
                  <a:pt x="1052" y="2551"/>
                </a:lnTo>
                <a:lnTo>
                  <a:pt x="1031" y="2533"/>
                </a:lnTo>
                <a:lnTo>
                  <a:pt x="1010" y="2517"/>
                </a:lnTo>
                <a:lnTo>
                  <a:pt x="988" y="2500"/>
                </a:lnTo>
                <a:lnTo>
                  <a:pt x="965" y="2484"/>
                </a:lnTo>
                <a:lnTo>
                  <a:pt x="942" y="2469"/>
                </a:lnTo>
                <a:lnTo>
                  <a:pt x="918" y="2454"/>
                </a:lnTo>
                <a:lnTo>
                  <a:pt x="895" y="2440"/>
                </a:lnTo>
                <a:lnTo>
                  <a:pt x="871" y="2427"/>
                </a:lnTo>
                <a:lnTo>
                  <a:pt x="846" y="2413"/>
                </a:lnTo>
                <a:lnTo>
                  <a:pt x="821" y="2400"/>
                </a:lnTo>
                <a:lnTo>
                  <a:pt x="796" y="2388"/>
                </a:lnTo>
                <a:lnTo>
                  <a:pt x="771" y="2378"/>
                </a:lnTo>
                <a:lnTo>
                  <a:pt x="744" y="2366"/>
                </a:lnTo>
                <a:lnTo>
                  <a:pt x="719" y="2356"/>
                </a:lnTo>
                <a:lnTo>
                  <a:pt x="692" y="2347"/>
                </a:lnTo>
                <a:lnTo>
                  <a:pt x="664" y="2338"/>
                </a:lnTo>
                <a:lnTo>
                  <a:pt x="638" y="2331"/>
                </a:lnTo>
                <a:lnTo>
                  <a:pt x="610" y="2323"/>
                </a:lnTo>
                <a:lnTo>
                  <a:pt x="583" y="2317"/>
                </a:lnTo>
                <a:lnTo>
                  <a:pt x="569" y="2314"/>
                </a:lnTo>
                <a:lnTo>
                  <a:pt x="554" y="2312"/>
                </a:lnTo>
                <a:lnTo>
                  <a:pt x="540" y="2308"/>
                </a:lnTo>
                <a:lnTo>
                  <a:pt x="526" y="2306"/>
                </a:lnTo>
                <a:lnTo>
                  <a:pt x="497" y="2303"/>
                </a:lnTo>
                <a:lnTo>
                  <a:pt x="469" y="2300"/>
                </a:lnTo>
                <a:lnTo>
                  <a:pt x="439" y="2297"/>
                </a:lnTo>
                <a:lnTo>
                  <a:pt x="410" y="2296"/>
                </a:lnTo>
                <a:lnTo>
                  <a:pt x="381" y="2296"/>
                </a:lnTo>
                <a:lnTo>
                  <a:pt x="351" y="2296"/>
                </a:lnTo>
                <a:lnTo>
                  <a:pt x="322" y="2298"/>
                </a:lnTo>
                <a:lnTo>
                  <a:pt x="292" y="2300"/>
                </a:lnTo>
                <a:lnTo>
                  <a:pt x="264" y="2304"/>
                </a:lnTo>
                <a:lnTo>
                  <a:pt x="250" y="2306"/>
                </a:lnTo>
                <a:lnTo>
                  <a:pt x="236" y="2310"/>
                </a:lnTo>
                <a:lnTo>
                  <a:pt x="208" y="2315"/>
                </a:lnTo>
                <a:lnTo>
                  <a:pt x="182" y="2321"/>
                </a:lnTo>
                <a:lnTo>
                  <a:pt x="156" y="2329"/>
                </a:lnTo>
                <a:lnTo>
                  <a:pt x="132" y="2336"/>
                </a:lnTo>
                <a:lnTo>
                  <a:pt x="108" y="2346"/>
                </a:lnTo>
                <a:lnTo>
                  <a:pt x="97" y="2350"/>
                </a:lnTo>
                <a:lnTo>
                  <a:pt x="86" y="2355"/>
                </a:lnTo>
                <a:lnTo>
                  <a:pt x="66" y="2365"/>
                </a:lnTo>
                <a:lnTo>
                  <a:pt x="47" y="2375"/>
                </a:lnTo>
                <a:lnTo>
                  <a:pt x="29" y="2387"/>
                </a:lnTo>
                <a:lnTo>
                  <a:pt x="21" y="2392"/>
                </a:lnTo>
                <a:lnTo>
                  <a:pt x="14" y="2398"/>
                </a:lnTo>
                <a:lnTo>
                  <a:pt x="0" y="2411"/>
                </a:lnTo>
                <a:lnTo>
                  <a:pt x="35" y="2415"/>
                </a:lnTo>
                <a:lnTo>
                  <a:pt x="69" y="2421"/>
                </a:lnTo>
                <a:lnTo>
                  <a:pt x="102" y="2428"/>
                </a:lnTo>
                <a:lnTo>
                  <a:pt x="134" y="2436"/>
                </a:lnTo>
                <a:lnTo>
                  <a:pt x="150" y="2440"/>
                </a:lnTo>
                <a:lnTo>
                  <a:pt x="166" y="2446"/>
                </a:lnTo>
                <a:lnTo>
                  <a:pt x="197" y="2456"/>
                </a:lnTo>
                <a:lnTo>
                  <a:pt x="212" y="2462"/>
                </a:lnTo>
                <a:lnTo>
                  <a:pt x="226" y="2468"/>
                </a:lnTo>
                <a:lnTo>
                  <a:pt x="241" y="2474"/>
                </a:lnTo>
                <a:lnTo>
                  <a:pt x="256" y="2482"/>
                </a:lnTo>
                <a:lnTo>
                  <a:pt x="270" y="2488"/>
                </a:lnTo>
                <a:lnTo>
                  <a:pt x="285" y="2496"/>
                </a:lnTo>
                <a:lnTo>
                  <a:pt x="299" y="2504"/>
                </a:lnTo>
                <a:lnTo>
                  <a:pt x="313" y="2512"/>
                </a:lnTo>
                <a:lnTo>
                  <a:pt x="326" y="2520"/>
                </a:lnTo>
                <a:lnTo>
                  <a:pt x="340" y="2530"/>
                </a:lnTo>
                <a:lnTo>
                  <a:pt x="354" y="2538"/>
                </a:lnTo>
                <a:lnTo>
                  <a:pt x="367" y="2548"/>
                </a:lnTo>
                <a:lnTo>
                  <a:pt x="393" y="2568"/>
                </a:lnTo>
                <a:lnTo>
                  <a:pt x="419" y="2589"/>
                </a:lnTo>
                <a:lnTo>
                  <a:pt x="432" y="2601"/>
                </a:lnTo>
                <a:lnTo>
                  <a:pt x="444" y="2612"/>
                </a:lnTo>
                <a:lnTo>
                  <a:pt x="457" y="2624"/>
                </a:lnTo>
                <a:lnTo>
                  <a:pt x="470" y="2636"/>
                </a:lnTo>
                <a:lnTo>
                  <a:pt x="482" y="2649"/>
                </a:lnTo>
                <a:lnTo>
                  <a:pt x="494" y="2661"/>
                </a:lnTo>
                <a:lnTo>
                  <a:pt x="518" y="2689"/>
                </a:lnTo>
                <a:lnTo>
                  <a:pt x="530" y="2703"/>
                </a:lnTo>
                <a:lnTo>
                  <a:pt x="542" y="2718"/>
                </a:lnTo>
                <a:lnTo>
                  <a:pt x="566" y="2748"/>
                </a:lnTo>
                <a:lnTo>
                  <a:pt x="589" y="2780"/>
                </a:lnTo>
                <a:lnTo>
                  <a:pt x="611" y="2812"/>
                </a:lnTo>
                <a:lnTo>
                  <a:pt x="634" y="2848"/>
                </a:lnTo>
                <a:lnTo>
                  <a:pt x="656" y="2884"/>
                </a:lnTo>
                <a:lnTo>
                  <a:pt x="678" y="2922"/>
                </a:lnTo>
                <a:lnTo>
                  <a:pt x="701" y="2961"/>
                </a:lnTo>
                <a:lnTo>
                  <a:pt x="723" y="3003"/>
                </a:lnTo>
                <a:lnTo>
                  <a:pt x="744" y="3045"/>
                </a:lnTo>
                <a:lnTo>
                  <a:pt x="766" y="3090"/>
                </a:lnTo>
                <a:lnTo>
                  <a:pt x="788" y="3136"/>
                </a:lnTo>
                <a:lnTo>
                  <a:pt x="810" y="3184"/>
                </a:lnTo>
                <a:lnTo>
                  <a:pt x="831" y="3234"/>
                </a:lnTo>
                <a:lnTo>
                  <a:pt x="857" y="3290"/>
                </a:lnTo>
                <a:lnTo>
                  <a:pt x="871" y="3319"/>
                </a:lnTo>
                <a:lnTo>
                  <a:pt x="883" y="3346"/>
                </a:lnTo>
                <a:lnTo>
                  <a:pt x="898" y="3374"/>
                </a:lnTo>
                <a:lnTo>
                  <a:pt x="913" y="3402"/>
                </a:lnTo>
                <a:lnTo>
                  <a:pt x="928" y="3428"/>
                </a:lnTo>
                <a:lnTo>
                  <a:pt x="944" y="3455"/>
                </a:lnTo>
                <a:lnTo>
                  <a:pt x="961" y="3480"/>
                </a:lnTo>
                <a:lnTo>
                  <a:pt x="978" y="3506"/>
                </a:lnTo>
                <a:lnTo>
                  <a:pt x="996" y="3530"/>
                </a:lnTo>
                <a:lnTo>
                  <a:pt x="1015" y="3555"/>
                </a:lnTo>
                <a:lnTo>
                  <a:pt x="1034" y="3578"/>
                </a:lnTo>
                <a:lnTo>
                  <a:pt x="1056" y="3600"/>
                </a:lnTo>
                <a:lnTo>
                  <a:pt x="1066" y="3612"/>
                </a:lnTo>
                <a:lnTo>
                  <a:pt x="1077" y="3623"/>
                </a:lnTo>
                <a:lnTo>
                  <a:pt x="1099" y="3644"/>
                </a:lnTo>
                <a:lnTo>
                  <a:pt x="1123" y="3664"/>
                </a:lnTo>
                <a:lnTo>
                  <a:pt x="1147" y="3683"/>
                </a:lnTo>
                <a:lnTo>
                  <a:pt x="1160" y="3693"/>
                </a:lnTo>
                <a:lnTo>
                  <a:pt x="1173" y="3701"/>
                </a:lnTo>
                <a:lnTo>
                  <a:pt x="1199" y="3719"/>
                </a:lnTo>
                <a:lnTo>
                  <a:pt x="1213" y="3728"/>
                </a:lnTo>
                <a:lnTo>
                  <a:pt x="1227" y="3735"/>
                </a:lnTo>
                <a:lnTo>
                  <a:pt x="1241" y="3743"/>
                </a:lnTo>
                <a:lnTo>
                  <a:pt x="1255" y="3750"/>
                </a:lnTo>
                <a:lnTo>
                  <a:pt x="1286" y="3764"/>
                </a:lnTo>
                <a:lnTo>
                  <a:pt x="1301" y="3772"/>
                </a:lnTo>
                <a:lnTo>
                  <a:pt x="1317" y="3778"/>
                </a:lnTo>
                <a:lnTo>
                  <a:pt x="1334" y="3783"/>
                </a:lnTo>
                <a:lnTo>
                  <a:pt x="1350" y="3789"/>
                </a:lnTo>
                <a:lnTo>
                  <a:pt x="1367" y="3794"/>
                </a:lnTo>
                <a:lnTo>
                  <a:pt x="1385" y="3799"/>
                </a:lnTo>
                <a:lnTo>
                  <a:pt x="1402" y="3803"/>
                </a:lnTo>
                <a:lnTo>
                  <a:pt x="1420" y="3808"/>
                </a:lnTo>
                <a:lnTo>
                  <a:pt x="1438" y="3812"/>
                </a:lnTo>
                <a:lnTo>
                  <a:pt x="1457" y="3815"/>
                </a:lnTo>
                <a:lnTo>
                  <a:pt x="1496" y="3822"/>
                </a:lnTo>
                <a:lnTo>
                  <a:pt x="1516" y="3824"/>
                </a:lnTo>
                <a:lnTo>
                  <a:pt x="1536" y="3826"/>
                </a:lnTo>
                <a:lnTo>
                  <a:pt x="1556" y="3828"/>
                </a:lnTo>
                <a:lnTo>
                  <a:pt x="1578" y="3829"/>
                </a:lnTo>
                <a:lnTo>
                  <a:pt x="1599" y="3830"/>
                </a:lnTo>
                <a:lnTo>
                  <a:pt x="1621" y="3830"/>
                </a:lnTo>
                <a:lnTo>
                  <a:pt x="1641" y="3830"/>
                </a:lnTo>
                <a:lnTo>
                  <a:pt x="1663" y="3830"/>
                </a:lnTo>
                <a:lnTo>
                  <a:pt x="1684" y="3828"/>
                </a:lnTo>
                <a:lnTo>
                  <a:pt x="1705" y="3827"/>
                </a:lnTo>
                <a:lnTo>
                  <a:pt x="1750" y="3823"/>
                </a:lnTo>
                <a:lnTo>
                  <a:pt x="1795" y="3818"/>
                </a:lnTo>
                <a:lnTo>
                  <a:pt x="1842" y="3813"/>
                </a:lnTo>
                <a:lnTo>
                  <a:pt x="1889" y="3809"/>
                </a:lnTo>
                <a:lnTo>
                  <a:pt x="1936" y="3806"/>
                </a:lnTo>
                <a:lnTo>
                  <a:pt x="1984" y="3802"/>
                </a:lnTo>
                <a:lnTo>
                  <a:pt x="2007" y="3802"/>
                </a:lnTo>
                <a:lnTo>
                  <a:pt x="2030" y="3802"/>
                </a:lnTo>
                <a:lnTo>
                  <a:pt x="2053" y="3803"/>
                </a:lnTo>
                <a:lnTo>
                  <a:pt x="2076" y="3804"/>
                </a:lnTo>
                <a:lnTo>
                  <a:pt x="2098" y="3807"/>
                </a:lnTo>
                <a:lnTo>
                  <a:pt x="2121" y="3810"/>
                </a:lnTo>
                <a:lnTo>
                  <a:pt x="2143" y="3814"/>
                </a:lnTo>
                <a:lnTo>
                  <a:pt x="2164" y="3819"/>
                </a:lnTo>
                <a:lnTo>
                  <a:pt x="2175" y="3822"/>
                </a:lnTo>
                <a:lnTo>
                  <a:pt x="2186" y="3825"/>
                </a:lnTo>
                <a:lnTo>
                  <a:pt x="2207" y="3832"/>
                </a:lnTo>
                <a:lnTo>
                  <a:pt x="2227" y="3841"/>
                </a:lnTo>
                <a:lnTo>
                  <a:pt x="2237" y="3845"/>
                </a:lnTo>
                <a:lnTo>
                  <a:pt x="2246" y="3850"/>
                </a:lnTo>
                <a:lnTo>
                  <a:pt x="2256" y="3856"/>
                </a:lnTo>
                <a:lnTo>
                  <a:pt x="2265" y="3861"/>
                </a:lnTo>
                <a:lnTo>
                  <a:pt x="2283" y="3874"/>
                </a:lnTo>
                <a:lnTo>
                  <a:pt x="2293" y="3880"/>
                </a:lnTo>
                <a:lnTo>
                  <a:pt x="2301" y="3887"/>
                </a:lnTo>
                <a:lnTo>
                  <a:pt x="2310" y="3895"/>
                </a:lnTo>
                <a:lnTo>
                  <a:pt x="2318" y="3902"/>
                </a:lnTo>
                <a:lnTo>
                  <a:pt x="2327" y="3910"/>
                </a:lnTo>
                <a:lnTo>
                  <a:pt x="2334" y="3917"/>
                </a:lnTo>
                <a:lnTo>
                  <a:pt x="2341" y="3926"/>
                </a:lnTo>
                <a:lnTo>
                  <a:pt x="2348" y="3933"/>
                </a:lnTo>
                <a:lnTo>
                  <a:pt x="2361" y="3949"/>
                </a:lnTo>
                <a:lnTo>
                  <a:pt x="2373" y="3965"/>
                </a:lnTo>
                <a:lnTo>
                  <a:pt x="2383" y="3982"/>
                </a:lnTo>
                <a:lnTo>
                  <a:pt x="2393" y="3998"/>
                </a:lnTo>
                <a:lnTo>
                  <a:pt x="2401" y="4015"/>
                </a:lnTo>
                <a:lnTo>
                  <a:pt x="2409" y="4032"/>
                </a:lnTo>
                <a:lnTo>
                  <a:pt x="2416" y="4049"/>
                </a:lnTo>
                <a:lnTo>
                  <a:pt x="2422" y="4066"/>
                </a:lnTo>
                <a:lnTo>
                  <a:pt x="2428" y="4084"/>
                </a:lnTo>
                <a:lnTo>
                  <a:pt x="2432" y="4101"/>
                </a:lnTo>
                <a:lnTo>
                  <a:pt x="2438" y="4119"/>
                </a:lnTo>
                <a:lnTo>
                  <a:pt x="2441" y="4137"/>
                </a:lnTo>
                <a:lnTo>
                  <a:pt x="2448" y="4172"/>
                </a:lnTo>
                <a:lnTo>
                  <a:pt x="2453" y="4209"/>
                </a:lnTo>
                <a:lnTo>
                  <a:pt x="2459" y="4244"/>
                </a:lnTo>
                <a:lnTo>
                  <a:pt x="2464" y="4280"/>
                </a:lnTo>
                <a:lnTo>
                  <a:pt x="2469" y="4315"/>
                </a:lnTo>
                <a:lnTo>
                  <a:pt x="2477" y="4350"/>
                </a:lnTo>
                <a:lnTo>
                  <a:pt x="2481" y="4367"/>
                </a:lnTo>
                <a:lnTo>
                  <a:pt x="2485" y="4384"/>
                </a:lnTo>
                <a:lnTo>
                  <a:pt x="2490" y="4401"/>
                </a:lnTo>
                <a:lnTo>
                  <a:pt x="2495" y="4417"/>
                </a:lnTo>
                <a:lnTo>
                  <a:pt x="2501" y="4434"/>
                </a:lnTo>
                <a:lnTo>
                  <a:pt x="2509" y="4450"/>
                </a:lnTo>
                <a:lnTo>
                  <a:pt x="2518" y="4470"/>
                </a:lnTo>
                <a:lnTo>
                  <a:pt x="2528" y="4489"/>
                </a:lnTo>
                <a:lnTo>
                  <a:pt x="2538" y="4508"/>
                </a:lnTo>
                <a:lnTo>
                  <a:pt x="2550" y="4526"/>
                </a:lnTo>
                <a:lnTo>
                  <a:pt x="2562" y="4545"/>
                </a:lnTo>
                <a:lnTo>
                  <a:pt x="2575" y="4562"/>
                </a:lnTo>
                <a:lnTo>
                  <a:pt x="2588" y="4577"/>
                </a:lnTo>
                <a:lnTo>
                  <a:pt x="2602" y="4593"/>
                </a:lnTo>
                <a:lnTo>
                  <a:pt x="2617" y="4608"/>
                </a:lnTo>
                <a:lnTo>
                  <a:pt x="2633" y="4623"/>
                </a:lnTo>
                <a:lnTo>
                  <a:pt x="2649" y="4637"/>
                </a:lnTo>
                <a:lnTo>
                  <a:pt x="2667" y="4651"/>
                </a:lnTo>
                <a:lnTo>
                  <a:pt x="2684" y="4664"/>
                </a:lnTo>
                <a:lnTo>
                  <a:pt x="2703" y="4676"/>
                </a:lnTo>
                <a:lnTo>
                  <a:pt x="2723" y="4688"/>
                </a:lnTo>
                <a:lnTo>
                  <a:pt x="2744" y="4699"/>
                </a:lnTo>
                <a:lnTo>
                  <a:pt x="2765" y="4709"/>
                </a:lnTo>
                <a:lnTo>
                  <a:pt x="2787" y="4719"/>
                </a:lnTo>
                <a:lnTo>
                  <a:pt x="2811" y="4728"/>
                </a:lnTo>
                <a:lnTo>
                  <a:pt x="2835" y="4737"/>
                </a:lnTo>
                <a:lnTo>
                  <a:pt x="2860" y="4745"/>
                </a:lnTo>
                <a:lnTo>
                  <a:pt x="2886" y="4753"/>
                </a:lnTo>
                <a:lnTo>
                  <a:pt x="2913" y="4760"/>
                </a:lnTo>
                <a:lnTo>
                  <a:pt x="2941" y="4767"/>
                </a:lnTo>
                <a:lnTo>
                  <a:pt x="2970" y="4773"/>
                </a:lnTo>
                <a:lnTo>
                  <a:pt x="3000" y="4778"/>
                </a:lnTo>
                <a:lnTo>
                  <a:pt x="3015" y="4781"/>
                </a:lnTo>
                <a:lnTo>
                  <a:pt x="3031" y="4784"/>
                </a:lnTo>
                <a:lnTo>
                  <a:pt x="3063" y="4788"/>
                </a:lnTo>
                <a:lnTo>
                  <a:pt x="3097" y="4791"/>
                </a:lnTo>
                <a:lnTo>
                  <a:pt x="3114" y="4793"/>
                </a:lnTo>
                <a:lnTo>
                  <a:pt x="3131" y="4794"/>
                </a:lnTo>
                <a:lnTo>
                  <a:pt x="3166" y="4798"/>
                </a:lnTo>
                <a:lnTo>
                  <a:pt x="3202" y="4800"/>
                </a:lnTo>
                <a:lnTo>
                  <a:pt x="3186" y="4812"/>
                </a:lnTo>
                <a:lnTo>
                  <a:pt x="3170" y="4824"/>
                </a:lnTo>
                <a:lnTo>
                  <a:pt x="3153" y="4836"/>
                </a:lnTo>
                <a:lnTo>
                  <a:pt x="3136" y="4846"/>
                </a:lnTo>
                <a:lnTo>
                  <a:pt x="3118" y="4856"/>
                </a:lnTo>
                <a:lnTo>
                  <a:pt x="3099" y="4866"/>
                </a:lnTo>
                <a:lnTo>
                  <a:pt x="3080" y="4874"/>
                </a:lnTo>
                <a:lnTo>
                  <a:pt x="3059" y="4883"/>
                </a:lnTo>
                <a:lnTo>
                  <a:pt x="3039" y="4890"/>
                </a:lnTo>
                <a:lnTo>
                  <a:pt x="3019" y="4898"/>
                </a:lnTo>
                <a:lnTo>
                  <a:pt x="2998" y="4904"/>
                </a:lnTo>
                <a:lnTo>
                  <a:pt x="2976" y="4909"/>
                </a:lnTo>
                <a:lnTo>
                  <a:pt x="2954" y="4916"/>
                </a:lnTo>
                <a:lnTo>
                  <a:pt x="2932" y="4920"/>
                </a:lnTo>
                <a:lnTo>
                  <a:pt x="2909" y="4924"/>
                </a:lnTo>
                <a:lnTo>
                  <a:pt x="2886" y="4928"/>
                </a:lnTo>
                <a:lnTo>
                  <a:pt x="2863" y="4932"/>
                </a:lnTo>
                <a:lnTo>
                  <a:pt x="2839" y="4934"/>
                </a:lnTo>
                <a:lnTo>
                  <a:pt x="2816" y="4936"/>
                </a:lnTo>
                <a:lnTo>
                  <a:pt x="2791" y="4938"/>
                </a:lnTo>
                <a:lnTo>
                  <a:pt x="2767" y="4939"/>
                </a:lnTo>
                <a:lnTo>
                  <a:pt x="2743" y="4940"/>
                </a:lnTo>
                <a:lnTo>
                  <a:pt x="2693" y="4940"/>
                </a:lnTo>
                <a:lnTo>
                  <a:pt x="2668" y="4939"/>
                </a:lnTo>
                <a:lnTo>
                  <a:pt x="2643" y="4938"/>
                </a:lnTo>
                <a:lnTo>
                  <a:pt x="2618" y="4937"/>
                </a:lnTo>
                <a:lnTo>
                  <a:pt x="2593" y="4935"/>
                </a:lnTo>
                <a:lnTo>
                  <a:pt x="2567" y="4933"/>
                </a:lnTo>
                <a:lnTo>
                  <a:pt x="2542" y="4929"/>
                </a:lnTo>
                <a:lnTo>
                  <a:pt x="2491" y="4922"/>
                </a:lnTo>
                <a:lnTo>
                  <a:pt x="2441" y="4913"/>
                </a:lnTo>
                <a:lnTo>
                  <a:pt x="2391" y="4904"/>
                </a:lnTo>
                <a:lnTo>
                  <a:pt x="2365" y="4898"/>
                </a:lnTo>
                <a:lnTo>
                  <a:pt x="2341" y="4892"/>
                </a:lnTo>
                <a:lnTo>
                  <a:pt x="2316" y="4885"/>
                </a:lnTo>
                <a:lnTo>
                  <a:pt x="2292" y="4878"/>
                </a:lnTo>
                <a:lnTo>
                  <a:pt x="2268" y="4871"/>
                </a:lnTo>
                <a:lnTo>
                  <a:pt x="2244" y="4864"/>
                </a:lnTo>
                <a:lnTo>
                  <a:pt x="2221" y="4856"/>
                </a:lnTo>
                <a:lnTo>
                  <a:pt x="2197" y="4849"/>
                </a:lnTo>
                <a:lnTo>
                  <a:pt x="2152" y="4831"/>
                </a:lnTo>
                <a:lnTo>
                  <a:pt x="2129" y="4822"/>
                </a:lnTo>
                <a:lnTo>
                  <a:pt x="2107" y="4812"/>
                </a:lnTo>
                <a:lnTo>
                  <a:pt x="2086" y="4803"/>
                </a:lnTo>
                <a:lnTo>
                  <a:pt x="2064" y="4793"/>
                </a:lnTo>
                <a:lnTo>
                  <a:pt x="2024" y="4772"/>
                </a:lnTo>
                <a:lnTo>
                  <a:pt x="2004" y="4761"/>
                </a:lnTo>
                <a:lnTo>
                  <a:pt x="1985" y="4751"/>
                </a:lnTo>
                <a:lnTo>
                  <a:pt x="1967" y="4740"/>
                </a:lnTo>
                <a:lnTo>
                  <a:pt x="1949" y="4728"/>
                </a:lnTo>
                <a:lnTo>
                  <a:pt x="1930" y="4717"/>
                </a:lnTo>
                <a:lnTo>
                  <a:pt x="1913" y="4705"/>
                </a:lnTo>
                <a:lnTo>
                  <a:pt x="1897" y="4692"/>
                </a:lnTo>
                <a:lnTo>
                  <a:pt x="1882" y="4681"/>
                </a:lnTo>
                <a:lnTo>
                  <a:pt x="1867" y="4668"/>
                </a:lnTo>
                <a:lnTo>
                  <a:pt x="1852" y="4655"/>
                </a:lnTo>
                <a:lnTo>
                  <a:pt x="1839" y="4642"/>
                </a:lnTo>
                <a:lnTo>
                  <a:pt x="1826" y="4630"/>
                </a:lnTo>
                <a:lnTo>
                  <a:pt x="1827" y="4663"/>
                </a:lnTo>
                <a:lnTo>
                  <a:pt x="1831" y="4694"/>
                </a:lnTo>
                <a:lnTo>
                  <a:pt x="1834" y="4727"/>
                </a:lnTo>
                <a:lnTo>
                  <a:pt x="1838" y="4759"/>
                </a:lnTo>
                <a:lnTo>
                  <a:pt x="1843" y="4792"/>
                </a:lnTo>
                <a:lnTo>
                  <a:pt x="1850" y="4824"/>
                </a:lnTo>
                <a:lnTo>
                  <a:pt x="1856" y="4856"/>
                </a:lnTo>
                <a:lnTo>
                  <a:pt x="1863" y="4887"/>
                </a:lnTo>
                <a:lnTo>
                  <a:pt x="1871" y="4919"/>
                </a:lnTo>
                <a:lnTo>
                  <a:pt x="1880" y="4950"/>
                </a:lnTo>
                <a:lnTo>
                  <a:pt x="1890" y="4980"/>
                </a:lnTo>
                <a:lnTo>
                  <a:pt x="1901" y="5010"/>
                </a:lnTo>
                <a:lnTo>
                  <a:pt x="1911" y="5040"/>
                </a:lnTo>
                <a:lnTo>
                  <a:pt x="1923" y="5070"/>
                </a:lnTo>
                <a:lnTo>
                  <a:pt x="1936" y="5100"/>
                </a:lnTo>
                <a:lnTo>
                  <a:pt x="1950" y="5128"/>
                </a:lnTo>
                <a:lnTo>
                  <a:pt x="1963" y="5157"/>
                </a:lnTo>
                <a:lnTo>
                  <a:pt x="1979" y="5185"/>
                </a:lnTo>
                <a:lnTo>
                  <a:pt x="1994" y="5212"/>
                </a:lnTo>
                <a:lnTo>
                  <a:pt x="2011" y="5239"/>
                </a:lnTo>
                <a:lnTo>
                  <a:pt x="2028" y="5265"/>
                </a:lnTo>
                <a:lnTo>
                  <a:pt x="2046" y="5292"/>
                </a:lnTo>
                <a:lnTo>
                  <a:pt x="2065" y="5318"/>
                </a:lnTo>
                <a:lnTo>
                  <a:pt x="2085" y="5342"/>
                </a:lnTo>
                <a:lnTo>
                  <a:pt x="2106" y="5366"/>
                </a:lnTo>
                <a:lnTo>
                  <a:pt x="2127" y="5391"/>
                </a:lnTo>
                <a:lnTo>
                  <a:pt x="2148" y="5414"/>
                </a:lnTo>
                <a:lnTo>
                  <a:pt x="2172" y="5437"/>
                </a:lnTo>
                <a:lnTo>
                  <a:pt x="2195" y="5458"/>
                </a:lnTo>
                <a:lnTo>
                  <a:pt x="2220" y="5479"/>
                </a:lnTo>
                <a:lnTo>
                  <a:pt x="2244" y="5500"/>
                </a:lnTo>
                <a:lnTo>
                  <a:pt x="2270" y="5520"/>
                </a:lnTo>
                <a:lnTo>
                  <a:pt x="2296" y="5539"/>
                </a:lnTo>
                <a:lnTo>
                  <a:pt x="2324" y="5558"/>
                </a:lnTo>
                <a:lnTo>
                  <a:pt x="2352" y="5575"/>
                </a:lnTo>
                <a:lnTo>
                  <a:pt x="2381" y="5592"/>
                </a:lnTo>
                <a:lnTo>
                  <a:pt x="2411" y="5608"/>
                </a:lnTo>
                <a:lnTo>
                  <a:pt x="2442" y="5623"/>
                </a:lnTo>
                <a:lnTo>
                  <a:pt x="2473" y="5638"/>
                </a:lnTo>
                <a:lnTo>
                  <a:pt x="2504" y="5650"/>
                </a:lnTo>
                <a:lnTo>
                  <a:pt x="2537" y="5663"/>
                </a:lnTo>
                <a:lnTo>
                  <a:pt x="2571" y="5675"/>
                </a:lnTo>
                <a:lnTo>
                  <a:pt x="2605" y="5685"/>
                </a:lnTo>
                <a:lnTo>
                  <a:pt x="2641" y="5696"/>
                </a:lnTo>
                <a:lnTo>
                  <a:pt x="2677" y="5705"/>
                </a:lnTo>
                <a:lnTo>
                  <a:pt x="2714" y="5712"/>
                </a:lnTo>
                <a:lnTo>
                  <a:pt x="2751" y="5719"/>
                </a:lnTo>
                <a:lnTo>
                  <a:pt x="2789" y="5725"/>
                </a:lnTo>
                <a:lnTo>
                  <a:pt x="2829" y="5730"/>
                </a:lnTo>
                <a:lnTo>
                  <a:pt x="2868" y="5733"/>
                </a:lnTo>
                <a:lnTo>
                  <a:pt x="2909" y="5736"/>
                </a:lnTo>
                <a:lnTo>
                  <a:pt x="2951" y="5738"/>
                </a:lnTo>
                <a:lnTo>
                  <a:pt x="2993" y="5738"/>
                </a:lnTo>
                <a:lnTo>
                  <a:pt x="3036" y="5738"/>
                </a:lnTo>
                <a:lnTo>
                  <a:pt x="3080" y="5735"/>
                </a:lnTo>
                <a:lnTo>
                  <a:pt x="3124" y="5732"/>
                </a:lnTo>
                <a:lnTo>
                  <a:pt x="3170" y="5728"/>
                </a:lnTo>
                <a:lnTo>
                  <a:pt x="3217" y="5723"/>
                </a:lnTo>
                <a:lnTo>
                  <a:pt x="3263" y="5716"/>
                </a:lnTo>
                <a:lnTo>
                  <a:pt x="3311" y="5708"/>
                </a:lnTo>
                <a:lnTo>
                  <a:pt x="3360" y="5699"/>
                </a:lnTo>
                <a:lnTo>
                  <a:pt x="3409" y="5689"/>
                </a:lnTo>
                <a:lnTo>
                  <a:pt x="3459" y="5676"/>
                </a:lnTo>
                <a:lnTo>
                  <a:pt x="3510" y="5663"/>
                </a:lnTo>
                <a:lnTo>
                  <a:pt x="3546" y="5655"/>
                </a:lnTo>
                <a:lnTo>
                  <a:pt x="3563" y="5651"/>
                </a:lnTo>
                <a:lnTo>
                  <a:pt x="3579" y="5648"/>
                </a:lnTo>
                <a:lnTo>
                  <a:pt x="3596" y="5645"/>
                </a:lnTo>
                <a:lnTo>
                  <a:pt x="3612" y="5643"/>
                </a:lnTo>
                <a:lnTo>
                  <a:pt x="3643" y="5641"/>
                </a:lnTo>
                <a:lnTo>
                  <a:pt x="3673" y="5641"/>
                </a:lnTo>
                <a:lnTo>
                  <a:pt x="3688" y="5642"/>
                </a:lnTo>
                <a:lnTo>
                  <a:pt x="3701" y="5644"/>
                </a:lnTo>
                <a:lnTo>
                  <a:pt x="3715" y="5646"/>
                </a:lnTo>
                <a:lnTo>
                  <a:pt x="3729" y="5649"/>
                </a:lnTo>
                <a:lnTo>
                  <a:pt x="3742" y="5652"/>
                </a:lnTo>
                <a:lnTo>
                  <a:pt x="3755" y="5657"/>
                </a:lnTo>
                <a:lnTo>
                  <a:pt x="3767" y="5662"/>
                </a:lnTo>
                <a:lnTo>
                  <a:pt x="3779" y="5667"/>
                </a:lnTo>
                <a:lnTo>
                  <a:pt x="3791" y="5674"/>
                </a:lnTo>
                <a:lnTo>
                  <a:pt x="3802" y="5681"/>
                </a:lnTo>
                <a:lnTo>
                  <a:pt x="3813" y="5690"/>
                </a:lnTo>
                <a:lnTo>
                  <a:pt x="3824" y="5698"/>
                </a:lnTo>
                <a:lnTo>
                  <a:pt x="3834" y="5708"/>
                </a:lnTo>
                <a:lnTo>
                  <a:pt x="3844" y="5718"/>
                </a:lnTo>
                <a:lnTo>
                  <a:pt x="3853" y="5730"/>
                </a:lnTo>
                <a:lnTo>
                  <a:pt x="3863" y="5742"/>
                </a:lnTo>
                <a:lnTo>
                  <a:pt x="3872" y="5756"/>
                </a:lnTo>
                <a:lnTo>
                  <a:pt x="3880" y="5769"/>
                </a:lnTo>
                <a:lnTo>
                  <a:pt x="3889" y="5784"/>
                </a:lnTo>
                <a:lnTo>
                  <a:pt x="3896" y="5799"/>
                </a:lnTo>
                <a:lnTo>
                  <a:pt x="3903" y="5816"/>
                </a:lnTo>
                <a:lnTo>
                  <a:pt x="3911" y="5834"/>
                </a:lnTo>
                <a:lnTo>
                  <a:pt x="3920" y="5858"/>
                </a:lnTo>
                <a:lnTo>
                  <a:pt x="3931" y="5881"/>
                </a:lnTo>
                <a:lnTo>
                  <a:pt x="3943" y="5902"/>
                </a:lnTo>
                <a:lnTo>
                  <a:pt x="3954" y="5924"/>
                </a:lnTo>
                <a:lnTo>
                  <a:pt x="3967" y="5943"/>
                </a:lnTo>
                <a:lnTo>
                  <a:pt x="3974" y="5951"/>
                </a:lnTo>
                <a:lnTo>
                  <a:pt x="3981" y="5961"/>
                </a:lnTo>
                <a:lnTo>
                  <a:pt x="3995" y="5978"/>
                </a:lnTo>
                <a:lnTo>
                  <a:pt x="4010" y="5994"/>
                </a:lnTo>
                <a:lnTo>
                  <a:pt x="4025" y="6009"/>
                </a:lnTo>
                <a:lnTo>
                  <a:pt x="4041" y="6022"/>
                </a:lnTo>
                <a:lnTo>
                  <a:pt x="4049" y="6029"/>
                </a:lnTo>
                <a:lnTo>
                  <a:pt x="4058" y="6035"/>
                </a:lnTo>
                <a:lnTo>
                  <a:pt x="4075" y="6047"/>
                </a:lnTo>
                <a:lnTo>
                  <a:pt x="4092" y="6058"/>
                </a:lnTo>
                <a:lnTo>
                  <a:pt x="4110" y="6067"/>
                </a:lnTo>
                <a:lnTo>
                  <a:pt x="4128" y="6076"/>
                </a:lnTo>
                <a:lnTo>
                  <a:pt x="4147" y="6084"/>
                </a:lnTo>
                <a:lnTo>
                  <a:pt x="4155" y="6088"/>
                </a:lnTo>
                <a:lnTo>
                  <a:pt x="4165" y="6092"/>
                </a:lnTo>
                <a:lnTo>
                  <a:pt x="4185" y="6098"/>
                </a:lnTo>
                <a:lnTo>
                  <a:pt x="4204" y="6103"/>
                </a:lnTo>
                <a:lnTo>
                  <a:pt x="4224" y="6108"/>
                </a:lnTo>
                <a:lnTo>
                  <a:pt x="4245" y="6112"/>
                </a:lnTo>
                <a:lnTo>
                  <a:pt x="4254" y="6114"/>
                </a:lnTo>
                <a:lnTo>
                  <a:pt x="4265" y="6115"/>
                </a:lnTo>
                <a:lnTo>
                  <a:pt x="4285" y="6118"/>
                </a:lnTo>
                <a:lnTo>
                  <a:pt x="4306" y="6120"/>
                </a:lnTo>
                <a:lnTo>
                  <a:pt x="4328" y="6121"/>
                </a:lnTo>
                <a:lnTo>
                  <a:pt x="4349" y="6122"/>
                </a:lnTo>
                <a:lnTo>
                  <a:pt x="4369" y="6122"/>
                </a:lnTo>
                <a:lnTo>
                  <a:pt x="4390" y="6121"/>
                </a:lnTo>
                <a:lnTo>
                  <a:pt x="4433" y="6119"/>
                </a:lnTo>
                <a:lnTo>
                  <a:pt x="4454" y="6117"/>
                </a:lnTo>
                <a:lnTo>
                  <a:pt x="4475" y="6115"/>
                </a:lnTo>
                <a:lnTo>
                  <a:pt x="4523" y="6110"/>
                </a:lnTo>
                <a:lnTo>
                  <a:pt x="4570" y="6104"/>
                </a:lnTo>
                <a:lnTo>
                  <a:pt x="4616" y="6101"/>
                </a:lnTo>
                <a:lnTo>
                  <a:pt x="4659" y="6099"/>
                </a:lnTo>
                <a:lnTo>
                  <a:pt x="4703" y="6098"/>
                </a:lnTo>
                <a:lnTo>
                  <a:pt x="4724" y="6097"/>
                </a:lnTo>
                <a:lnTo>
                  <a:pt x="4744" y="6097"/>
                </a:lnTo>
                <a:lnTo>
                  <a:pt x="4786" y="6098"/>
                </a:lnTo>
                <a:lnTo>
                  <a:pt x="4826" y="6100"/>
                </a:lnTo>
                <a:lnTo>
                  <a:pt x="4865" y="6102"/>
                </a:lnTo>
                <a:lnTo>
                  <a:pt x="4885" y="6104"/>
                </a:lnTo>
                <a:lnTo>
                  <a:pt x="4904" y="6106"/>
                </a:lnTo>
                <a:lnTo>
                  <a:pt x="4941" y="6112"/>
                </a:lnTo>
                <a:lnTo>
                  <a:pt x="4978" y="6118"/>
                </a:lnTo>
                <a:lnTo>
                  <a:pt x="5013" y="6126"/>
                </a:lnTo>
                <a:lnTo>
                  <a:pt x="5031" y="6130"/>
                </a:lnTo>
                <a:lnTo>
                  <a:pt x="5048" y="6134"/>
                </a:lnTo>
                <a:lnTo>
                  <a:pt x="5083" y="6144"/>
                </a:lnTo>
                <a:lnTo>
                  <a:pt x="5100" y="6149"/>
                </a:lnTo>
                <a:lnTo>
                  <a:pt x="5116" y="6155"/>
                </a:lnTo>
                <a:lnTo>
                  <a:pt x="5150" y="6167"/>
                </a:lnTo>
                <a:lnTo>
                  <a:pt x="5166" y="6175"/>
                </a:lnTo>
                <a:lnTo>
                  <a:pt x="5182" y="6181"/>
                </a:lnTo>
                <a:lnTo>
                  <a:pt x="5198" y="6188"/>
                </a:lnTo>
                <a:lnTo>
                  <a:pt x="5214" y="6196"/>
                </a:lnTo>
                <a:lnTo>
                  <a:pt x="5230" y="6203"/>
                </a:lnTo>
                <a:lnTo>
                  <a:pt x="5246" y="6212"/>
                </a:lnTo>
                <a:lnTo>
                  <a:pt x="5277" y="6229"/>
                </a:lnTo>
                <a:lnTo>
                  <a:pt x="5307" y="6248"/>
                </a:lnTo>
                <a:lnTo>
                  <a:pt x="5337" y="6268"/>
                </a:lnTo>
                <a:lnTo>
                  <a:pt x="5366" y="6289"/>
                </a:lnTo>
                <a:lnTo>
                  <a:pt x="5396" y="6312"/>
                </a:lnTo>
                <a:lnTo>
                  <a:pt x="5411" y="6323"/>
                </a:lnTo>
                <a:lnTo>
                  <a:pt x="5425" y="6336"/>
                </a:lnTo>
                <a:lnTo>
                  <a:pt x="5453" y="6362"/>
                </a:lnTo>
                <a:lnTo>
                  <a:pt x="5482" y="6388"/>
                </a:lnTo>
                <a:lnTo>
                  <a:pt x="5496" y="6402"/>
                </a:lnTo>
                <a:lnTo>
                  <a:pt x="5510" y="6416"/>
                </a:lnTo>
                <a:lnTo>
                  <a:pt x="5538" y="6446"/>
                </a:lnTo>
                <a:lnTo>
                  <a:pt x="5566" y="6476"/>
                </a:lnTo>
                <a:lnTo>
                  <a:pt x="5594" y="6509"/>
                </a:lnTo>
                <a:lnTo>
                  <a:pt x="5597" y="6482"/>
                </a:lnTo>
                <a:lnTo>
                  <a:pt x="5599" y="6455"/>
                </a:lnTo>
                <a:lnTo>
                  <a:pt x="5600" y="6429"/>
                </a:lnTo>
                <a:lnTo>
                  <a:pt x="5601" y="6402"/>
                </a:lnTo>
                <a:lnTo>
                  <a:pt x="5601" y="6377"/>
                </a:lnTo>
                <a:lnTo>
                  <a:pt x="5600" y="6351"/>
                </a:lnTo>
                <a:lnTo>
                  <a:pt x="5599" y="6325"/>
                </a:lnTo>
                <a:lnTo>
                  <a:pt x="5597" y="6301"/>
                </a:lnTo>
                <a:lnTo>
                  <a:pt x="5595" y="6276"/>
                </a:lnTo>
                <a:lnTo>
                  <a:pt x="5592" y="6252"/>
                </a:lnTo>
                <a:lnTo>
                  <a:pt x="5588" y="6228"/>
                </a:lnTo>
                <a:lnTo>
                  <a:pt x="5584" y="6204"/>
                </a:lnTo>
                <a:lnTo>
                  <a:pt x="5579" y="6181"/>
                </a:lnTo>
                <a:lnTo>
                  <a:pt x="5573" y="6159"/>
                </a:lnTo>
                <a:lnTo>
                  <a:pt x="5568" y="6136"/>
                </a:lnTo>
                <a:lnTo>
                  <a:pt x="5562" y="6114"/>
                </a:lnTo>
                <a:lnTo>
                  <a:pt x="5555" y="6092"/>
                </a:lnTo>
                <a:lnTo>
                  <a:pt x="5548" y="6070"/>
                </a:lnTo>
                <a:lnTo>
                  <a:pt x="5540" y="6049"/>
                </a:lnTo>
                <a:lnTo>
                  <a:pt x="5532" y="6028"/>
                </a:lnTo>
                <a:lnTo>
                  <a:pt x="5525" y="6008"/>
                </a:lnTo>
                <a:lnTo>
                  <a:pt x="5515" y="5987"/>
                </a:lnTo>
                <a:lnTo>
                  <a:pt x="5506" y="5967"/>
                </a:lnTo>
                <a:lnTo>
                  <a:pt x="5497" y="5948"/>
                </a:lnTo>
                <a:lnTo>
                  <a:pt x="5486" y="5929"/>
                </a:lnTo>
                <a:lnTo>
                  <a:pt x="5477" y="5910"/>
                </a:lnTo>
                <a:lnTo>
                  <a:pt x="5466" y="5892"/>
                </a:lnTo>
                <a:lnTo>
                  <a:pt x="5454" y="5873"/>
                </a:lnTo>
                <a:lnTo>
                  <a:pt x="5444" y="5856"/>
                </a:lnTo>
                <a:lnTo>
                  <a:pt x="5432" y="5837"/>
                </a:lnTo>
                <a:lnTo>
                  <a:pt x="5420" y="5820"/>
                </a:lnTo>
                <a:lnTo>
                  <a:pt x="5409" y="5803"/>
                </a:lnTo>
                <a:lnTo>
                  <a:pt x="5383" y="5769"/>
                </a:lnTo>
                <a:lnTo>
                  <a:pt x="5358" y="5738"/>
                </a:lnTo>
                <a:lnTo>
                  <a:pt x="5331" y="5707"/>
                </a:lnTo>
                <a:lnTo>
                  <a:pt x="5318" y="5692"/>
                </a:lnTo>
                <a:lnTo>
                  <a:pt x="5304" y="5678"/>
                </a:lnTo>
                <a:lnTo>
                  <a:pt x="5277" y="5649"/>
                </a:lnTo>
                <a:lnTo>
                  <a:pt x="5249" y="5623"/>
                </a:lnTo>
                <a:lnTo>
                  <a:pt x="5222" y="5596"/>
                </a:lnTo>
                <a:lnTo>
                  <a:pt x="5193" y="5572"/>
                </a:lnTo>
                <a:lnTo>
                  <a:pt x="5164" y="5547"/>
                </a:lnTo>
                <a:lnTo>
                  <a:pt x="5137" y="5525"/>
                </a:lnTo>
                <a:lnTo>
                  <a:pt x="5109" y="5504"/>
                </a:lnTo>
                <a:lnTo>
                  <a:pt x="5081" y="5483"/>
                </a:lnTo>
                <a:lnTo>
                  <a:pt x="5054" y="5464"/>
                </a:lnTo>
                <a:lnTo>
                  <a:pt x="5027" y="5446"/>
                </a:lnTo>
                <a:lnTo>
                  <a:pt x="5002" y="5429"/>
                </a:lnTo>
                <a:lnTo>
                  <a:pt x="4976" y="5413"/>
                </a:lnTo>
                <a:lnTo>
                  <a:pt x="4954" y="5398"/>
                </a:lnTo>
                <a:lnTo>
                  <a:pt x="4942" y="5391"/>
                </a:lnTo>
                <a:lnTo>
                  <a:pt x="4931" y="5383"/>
                </a:lnTo>
                <a:lnTo>
                  <a:pt x="4911" y="5369"/>
                </a:lnTo>
                <a:lnTo>
                  <a:pt x="4892" y="5354"/>
                </a:lnTo>
                <a:lnTo>
                  <a:pt x="4884" y="5346"/>
                </a:lnTo>
                <a:lnTo>
                  <a:pt x="4874" y="5339"/>
                </a:lnTo>
                <a:lnTo>
                  <a:pt x="4857" y="5324"/>
                </a:lnTo>
                <a:lnTo>
                  <a:pt x="4842" y="5310"/>
                </a:lnTo>
                <a:lnTo>
                  <a:pt x="4827" y="5295"/>
                </a:lnTo>
                <a:lnTo>
                  <a:pt x="4813" y="5280"/>
                </a:lnTo>
                <a:lnTo>
                  <a:pt x="4801" y="5265"/>
                </a:lnTo>
                <a:lnTo>
                  <a:pt x="4789" y="5251"/>
                </a:lnTo>
                <a:lnTo>
                  <a:pt x="4778" y="5236"/>
                </a:lnTo>
                <a:lnTo>
                  <a:pt x="4769" y="5222"/>
                </a:lnTo>
                <a:lnTo>
                  <a:pt x="4759" y="5207"/>
                </a:lnTo>
                <a:lnTo>
                  <a:pt x="4752" y="5192"/>
                </a:lnTo>
                <a:lnTo>
                  <a:pt x="4744" y="5178"/>
                </a:lnTo>
                <a:lnTo>
                  <a:pt x="4737" y="5164"/>
                </a:lnTo>
                <a:lnTo>
                  <a:pt x="4732" y="5150"/>
                </a:lnTo>
                <a:lnTo>
                  <a:pt x="4725" y="5136"/>
                </a:lnTo>
                <a:lnTo>
                  <a:pt x="4721" y="5122"/>
                </a:lnTo>
                <a:lnTo>
                  <a:pt x="4713" y="5094"/>
                </a:lnTo>
                <a:lnTo>
                  <a:pt x="4710" y="5080"/>
                </a:lnTo>
                <a:lnTo>
                  <a:pt x="4707" y="5068"/>
                </a:lnTo>
                <a:lnTo>
                  <a:pt x="4703" y="5041"/>
                </a:lnTo>
                <a:lnTo>
                  <a:pt x="4702" y="5028"/>
                </a:lnTo>
                <a:lnTo>
                  <a:pt x="4700" y="5016"/>
                </a:lnTo>
                <a:lnTo>
                  <a:pt x="4699" y="4990"/>
                </a:lnTo>
                <a:lnTo>
                  <a:pt x="4697" y="4967"/>
                </a:lnTo>
                <a:lnTo>
                  <a:pt x="4715" y="4986"/>
                </a:lnTo>
                <a:lnTo>
                  <a:pt x="4733" y="5004"/>
                </a:lnTo>
                <a:lnTo>
                  <a:pt x="4750" y="5022"/>
                </a:lnTo>
                <a:lnTo>
                  <a:pt x="4768" y="5039"/>
                </a:lnTo>
                <a:lnTo>
                  <a:pt x="4787" y="5055"/>
                </a:lnTo>
                <a:lnTo>
                  <a:pt x="4805" y="5071"/>
                </a:lnTo>
                <a:lnTo>
                  <a:pt x="4824" y="5086"/>
                </a:lnTo>
                <a:lnTo>
                  <a:pt x="4843" y="5101"/>
                </a:lnTo>
                <a:lnTo>
                  <a:pt x="4862" y="5114"/>
                </a:lnTo>
                <a:lnTo>
                  <a:pt x="4882" y="5128"/>
                </a:lnTo>
                <a:lnTo>
                  <a:pt x="4903" y="5141"/>
                </a:lnTo>
                <a:lnTo>
                  <a:pt x="4923" y="5153"/>
                </a:lnTo>
                <a:lnTo>
                  <a:pt x="4943" y="5164"/>
                </a:lnTo>
                <a:lnTo>
                  <a:pt x="4963" y="5176"/>
                </a:lnTo>
                <a:lnTo>
                  <a:pt x="4985" y="5187"/>
                </a:lnTo>
                <a:lnTo>
                  <a:pt x="5006" y="5196"/>
                </a:lnTo>
                <a:lnTo>
                  <a:pt x="5027" y="5206"/>
                </a:lnTo>
                <a:lnTo>
                  <a:pt x="5048" y="5215"/>
                </a:lnTo>
                <a:lnTo>
                  <a:pt x="5070" y="5224"/>
                </a:lnTo>
                <a:lnTo>
                  <a:pt x="5092" y="5231"/>
                </a:lnTo>
                <a:lnTo>
                  <a:pt x="5113" y="5240"/>
                </a:lnTo>
                <a:lnTo>
                  <a:pt x="5135" y="5246"/>
                </a:lnTo>
                <a:lnTo>
                  <a:pt x="5158" y="5254"/>
                </a:lnTo>
                <a:lnTo>
                  <a:pt x="5180" y="5260"/>
                </a:lnTo>
                <a:lnTo>
                  <a:pt x="5202" y="5265"/>
                </a:lnTo>
                <a:lnTo>
                  <a:pt x="5225" y="5272"/>
                </a:lnTo>
                <a:lnTo>
                  <a:pt x="5247" y="5276"/>
                </a:lnTo>
                <a:lnTo>
                  <a:pt x="5270" y="5281"/>
                </a:lnTo>
                <a:lnTo>
                  <a:pt x="5293" y="5286"/>
                </a:lnTo>
                <a:lnTo>
                  <a:pt x="5316" y="5290"/>
                </a:lnTo>
                <a:lnTo>
                  <a:pt x="5362" y="5297"/>
                </a:lnTo>
                <a:lnTo>
                  <a:pt x="5401" y="5303"/>
                </a:lnTo>
                <a:lnTo>
                  <a:pt x="5441" y="5309"/>
                </a:lnTo>
                <a:lnTo>
                  <a:pt x="5516" y="5322"/>
                </a:lnTo>
                <a:lnTo>
                  <a:pt x="5552" y="5329"/>
                </a:lnTo>
                <a:lnTo>
                  <a:pt x="5588" y="5337"/>
                </a:lnTo>
                <a:lnTo>
                  <a:pt x="5623" y="5345"/>
                </a:lnTo>
                <a:lnTo>
                  <a:pt x="5658" y="5354"/>
                </a:lnTo>
                <a:lnTo>
                  <a:pt x="5692" y="5362"/>
                </a:lnTo>
                <a:lnTo>
                  <a:pt x="5725" y="5372"/>
                </a:lnTo>
                <a:lnTo>
                  <a:pt x="5757" y="5381"/>
                </a:lnTo>
                <a:lnTo>
                  <a:pt x="5789" y="5392"/>
                </a:lnTo>
                <a:lnTo>
                  <a:pt x="5819" y="5403"/>
                </a:lnTo>
                <a:lnTo>
                  <a:pt x="5850" y="5413"/>
                </a:lnTo>
                <a:lnTo>
                  <a:pt x="5879" y="5425"/>
                </a:lnTo>
                <a:lnTo>
                  <a:pt x="5907" y="5438"/>
                </a:lnTo>
                <a:lnTo>
                  <a:pt x="5935" y="5449"/>
                </a:lnTo>
                <a:lnTo>
                  <a:pt x="5961" y="5463"/>
                </a:lnTo>
                <a:lnTo>
                  <a:pt x="5988" y="5476"/>
                </a:lnTo>
                <a:lnTo>
                  <a:pt x="6014" y="5491"/>
                </a:lnTo>
                <a:lnTo>
                  <a:pt x="6038" y="5505"/>
                </a:lnTo>
                <a:lnTo>
                  <a:pt x="6061" y="5521"/>
                </a:lnTo>
                <a:lnTo>
                  <a:pt x="6085" y="5537"/>
                </a:lnTo>
                <a:lnTo>
                  <a:pt x="6106" y="5553"/>
                </a:lnTo>
                <a:lnTo>
                  <a:pt x="6127" y="5570"/>
                </a:lnTo>
                <a:lnTo>
                  <a:pt x="6138" y="5578"/>
                </a:lnTo>
                <a:lnTo>
                  <a:pt x="6149" y="5587"/>
                </a:lnTo>
                <a:lnTo>
                  <a:pt x="6168" y="5605"/>
                </a:lnTo>
                <a:lnTo>
                  <a:pt x="6187" y="5624"/>
                </a:lnTo>
                <a:lnTo>
                  <a:pt x="6205" y="5643"/>
                </a:lnTo>
                <a:lnTo>
                  <a:pt x="6213" y="5652"/>
                </a:lnTo>
                <a:lnTo>
                  <a:pt x="6222" y="5662"/>
                </a:lnTo>
                <a:lnTo>
                  <a:pt x="6239" y="5682"/>
                </a:lnTo>
                <a:lnTo>
                  <a:pt x="6254" y="5703"/>
                </a:lnTo>
                <a:lnTo>
                  <a:pt x="6256" y="5674"/>
                </a:lnTo>
                <a:lnTo>
                  <a:pt x="6256" y="5645"/>
                </a:lnTo>
                <a:lnTo>
                  <a:pt x="6256" y="5616"/>
                </a:lnTo>
                <a:lnTo>
                  <a:pt x="6255" y="5589"/>
                </a:lnTo>
                <a:lnTo>
                  <a:pt x="6253" y="5561"/>
                </a:lnTo>
                <a:lnTo>
                  <a:pt x="6250" y="5535"/>
                </a:lnTo>
                <a:lnTo>
                  <a:pt x="6245" y="5509"/>
                </a:lnTo>
                <a:lnTo>
                  <a:pt x="6240" y="5484"/>
                </a:lnTo>
                <a:lnTo>
                  <a:pt x="6235" y="5460"/>
                </a:lnTo>
                <a:lnTo>
                  <a:pt x="6228" y="5436"/>
                </a:lnTo>
                <a:lnTo>
                  <a:pt x="6221" y="5412"/>
                </a:lnTo>
                <a:lnTo>
                  <a:pt x="6212" y="5390"/>
                </a:lnTo>
                <a:lnTo>
                  <a:pt x="6204" y="5367"/>
                </a:lnTo>
                <a:lnTo>
                  <a:pt x="6194" y="5345"/>
                </a:lnTo>
                <a:lnTo>
                  <a:pt x="6185" y="5325"/>
                </a:lnTo>
                <a:lnTo>
                  <a:pt x="6174" y="5304"/>
                </a:lnTo>
                <a:lnTo>
                  <a:pt x="6163" y="5283"/>
                </a:lnTo>
                <a:lnTo>
                  <a:pt x="6152" y="5264"/>
                </a:lnTo>
                <a:lnTo>
                  <a:pt x="6139" y="5245"/>
                </a:lnTo>
                <a:lnTo>
                  <a:pt x="6126" y="5226"/>
                </a:lnTo>
                <a:lnTo>
                  <a:pt x="6113" y="5208"/>
                </a:lnTo>
                <a:lnTo>
                  <a:pt x="6100" y="5190"/>
                </a:lnTo>
                <a:lnTo>
                  <a:pt x="6086" y="5173"/>
                </a:lnTo>
                <a:lnTo>
                  <a:pt x="6071" y="5156"/>
                </a:lnTo>
                <a:lnTo>
                  <a:pt x="6041" y="5123"/>
                </a:lnTo>
                <a:lnTo>
                  <a:pt x="6026" y="5107"/>
                </a:lnTo>
                <a:lnTo>
                  <a:pt x="6010" y="5091"/>
                </a:lnTo>
                <a:lnTo>
                  <a:pt x="5994" y="5076"/>
                </a:lnTo>
                <a:lnTo>
                  <a:pt x="5978" y="5061"/>
                </a:lnTo>
                <a:lnTo>
                  <a:pt x="5947" y="5033"/>
                </a:lnTo>
                <a:lnTo>
                  <a:pt x="5914" y="5005"/>
                </a:lnTo>
                <a:lnTo>
                  <a:pt x="5881" y="4978"/>
                </a:lnTo>
                <a:lnTo>
                  <a:pt x="5848" y="4952"/>
                </a:lnTo>
                <a:lnTo>
                  <a:pt x="5816" y="4927"/>
                </a:lnTo>
                <a:lnTo>
                  <a:pt x="5753" y="4878"/>
                </a:lnTo>
                <a:lnTo>
                  <a:pt x="5722" y="4855"/>
                </a:lnTo>
                <a:lnTo>
                  <a:pt x="5694" y="4832"/>
                </a:lnTo>
                <a:lnTo>
                  <a:pt x="5667" y="4808"/>
                </a:lnTo>
                <a:lnTo>
                  <a:pt x="5654" y="4797"/>
                </a:lnTo>
                <a:lnTo>
                  <a:pt x="5641" y="4785"/>
                </a:lnTo>
                <a:lnTo>
                  <a:pt x="5630" y="4773"/>
                </a:lnTo>
                <a:lnTo>
                  <a:pt x="5618" y="4762"/>
                </a:lnTo>
                <a:lnTo>
                  <a:pt x="5607" y="4751"/>
                </a:lnTo>
                <a:lnTo>
                  <a:pt x="5598" y="4739"/>
                </a:lnTo>
                <a:lnTo>
                  <a:pt x="5588" y="4727"/>
                </a:lnTo>
                <a:lnTo>
                  <a:pt x="5579" y="4715"/>
                </a:lnTo>
                <a:lnTo>
                  <a:pt x="5570" y="4703"/>
                </a:lnTo>
                <a:lnTo>
                  <a:pt x="5563" y="4691"/>
                </a:lnTo>
                <a:lnTo>
                  <a:pt x="5556" y="4678"/>
                </a:lnTo>
                <a:lnTo>
                  <a:pt x="5550" y="4667"/>
                </a:lnTo>
                <a:lnTo>
                  <a:pt x="5546" y="4654"/>
                </a:lnTo>
                <a:lnTo>
                  <a:pt x="5542" y="4641"/>
                </a:lnTo>
                <a:lnTo>
                  <a:pt x="5581" y="4667"/>
                </a:lnTo>
                <a:lnTo>
                  <a:pt x="5600" y="4678"/>
                </a:lnTo>
                <a:lnTo>
                  <a:pt x="5618" y="4689"/>
                </a:lnTo>
                <a:lnTo>
                  <a:pt x="5637" y="4701"/>
                </a:lnTo>
                <a:lnTo>
                  <a:pt x="5655" y="4710"/>
                </a:lnTo>
                <a:lnTo>
                  <a:pt x="5674" y="4720"/>
                </a:lnTo>
                <a:lnTo>
                  <a:pt x="5692" y="4730"/>
                </a:lnTo>
                <a:lnTo>
                  <a:pt x="5711" y="4738"/>
                </a:lnTo>
                <a:lnTo>
                  <a:pt x="5728" y="4747"/>
                </a:lnTo>
                <a:lnTo>
                  <a:pt x="5764" y="4761"/>
                </a:lnTo>
                <a:lnTo>
                  <a:pt x="5781" y="4769"/>
                </a:lnTo>
                <a:lnTo>
                  <a:pt x="5799" y="4775"/>
                </a:lnTo>
                <a:lnTo>
                  <a:pt x="5816" y="4781"/>
                </a:lnTo>
                <a:lnTo>
                  <a:pt x="5834" y="4786"/>
                </a:lnTo>
                <a:lnTo>
                  <a:pt x="5869" y="4795"/>
                </a:lnTo>
                <a:lnTo>
                  <a:pt x="5877" y="4798"/>
                </a:lnTo>
                <a:lnTo>
                  <a:pt x="5887" y="4800"/>
                </a:lnTo>
                <a:lnTo>
                  <a:pt x="5904" y="4804"/>
                </a:lnTo>
                <a:lnTo>
                  <a:pt x="5922" y="4807"/>
                </a:lnTo>
                <a:lnTo>
                  <a:pt x="5940" y="4809"/>
                </a:lnTo>
                <a:lnTo>
                  <a:pt x="5958" y="4812"/>
                </a:lnTo>
                <a:lnTo>
                  <a:pt x="5976" y="4814"/>
                </a:lnTo>
                <a:lnTo>
                  <a:pt x="6015" y="4817"/>
                </a:lnTo>
                <a:lnTo>
                  <a:pt x="6034" y="4817"/>
                </a:lnTo>
                <a:lnTo>
                  <a:pt x="6053" y="4818"/>
                </a:lnTo>
                <a:lnTo>
                  <a:pt x="6092" y="4817"/>
                </a:lnTo>
                <a:lnTo>
                  <a:pt x="6133" y="4815"/>
                </a:lnTo>
                <a:lnTo>
                  <a:pt x="6161" y="4811"/>
                </a:lnTo>
                <a:lnTo>
                  <a:pt x="6189" y="4808"/>
                </a:lnTo>
                <a:lnTo>
                  <a:pt x="6218" y="4803"/>
                </a:lnTo>
                <a:lnTo>
                  <a:pt x="6246" y="4798"/>
                </a:lnTo>
                <a:lnTo>
                  <a:pt x="6276" y="4792"/>
                </a:lnTo>
                <a:lnTo>
                  <a:pt x="6305" y="4786"/>
                </a:lnTo>
                <a:lnTo>
                  <a:pt x="6364" y="4772"/>
                </a:lnTo>
                <a:lnTo>
                  <a:pt x="6424" y="4759"/>
                </a:lnTo>
                <a:lnTo>
                  <a:pt x="6455" y="4753"/>
                </a:lnTo>
                <a:lnTo>
                  <a:pt x="6484" y="4748"/>
                </a:lnTo>
                <a:lnTo>
                  <a:pt x="6514" y="4743"/>
                </a:lnTo>
                <a:lnTo>
                  <a:pt x="6545" y="4739"/>
                </a:lnTo>
                <a:lnTo>
                  <a:pt x="6575" y="4737"/>
                </a:lnTo>
                <a:lnTo>
                  <a:pt x="6590" y="4736"/>
                </a:lnTo>
                <a:lnTo>
                  <a:pt x="6605" y="4735"/>
                </a:lnTo>
                <a:lnTo>
                  <a:pt x="6635" y="4735"/>
                </a:lnTo>
                <a:lnTo>
                  <a:pt x="6650" y="4736"/>
                </a:lnTo>
                <a:lnTo>
                  <a:pt x="6665" y="4737"/>
                </a:lnTo>
                <a:lnTo>
                  <a:pt x="6695" y="4740"/>
                </a:lnTo>
                <a:lnTo>
                  <a:pt x="6710" y="4742"/>
                </a:lnTo>
                <a:lnTo>
                  <a:pt x="6724" y="4745"/>
                </a:lnTo>
                <a:lnTo>
                  <a:pt x="6739" y="4749"/>
                </a:lnTo>
                <a:lnTo>
                  <a:pt x="6753" y="4753"/>
                </a:lnTo>
                <a:lnTo>
                  <a:pt x="6768" y="4757"/>
                </a:lnTo>
                <a:lnTo>
                  <a:pt x="6782" y="4761"/>
                </a:lnTo>
                <a:lnTo>
                  <a:pt x="6797" y="4768"/>
                </a:lnTo>
                <a:lnTo>
                  <a:pt x="6811" y="4773"/>
                </a:lnTo>
                <a:lnTo>
                  <a:pt x="6826" y="4781"/>
                </a:lnTo>
                <a:lnTo>
                  <a:pt x="6839" y="4788"/>
                </a:lnTo>
                <a:lnTo>
                  <a:pt x="6854" y="4797"/>
                </a:lnTo>
                <a:lnTo>
                  <a:pt x="6868" y="4805"/>
                </a:lnTo>
                <a:lnTo>
                  <a:pt x="6882" y="4815"/>
                </a:lnTo>
                <a:lnTo>
                  <a:pt x="6896" y="4825"/>
                </a:lnTo>
                <a:lnTo>
                  <a:pt x="6910" y="4836"/>
                </a:lnTo>
                <a:lnTo>
                  <a:pt x="6923" y="4848"/>
                </a:lnTo>
                <a:lnTo>
                  <a:pt x="6937" y="4860"/>
                </a:lnTo>
                <a:lnTo>
                  <a:pt x="6950" y="4874"/>
                </a:lnTo>
                <a:lnTo>
                  <a:pt x="6964" y="4889"/>
                </a:lnTo>
                <a:lnTo>
                  <a:pt x="6977" y="4904"/>
                </a:lnTo>
                <a:lnTo>
                  <a:pt x="6990" y="4920"/>
                </a:lnTo>
                <a:lnTo>
                  <a:pt x="7003" y="4937"/>
                </a:lnTo>
                <a:lnTo>
                  <a:pt x="7016" y="4955"/>
                </a:lnTo>
                <a:lnTo>
                  <a:pt x="7029" y="4974"/>
                </a:lnTo>
                <a:lnTo>
                  <a:pt x="7041" y="4993"/>
                </a:lnTo>
                <a:lnTo>
                  <a:pt x="7054" y="5014"/>
                </a:lnTo>
                <a:lnTo>
                  <a:pt x="7070" y="5004"/>
                </a:lnTo>
                <a:lnTo>
                  <a:pt x="7086" y="4994"/>
                </a:lnTo>
                <a:lnTo>
                  <a:pt x="7102" y="4986"/>
                </a:lnTo>
                <a:lnTo>
                  <a:pt x="7119" y="4976"/>
                </a:lnTo>
                <a:lnTo>
                  <a:pt x="7135" y="4968"/>
                </a:lnTo>
                <a:lnTo>
                  <a:pt x="7152" y="4960"/>
                </a:lnTo>
                <a:lnTo>
                  <a:pt x="7169" y="4953"/>
                </a:lnTo>
                <a:lnTo>
                  <a:pt x="7186" y="4945"/>
                </a:lnTo>
                <a:lnTo>
                  <a:pt x="7203" y="4939"/>
                </a:lnTo>
                <a:lnTo>
                  <a:pt x="7220" y="4933"/>
                </a:lnTo>
                <a:lnTo>
                  <a:pt x="7237" y="4926"/>
                </a:lnTo>
                <a:lnTo>
                  <a:pt x="7254" y="4921"/>
                </a:lnTo>
                <a:lnTo>
                  <a:pt x="7289" y="4910"/>
                </a:lnTo>
                <a:lnTo>
                  <a:pt x="7306" y="4906"/>
                </a:lnTo>
                <a:lnTo>
                  <a:pt x="7324" y="4902"/>
                </a:lnTo>
                <a:lnTo>
                  <a:pt x="7341" y="4899"/>
                </a:lnTo>
                <a:lnTo>
                  <a:pt x="7359" y="4895"/>
                </a:lnTo>
                <a:lnTo>
                  <a:pt x="7377" y="4892"/>
                </a:lnTo>
                <a:lnTo>
                  <a:pt x="7394" y="4890"/>
                </a:lnTo>
                <a:lnTo>
                  <a:pt x="7431" y="4886"/>
                </a:lnTo>
                <a:lnTo>
                  <a:pt x="7449" y="4884"/>
                </a:lnTo>
                <a:lnTo>
                  <a:pt x="7467" y="4883"/>
                </a:lnTo>
                <a:lnTo>
                  <a:pt x="7485" y="4882"/>
                </a:lnTo>
                <a:lnTo>
                  <a:pt x="7502" y="4882"/>
                </a:lnTo>
                <a:lnTo>
                  <a:pt x="7538" y="4882"/>
                </a:lnTo>
                <a:lnTo>
                  <a:pt x="7574" y="4883"/>
                </a:lnTo>
                <a:lnTo>
                  <a:pt x="7610" y="4885"/>
                </a:lnTo>
                <a:lnTo>
                  <a:pt x="7627" y="4887"/>
                </a:lnTo>
                <a:lnTo>
                  <a:pt x="7645" y="4889"/>
                </a:lnTo>
                <a:lnTo>
                  <a:pt x="7681" y="4893"/>
                </a:lnTo>
                <a:lnTo>
                  <a:pt x="7716" y="4900"/>
                </a:lnTo>
                <a:lnTo>
                  <a:pt x="7752" y="4906"/>
                </a:lnTo>
                <a:lnTo>
                  <a:pt x="7786" y="4915"/>
                </a:lnTo>
                <a:lnTo>
                  <a:pt x="7804" y="4919"/>
                </a:lnTo>
                <a:lnTo>
                  <a:pt x="7821" y="4924"/>
                </a:lnTo>
                <a:lnTo>
                  <a:pt x="7855" y="4934"/>
                </a:lnTo>
                <a:lnTo>
                  <a:pt x="7888" y="4945"/>
                </a:lnTo>
                <a:lnTo>
                  <a:pt x="7921" y="4957"/>
                </a:lnTo>
                <a:lnTo>
                  <a:pt x="7954" y="4970"/>
                </a:lnTo>
                <a:lnTo>
                  <a:pt x="7985" y="4984"/>
                </a:lnTo>
                <a:lnTo>
                  <a:pt x="8016" y="4999"/>
                </a:lnTo>
                <a:lnTo>
                  <a:pt x="8047" y="5014"/>
                </a:lnTo>
                <a:lnTo>
                  <a:pt x="8077" y="5030"/>
                </a:lnTo>
                <a:lnTo>
                  <a:pt x="8107" y="5047"/>
                </a:lnTo>
                <a:lnTo>
                  <a:pt x="8135" y="5066"/>
                </a:lnTo>
                <a:close/>
                <a:moveTo>
                  <a:pt x="4449" y="4196"/>
                </a:moveTo>
                <a:lnTo>
                  <a:pt x="3687" y="4196"/>
                </a:lnTo>
                <a:lnTo>
                  <a:pt x="3687" y="3432"/>
                </a:lnTo>
                <a:lnTo>
                  <a:pt x="4449" y="3432"/>
                </a:lnTo>
                <a:lnTo>
                  <a:pt x="4449" y="4196"/>
                </a:lnTo>
                <a:close/>
                <a:moveTo>
                  <a:pt x="3687" y="762"/>
                </a:moveTo>
                <a:lnTo>
                  <a:pt x="4449" y="762"/>
                </a:lnTo>
                <a:lnTo>
                  <a:pt x="4449" y="0"/>
                </a:lnTo>
                <a:lnTo>
                  <a:pt x="3687" y="0"/>
                </a:lnTo>
                <a:lnTo>
                  <a:pt x="3687" y="762"/>
                </a:lnTo>
                <a:close/>
                <a:moveTo>
                  <a:pt x="4449" y="6866"/>
                </a:moveTo>
                <a:lnTo>
                  <a:pt x="3687" y="6866"/>
                </a:lnTo>
                <a:lnTo>
                  <a:pt x="3687" y="7628"/>
                </a:lnTo>
                <a:lnTo>
                  <a:pt x="4449" y="7628"/>
                </a:lnTo>
                <a:lnTo>
                  <a:pt x="4449" y="6866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GB">
              <a:latin typeface="Arial" pitchFamily="34" charset="0"/>
              <a:cs typeface="+mn-cs"/>
            </a:endParaRPr>
          </a:p>
        </p:txBody>
      </p:sp>
      <p:sp>
        <p:nvSpPr>
          <p:cNvPr id="5" name="TextBox 4"/>
          <p:cNvSpPr txBox="1"/>
          <p:nvPr userDrawn="1"/>
        </p:nvSpPr>
        <p:spPr>
          <a:xfrm>
            <a:off x="6011863" y="6165850"/>
            <a:ext cx="1489075" cy="431800"/>
          </a:xfrm>
          <a:prstGeom prst="rect">
            <a:avLst/>
          </a:prstGeom>
          <a:noFill/>
        </p:spPr>
        <p:txBody>
          <a:bodyPr lIns="0" tIns="0" rIns="0" bIns="0" anchor="b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900">
                <a:solidFill>
                  <a:schemeClr val="tx2"/>
                </a:solidFill>
                <a:latin typeface="+mn-lt"/>
                <a:cs typeface="+mn-cs"/>
              </a:rPr>
              <a:t>www.helsinki.fi/yliopisto</a:t>
            </a:r>
          </a:p>
        </p:txBody>
      </p:sp>
      <p:pic>
        <p:nvPicPr>
          <p:cNvPr id="6" name="Picture 12" descr="FSE_RGB.pn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850" y="6203950"/>
            <a:ext cx="1454150" cy="37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2349499"/>
            <a:ext cx="7775576" cy="1871663"/>
          </a:xfrm>
        </p:spPr>
        <p:txBody>
          <a:bodyPr>
            <a:normAutofit/>
          </a:bodyPr>
          <a:lstStyle>
            <a:lvl1pPr algn="ctr">
              <a:defRPr sz="48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4292600"/>
            <a:ext cx="7775576" cy="1350978"/>
          </a:xfrm>
        </p:spPr>
        <p:txBody>
          <a:bodyPr/>
          <a:lstStyle>
            <a:lvl1pPr marL="0" indent="0" algn="ctr">
              <a:buNone/>
              <a:defRPr b="1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4628CEC-7FE3-4DF6-BBD6-08EA571FAD6C}" type="datetime1">
              <a:rPr lang="fi-FI"/>
              <a:pPr/>
              <a:t>20.6.2011</a:t>
            </a:fld>
            <a:endParaRPr lang="en-GB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i-FI"/>
              <a:t>Osasto / Henkilön nimi / Esityksen nimi</a:t>
            </a:r>
            <a:endParaRPr lang="en-GB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94784C5-57F8-438B-BA60-A1882F029E5C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14"/>
          <p:cNvSpPr>
            <a:spLocks noEditPoints="1"/>
          </p:cNvSpPr>
          <p:nvPr userDrawn="1"/>
        </p:nvSpPr>
        <p:spPr bwMode="auto">
          <a:xfrm>
            <a:off x="107950" y="115888"/>
            <a:ext cx="2162175" cy="2027237"/>
          </a:xfrm>
          <a:custGeom>
            <a:avLst/>
            <a:gdLst/>
            <a:ahLst/>
            <a:cxnLst>
              <a:cxn ang="0">
                <a:pos x="7749" y="4582"/>
              </a:cxn>
              <a:cxn ang="0">
                <a:pos x="6850" y="4105"/>
              </a:cxn>
              <a:cxn ang="0">
                <a:pos x="6544" y="3767"/>
              </a:cxn>
              <a:cxn ang="0">
                <a:pos x="6179" y="3443"/>
              </a:cxn>
              <a:cxn ang="0">
                <a:pos x="5863" y="3226"/>
              </a:cxn>
              <a:cxn ang="0">
                <a:pos x="5656" y="2502"/>
              </a:cxn>
              <a:cxn ang="0">
                <a:pos x="5347" y="1868"/>
              </a:cxn>
              <a:cxn ang="0">
                <a:pos x="4707" y="1421"/>
              </a:cxn>
              <a:cxn ang="0">
                <a:pos x="4193" y="1432"/>
              </a:cxn>
              <a:cxn ang="0">
                <a:pos x="4375" y="1823"/>
              </a:cxn>
              <a:cxn ang="0">
                <a:pos x="4219" y="2123"/>
              </a:cxn>
              <a:cxn ang="0">
                <a:pos x="3828" y="2163"/>
              </a:cxn>
              <a:cxn ang="0">
                <a:pos x="3232" y="1764"/>
              </a:cxn>
              <a:cxn ang="0">
                <a:pos x="2586" y="1567"/>
              </a:cxn>
              <a:cxn ang="0">
                <a:pos x="2259" y="1701"/>
              </a:cxn>
              <a:cxn ang="0">
                <a:pos x="2586" y="1919"/>
              </a:cxn>
              <a:cxn ang="0">
                <a:pos x="2933" y="2587"/>
              </a:cxn>
              <a:cxn ang="0">
                <a:pos x="3318" y="2849"/>
              </a:cxn>
              <a:cxn ang="0">
                <a:pos x="3039" y="2936"/>
              </a:cxn>
              <a:cxn ang="0">
                <a:pos x="2513" y="2738"/>
              </a:cxn>
              <a:cxn ang="0">
                <a:pos x="1986" y="2267"/>
              </a:cxn>
              <a:cxn ang="0">
                <a:pos x="1405" y="2091"/>
              </a:cxn>
              <a:cxn ang="0">
                <a:pos x="1115" y="2203"/>
              </a:cxn>
              <a:cxn ang="0">
                <a:pos x="1535" y="2461"/>
              </a:cxn>
              <a:cxn ang="0">
                <a:pos x="1530" y="2701"/>
              </a:cxn>
              <a:cxn ang="0">
                <a:pos x="1275" y="2740"/>
              </a:cxn>
              <a:cxn ang="0">
                <a:pos x="846" y="2413"/>
              </a:cxn>
              <a:cxn ang="0">
                <a:pos x="292" y="2300"/>
              </a:cxn>
              <a:cxn ang="0">
                <a:pos x="166" y="2446"/>
              </a:cxn>
              <a:cxn ang="0">
                <a:pos x="518" y="2689"/>
              </a:cxn>
              <a:cxn ang="0">
                <a:pos x="944" y="3455"/>
              </a:cxn>
              <a:cxn ang="0">
                <a:pos x="1334" y="3783"/>
              </a:cxn>
              <a:cxn ang="0">
                <a:pos x="1889" y="3809"/>
              </a:cxn>
              <a:cxn ang="0">
                <a:pos x="2310" y="3895"/>
              </a:cxn>
              <a:cxn ang="0">
                <a:pos x="2469" y="4315"/>
              </a:cxn>
              <a:cxn ang="0">
                <a:pos x="2723" y="4688"/>
              </a:cxn>
              <a:cxn ang="0">
                <a:pos x="3153" y="4836"/>
              </a:cxn>
              <a:cxn ang="0">
                <a:pos x="2643" y="4938"/>
              </a:cxn>
              <a:cxn ang="0">
                <a:pos x="2004" y="4761"/>
              </a:cxn>
              <a:cxn ang="0">
                <a:pos x="1890" y="4980"/>
              </a:cxn>
              <a:cxn ang="0">
                <a:pos x="2296" y="5539"/>
              </a:cxn>
              <a:cxn ang="0">
                <a:pos x="3080" y="5735"/>
              </a:cxn>
              <a:cxn ang="0">
                <a:pos x="3755" y="5657"/>
              </a:cxn>
              <a:cxn ang="0">
                <a:pos x="3974" y="5951"/>
              </a:cxn>
              <a:cxn ang="0">
                <a:pos x="4306" y="6120"/>
              </a:cxn>
              <a:cxn ang="0">
                <a:pos x="5013" y="6126"/>
              </a:cxn>
              <a:cxn ang="0">
                <a:pos x="5496" y="6402"/>
              </a:cxn>
              <a:cxn ang="0">
                <a:pos x="5548" y="6070"/>
              </a:cxn>
              <a:cxn ang="0">
                <a:pos x="5222" y="5596"/>
              </a:cxn>
              <a:cxn ang="0">
                <a:pos x="4789" y="5251"/>
              </a:cxn>
              <a:cxn ang="0">
                <a:pos x="4787" y="5055"/>
              </a:cxn>
              <a:cxn ang="0">
                <a:pos x="5247" y="5276"/>
              </a:cxn>
              <a:cxn ang="0">
                <a:pos x="5988" y="5476"/>
              </a:cxn>
              <a:cxn ang="0">
                <a:pos x="6245" y="5509"/>
              </a:cxn>
              <a:cxn ang="0">
                <a:pos x="5978" y="5061"/>
              </a:cxn>
              <a:cxn ang="0">
                <a:pos x="5546" y="4654"/>
              </a:cxn>
              <a:cxn ang="0">
                <a:pos x="5958" y="4812"/>
              </a:cxn>
              <a:cxn ang="0">
                <a:pos x="6635" y="4735"/>
              </a:cxn>
              <a:cxn ang="0">
                <a:pos x="6964" y="4889"/>
              </a:cxn>
              <a:cxn ang="0">
                <a:pos x="7324" y="4902"/>
              </a:cxn>
              <a:cxn ang="0">
                <a:pos x="7888" y="4945"/>
              </a:cxn>
              <a:cxn ang="0">
                <a:pos x="4449" y="7628"/>
              </a:cxn>
            </a:cxnLst>
            <a:rect l="0" t="0" r="r" b="b"/>
            <a:pathLst>
              <a:path w="8135" h="7628">
                <a:moveTo>
                  <a:pt x="8135" y="5066"/>
                </a:moveTo>
                <a:lnTo>
                  <a:pt x="8120" y="5036"/>
                </a:lnTo>
                <a:lnTo>
                  <a:pt x="8107" y="5006"/>
                </a:lnTo>
                <a:lnTo>
                  <a:pt x="8092" y="4978"/>
                </a:lnTo>
                <a:lnTo>
                  <a:pt x="8076" y="4951"/>
                </a:lnTo>
                <a:lnTo>
                  <a:pt x="8060" y="4924"/>
                </a:lnTo>
                <a:lnTo>
                  <a:pt x="8043" y="4898"/>
                </a:lnTo>
                <a:lnTo>
                  <a:pt x="8026" y="4872"/>
                </a:lnTo>
                <a:lnTo>
                  <a:pt x="8009" y="4848"/>
                </a:lnTo>
                <a:lnTo>
                  <a:pt x="7991" y="4824"/>
                </a:lnTo>
                <a:lnTo>
                  <a:pt x="7973" y="4801"/>
                </a:lnTo>
                <a:lnTo>
                  <a:pt x="7955" y="4777"/>
                </a:lnTo>
                <a:lnTo>
                  <a:pt x="7935" y="4755"/>
                </a:lnTo>
                <a:lnTo>
                  <a:pt x="7916" y="4734"/>
                </a:lnTo>
                <a:lnTo>
                  <a:pt x="7896" y="4714"/>
                </a:lnTo>
                <a:lnTo>
                  <a:pt x="7876" y="4693"/>
                </a:lnTo>
                <a:lnTo>
                  <a:pt x="7856" y="4673"/>
                </a:lnTo>
                <a:lnTo>
                  <a:pt x="7836" y="4654"/>
                </a:lnTo>
                <a:lnTo>
                  <a:pt x="7814" y="4635"/>
                </a:lnTo>
                <a:lnTo>
                  <a:pt x="7793" y="4617"/>
                </a:lnTo>
                <a:lnTo>
                  <a:pt x="7771" y="4600"/>
                </a:lnTo>
                <a:lnTo>
                  <a:pt x="7749" y="4582"/>
                </a:lnTo>
                <a:lnTo>
                  <a:pt x="7727" y="4566"/>
                </a:lnTo>
                <a:lnTo>
                  <a:pt x="7682" y="4533"/>
                </a:lnTo>
                <a:lnTo>
                  <a:pt x="7637" y="4503"/>
                </a:lnTo>
                <a:lnTo>
                  <a:pt x="7614" y="4488"/>
                </a:lnTo>
                <a:lnTo>
                  <a:pt x="7591" y="4473"/>
                </a:lnTo>
                <a:lnTo>
                  <a:pt x="7568" y="4459"/>
                </a:lnTo>
                <a:lnTo>
                  <a:pt x="7544" y="4446"/>
                </a:lnTo>
                <a:lnTo>
                  <a:pt x="7521" y="4433"/>
                </a:lnTo>
                <a:lnTo>
                  <a:pt x="7496" y="4419"/>
                </a:lnTo>
                <a:lnTo>
                  <a:pt x="7450" y="4395"/>
                </a:lnTo>
                <a:lnTo>
                  <a:pt x="7402" y="4370"/>
                </a:lnTo>
                <a:lnTo>
                  <a:pt x="7353" y="4347"/>
                </a:lnTo>
                <a:lnTo>
                  <a:pt x="7305" y="4323"/>
                </a:lnTo>
                <a:lnTo>
                  <a:pt x="7209" y="4280"/>
                </a:lnTo>
                <a:lnTo>
                  <a:pt x="7116" y="4236"/>
                </a:lnTo>
                <a:lnTo>
                  <a:pt x="7069" y="4215"/>
                </a:lnTo>
                <a:lnTo>
                  <a:pt x="7023" y="4194"/>
                </a:lnTo>
                <a:lnTo>
                  <a:pt x="6979" y="4172"/>
                </a:lnTo>
                <a:lnTo>
                  <a:pt x="6935" y="4150"/>
                </a:lnTo>
                <a:lnTo>
                  <a:pt x="6892" y="4128"/>
                </a:lnTo>
                <a:lnTo>
                  <a:pt x="6870" y="4116"/>
                </a:lnTo>
                <a:lnTo>
                  <a:pt x="6850" y="4105"/>
                </a:lnTo>
                <a:lnTo>
                  <a:pt x="6829" y="4093"/>
                </a:lnTo>
                <a:lnTo>
                  <a:pt x="6809" y="4081"/>
                </a:lnTo>
                <a:lnTo>
                  <a:pt x="6790" y="4069"/>
                </a:lnTo>
                <a:lnTo>
                  <a:pt x="6769" y="4056"/>
                </a:lnTo>
                <a:lnTo>
                  <a:pt x="6751" y="4044"/>
                </a:lnTo>
                <a:lnTo>
                  <a:pt x="6734" y="4031"/>
                </a:lnTo>
                <a:lnTo>
                  <a:pt x="6726" y="4024"/>
                </a:lnTo>
                <a:lnTo>
                  <a:pt x="6717" y="4017"/>
                </a:lnTo>
                <a:lnTo>
                  <a:pt x="6701" y="4002"/>
                </a:lnTo>
                <a:lnTo>
                  <a:pt x="6685" y="3987"/>
                </a:lnTo>
                <a:lnTo>
                  <a:pt x="6670" y="3971"/>
                </a:lnTo>
                <a:lnTo>
                  <a:pt x="6657" y="3954"/>
                </a:lnTo>
                <a:lnTo>
                  <a:pt x="6643" y="3938"/>
                </a:lnTo>
                <a:lnTo>
                  <a:pt x="6629" y="3920"/>
                </a:lnTo>
                <a:lnTo>
                  <a:pt x="6617" y="3902"/>
                </a:lnTo>
                <a:lnTo>
                  <a:pt x="6605" y="3884"/>
                </a:lnTo>
                <a:lnTo>
                  <a:pt x="6593" y="3866"/>
                </a:lnTo>
                <a:lnTo>
                  <a:pt x="6582" y="3847"/>
                </a:lnTo>
                <a:lnTo>
                  <a:pt x="6572" y="3827"/>
                </a:lnTo>
                <a:lnTo>
                  <a:pt x="6562" y="3808"/>
                </a:lnTo>
                <a:lnTo>
                  <a:pt x="6552" y="3787"/>
                </a:lnTo>
                <a:lnTo>
                  <a:pt x="6544" y="3767"/>
                </a:lnTo>
                <a:lnTo>
                  <a:pt x="6535" y="3746"/>
                </a:lnTo>
                <a:lnTo>
                  <a:pt x="6528" y="3726"/>
                </a:lnTo>
                <a:lnTo>
                  <a:pt x="6521" y="3705"/>
                </a:lnTo>
                <a:lnTo>
                  <a:pt x="6507" y="3662"/>
                </a:lnTo>
                <a:lnTo>
                  <a:pt x="6500" y="3642"/>
                </a:lnTo>
                <a:lnTo>
                  <a:pt x="6494" y="3621"/>
                </a:lnTo>
                <a:lnTo>
                  <a:pt x="6484" y="3578"/>
                </a:lnTo>
                <a:lnTo>
                  <a:pt x="6479" y="3557"/>
                </a:lnTo>
                <a:lnTo>
                  <a:pt x="6475" y="3535"/>
                </a:lnTo>
                <a:lnTo>
                  <a:pt x="6467" y="3494"/>
                </a:lnTo>
                <a:lnTo>
                  <a:pt x="6461" y="3453"/>
                </a:lnTo>
                <a:lnTo>
                  <a:pt x="6423" y="3456"/>
                </a:lnTo>
                <a:lnTo>
                  <a:pt x="6382" y="3459"/>
                </a:lnTo>
                <a:lnTo>
                  <a:pt x="6361" y="3460"/>
                </a:lnTo>
                <a:lnTo>
                  <a:pt x="6340" y="3460"/>
                </a:lnTo>
                <a:lnTo>
                  <a:pt x="6318" y="3460"/>
                </a:lnTo>
                <a:lnTo>
                  <a:pt x="6295" y="3459"/>
                </a:lnTo>
                <a:lnTo>
                  <a:pt x="6273" y="3457"/>
                </a:lnTo>
                <a:lnTo>
                  <a:pt x="6250" y="3455"/>
                </a:lnTo>
                <a:lnTo>
                  <a:pt x="6226" y="3453"/>
                </a:lnTo>
                <a:lnTo>
                  <a:pt x="6204" y="3448"/>
                </a:lnTo>
                <a:lnTo>
                  <a:pt x="6179" y="3443"/>
                </a:lnTo>
                <a:lnTo>
                  <a:pt x="6156" y="3438"/>
                </a:lnTo>
                <a:lnTo>
                  <a:pt x="6133" y="3430"/>
                </a:lnTo>
                <a:lnTo>
                  <a:pt x="6109" y="3423"/>
                </a:lnTo>
                <a:lnTo>
                  <a:pt x="6098" y="3419"/>
                </a:lnTo>
                <a:lnTo>
                  <a:pt x="6086" y="3413"/>
                </a:lnTo>
                <a:lnTo>
                  <a:pt x="6063" y="3403"/>
                </a:lnTo>
                <a:lnTo>
                  <a:pt x="6052" y="3397"/>
                </a:lnTo>
                <a:lnTo>
                  <a:pt x="6040" y="3391"/>
                </a:lnTo>
                <a:lnTo>
                  <a:pt x="6028" y="3385"/>
                </a:lnTo>
                <a:lnTo>
                  <a:pt x="6018" y="3378"/>
                </a:lnTo>
                <a:lnTo>
                  <a:pt x="5995" y="3363"/>
                </a:lnTo>
                <a:lnTo>
                  <a:pt x="5985" y="3355"/>
                </a:lnTo>
                <a:lnTo>
                  <a:pt x="5973" y="3347"/>
                </a:lnTo>
                <a:lnTo>
                  <a:pt x="5952" y="3329"/>
                </a:lnTo>
                <a:lnTo>
                  <a:pt x="5941" y="3320"/>
                </a:lnTo>
                <a:lnTo>
                  <a:pt x="5931" y="3309"/>
                </a:lnTo>
                <a:lnTo>
                  <a:pt x="5921" y="3298"/>
                </a:lnTo>
                <a:lnTo>
                  <a:pt x="5910" y="3288"/>
                </a:lnTo>
                <a:lnTo>
                  <a:pt x="5901" y="3276"/>
                </a:lnTo>
                <a:lnTo>
                  <a:pt x="5891" y="3264"/>
                </a:lnTo>
                <a:lnTo>
                  <a:pt x="5872" y="3240"/>
                </a:lnTo>
                <a:lnTo>
                  <a:pt x="5863" y="3226"/>
                </a:lnTo>
                <a:lnTo>
                  <a:pt x="5853" y="3212"/>
                </a:lnTo>
                <a:lnTo>
                  <a:pt x="5845" y="3198"/>
                </a:lnTo>
                <a:lnTo>
                  <a:pt x="5836" y="3184"/>
                </a:lnTo>
                <a:lnTo>
                  <a:pt x="5827" y="3168"/>
                </a:lnTo>
                <a:lnTo>
                  <a:pt x="5819" y="3152"/>
                </a:lnTo>
                <a:lnTo>
                  <a:pt x="5810" y="3136"/>
                </a:lnTo>
                <a:lnTo>
                  <a:pt x="5803" y="3119"/>
                </a:lnTo>
                <a:lnTo>
                  <a:pt x="5796" y="3101"/>
                </a:lnTo>
                <a:lnTo>
                  <a:pt x="5788" y="3083"/>
                </a:lnTo>
                <a:lnTo>
                  <a:pt x="5778" y="3053"/>
                </a:lnTo>
                <a:lnTo>
                  <a:pt x="5767" y="3023"/>
                </a:lnTo>
                <a:lnTo>
                  <a:pt x="5758" y="2991"/>
                </a:lnTo>
                <a:lnTo>
                  <a:pt x="5750" y="2958"/>
                </a:lnTo>
                <a:lnTo>
                  <a:pt x="5741" y="2924"/>
                </a:lnTo>
                <a:lnTo>
                  <a:pt x="5734" y="2889"/>
                </a:lnTo>
                <a:lnTo>
                  <a:pt x="5727" y="2854"/>
                </a:lnTo>
                <a:lnTo>
                  <a:pt x="5719" y="2817"/>
                </a:lnTo>
                <a:lnTo>
                  <a:pt x="5690" y="2664"/>
                </a:lnTo>
                <a:lnTo>
                  <a:pt x="5683" y="2624"/>
                </a:lnTo>
                <a:lnTo>
                  <a:pt x="5674" y="2584"/>
                </a:lnTo>
                <a:lnTo>
                  <a:pt x="5666" y="2543"/>
                </a:lnTo>
                <a:lnTo>
                  <a:pt x="5656" y="2502"/>
                </a:lnTo>
                <a:lnTo>
                  <a:pt x="5646" y="2461"/>
                </a:lnTo>
                <a:lnTo>
                  <a:pt x="5634" y="2418"/>
                </a:lnTo>
                <a:lnTo>
                  <a:pt x="5621" y="2377"/>
                </a:lnTo>
                <a:lnTo>
                  <a:pt x="5609" y="2334"/>
                </a:lnTo>
                <a:lnTo>
                  <a:pt x="5594" y="2291"/>
                </a:lnTo>
                <a:lnTo>
                  <a:pt x="5585" y="2270"/>
                </a:lnTo>
                <a:lnTo>
                  <a:pt x="5577" y="2249"/>
                </a:lnTo>
                <a:lnTo>
                  <a:pt x="5568" y="2228"/>
                </a:lnTo>
                <a:lnTo>
                  <a:pt x="5559" y="2205"/>
                </a:lnTo>
                <a:lnTo>
                  <a:pt x="5549" y="2184"/>
                </a:lnTo>
                <a:lnTo>
                  <a:pt x="5539" y="2163"/>
                </a:lnTo>
                <a:lnTo>
                  <a:pt x="5518" y="2120"/>
                </a:lnTo>
                <a:lnTo>
                  <a:pt x="5495" y="2078"/>
                </a:lnTo>
                <a:lnTo>
                  <a:pt x="5483" y="2056"/>
                </a:lnTo>
                <a:lnTo>
                  <a:pt x="5469" y="2035"/>
                </a:lnTo>
                <a:lnTo>
                  <a:pt x="5456" y="2014"/>
                </a:lnTo>
                <a:lnTo>
                  <a:pt x="5443" y="1993"/>
                </a:lnTo>
                <a:lnTo>
                  <a:pt x="5413" y="1951"/>
                </a:lnTo>
                <a:lnTo>
                  <a:pt x="5397" y="1930"/>
                </a:lnTo>
                <a:lnTo>
                  <a:pt x="5381" y="1910"/>
                </a:lnTo>
                <a:lnTo>
                  <a:pt x="5364" y="1888"/>
                </a:lnTo>
                <a:lnTo>
                  <a:pt x="5347" y="1868"/>
                </a:lnTo>
                <a:lnTo>
                  <a:pt x="5329" y="1848"/>
                </a:lnTo>
                <a:lnTo>
                  <a:pt x="5310" y="1827"/>
                </a:lnTo>
                <a:lnTo>
                  <a:pt x="5293" y="1809"/>
                </a:lnTo>
                <a:lnTo>
                  <a:pt x="5275" y="1791"/>
                </a:lnTo>
                <a:lnTo>
                  <a:pt x="5240" y="1757"/>
                </a:lnTo>
                <a:lnTo>
                  <a:pt x="5203" y="1724"/>
                </a:lnTo>
                <a:lnTo>
                  <a:pt x="5185" y="1707"/>
                </a:lnTo>
                <a:lnTo>
                  <a:pt x="5167" y="1692"/>
                </a:lnTo>
                <a:lnTo>
                  <a:pt x="5131" y="1661"/>
                </a:lnTo>
                <a:lnTo>
                  <a:pt x="5112" y="1647"/>
                </a:lnTo>
                <a:lnTo>
                  <a:pt x="5094" y="1632"/>
                </a:lnTo>
                <a:lnTo>
                  <a:pt x="5057" y="1606"/>
                </a:lnTo>
                <a:lnTo>
                  <a:pt x="5019" y="1579"/>
                </a:lnTo>
                <a:lnTo>
                  <a:pt x="4980" y="1555"/>
                </a:lnTo>
                <a:lnTo>
                  <a:pt x="4961" y="1543"/>
                </a:lnTo>
                <a:lnTo>
                  <a:pt x="4942" y="1531"/>
                </a:lnTo>
                <a:lnTo>
                  <a:pt x="4904" y="1510"/>
                </a:lnTo>
                <a:lnTo>
                  <a:pt x="4864" y="1490"/>
                </a:lnTo>
                <a:lnTo>
                  <a:pt x="4825" y="1471"/>
                </a:lnTo>
                <a:lnTo>
                  <a:pt x="4786" y="1453"/>
                </a:lnTo>
                <a:lnTo>
                  <a:pt x="4746" y="1436"/>
                </a:lnTo>
                <a:lnTo>
                  <a:pt x="4707" y="1421"/>
                </a:lnTo>
                <a:lnTo>
                  <a:pt x="4667" y="1407"/>
                </a:lnTo>
                <a:lnTo>
                  <a:pt x="4627" y="1394"/>
                </a:lnTo>
                <a:lnTo>
                  <a:pt x="4587" y="1382"/>
                </a:lnTo>
                <a:lnTo>
                  <a:pt x="4547" y="1372"/>
                </a:lnTo>
                <a:lnTo>
                  <a:pt x="4506" y="1362"/>
                </a:lnTo>
                <a:lnTo>
                  <a:pt x="4466" y="1355"/>
                </a:lnTo>
                <a:lnTo>
                  <a:pt x="4426" y="1347"/>
                </a:lnTo>
                <a:lnTo>
                  <a:pt x="4386" y="1341"/>
                </a:lnTo>
                <a:lnTo>
                  <a:pt x="4346" y="1337"/>
                </a:lnTo>
                <a:lnTo>
                  <a:pt x="4305" y="1332"/>
                </a:lnTo>
                <a:lnTo>
                  <a:pt x="4266" y="1330"/>
                </a:lnTo>
                <a:lnTo>
                  <a:pt x="4226" y="1328"/>
                </a:lnTo>
                <a:lnTo>
                  <a:pt x="4186" y="1328"/>
                </a:lnTo>
                <a:lnTo>
                  <a:pt x="4146" y="1328"/>
                </a:lnTo>
                <a:lnTo>
                  <a:pt x="4106" y="1329"/>
                </a:lnTo>
                <a:lnTo>
                  <a:pt x="4067" y="1332"/>
                </a:lnTo>
                <a:lnTo>
                  <a:pt x="4091" y="1348"/>
                </a:lnTo>
                <a:lnTo>
                  <a:pt x="4114" y="1364"/>
                </a:lnTo>
                <a:lnTo>
                  <a:pt x="4135" y="1381"/>
                </a:lnTo>
                <a:lnTo>
                  <a:pt x="4155" y="1398"/>
                </a:lnTo>
                <a:lnTo>
                  <a:pt x="4174" y="1415"/>
                </a:lnTo>
                <a:lnTo>
                  <a:pt x="4193" y="1432"/>
                </a:lnTo>
                <a:lnTo>
                  <a:pt x="4211" y="1449"/>
                </a:lnTo>
                <a:lnTo>
                  <a:pt x="4227" y="1467"/>
                </a:lnTo>
                <a:lnTo>
                  <a:pt x="4243" y="1484"/>
                </a:lnTo>
                <a:lnTo>
                  <a:pt x="4257" y="1503"/>
                </a:lnTo>
                <a:lnTo>
                  <a:pt x="4271" y="1521"/>
                </a:lnTo>
                <a:lnTo>
                  <a:pt x="4284" y="1539"/>
                </a:lnTo>
                <a:lnTo>
                  <a:pt x="4296" y="1556"/>
                </a:lnTo>
                <a:lnTo>
                  <a:pt x="4306" y="1574"/>
                </a:lnTo>
                <a:lnTo>
                  <a:pt x="4317" y="1592"/>
                </a:lnTo>
                <a:lnTo>
                  <a:pt x="4327" y="1610"/>
                </a:lnTo>
                <a:lnTo>
                  <a:pt x="4334" y="1628"/>
                </a:lnTo>
                <a:lnTo>
                  <a:pt x="4342" y="1646"/>
                </a:lnTo>
                <a:lnTo>
                  <a:pt x="4349" y="1664"/>
                </a:lnTo>
                <a:lnTo>
                  <a:pt x="4355" y="1682"/>
                </a:lnTo>
                <a:lnTo>
                  <a:pt x="4359" y="1700"/>
                </a:lnTo>
                <a:lnTo>
                  <a:pt x="4365" y="1718"/>
                </a:lnTo>
                <a:lnTo>
                  <a:pt x="4368" y="1736"/>
                </a:lnTo>
                <a:lnTo>
                  <a:pt x="4371" y="1753"/>
                </a:lnTo>
                <a:lnTo>
                  <a:pt x="4373" y="1772"/>
                </a:lnTo>
                <a:lnTo>
                  <a:pt x="4374" y="1789"/>
                </a:lnTo>
                <a:lnTo>
                  <a:pt x="4375" y="1806"/>
                </a:lnTo>
                <a:lnTo>
                  <a:pt x="4375" y="1823"/>
                </a:lnTo>
                <a:lnTo>
                  <a:pt x="4374" y="1840"/>
                </a:lnTo>
                <a:lnTo>
                  <a:pt x="4373" y="1857"/>
                </a:lnTo>
                <a:lnTo>
                  <a:pt x="4371" y="1874"/>
                </a:lnTo>
                <a:lnTo>
                  <a:pt x="4368" y="1890"/>
                </a:lnTo>
                <a:lnTo>
                  <a:pt x="4365" y="1906"/>
                </a:lnTo>
                <a:lnTo>
                  <a:pt x="4361" y="1921"/>
                </a:lnTo>
                <a:lnTo>
                  <a:pt x="4356" y="1936"/>
                </a:lnTo>
                <a:lnTo>
                  <a:pt x="4351" y="1951"/>
                </a:lnTo>
                <a:lnTo>
                  <a:pt x="4345" y="1966"/>
                </a:lnTo>
                <a:lnTo>
                  <a:pt x="4338" y="1981"/>
                </a:lnTo>
                <a:lnTo>
                  <a:pt x="4331" y="1995"/>
                </a:lnTo>
                <a:lnTo>
                  <a:pt x="4323" y="2009"/>
                </a:lnTo>
                <a:lnTo>
                  <a:pt x="4316" y="2022"/>
                </a:lnTo>
                <a:lnTo>
                  <a:pt x="4306" y="2035"/>
                </a:lnTo>
                <a:lnTo>
                  <a:pt x="4298" y="2048"/>
                </a:lnTo>
                <a:lnTo>
                  <a:pt x="4288" y="2060"/>
                </a:lnTo>
                <a:lnTo>
                  <a:pt x="4278" y="2071"/>
                </a:lnTo>
                <a:lnTo>
                  <a:pt x="4267" y="2083"/>
                </a:lnTo>
                <a:lnTo>
                  <a:pt x="4256" y="2094"/>
                </a:lnTo>
                <a:lnTo>
                  <a:pt x="4245" y="2104"/>
                </a:lnTo>
                <a:lnTo>
                  <a:pt x="4232" y="2114"/>
                </a:lnTo>
                <a:lnTo>
                  <a:pt x="4219" y="2123"/>
                </a:lnTo>
                <a:lnTo>
                  <a:pt x="4206" y="2132"/>
                </a:lnTo>
                <a:lnTo>
                  <a:pt x="4194" y="2140"/>
                </a:lnTo>
                <a:lnTo>
                  <a:pt x="4180" y="2148"/>
                </a:lnTo>
                <a:lnTo>
                  <a:pt x="4166" y="2155"/>
                </a:lnTo>
                <a:lnTo>
                  <a:pt x="4151" y="2162"/>
                </a:lnTo>
                <a:lnTo>
                  <a:pt x="4136" y="2167"/>
                </a:lnTo>
                <a:lnTo>
                  <a:pt x="4121" y="2172"/>
                </a:lnTo>
                <a:lnTo>
                  <a:pt x="4105" y="2177"/>
                </a:lnTo>
                <a:lnTo>
                  <a:pt x="4089" y="2181"/>
                </a:lnTo>
                <a:lnTo>
                  <a:pt x="4074" y="2184"/>
                </a:lnTo>
                <a:lnTo>
                  <a:pt x="4056" y="2187"/>
                </a:lnTo>
                <a:lnTo>
                  <a:pt x="4041" y="2188"/>
                </a:lnTo>
                <a:lnTo>
                  <a:pt x="4024" y="2189"/>
                </a:lnTo>
                <a:lnTo>
                  <a:pt x="4005" y="2190"/>
                </a:lnTo>
                <a:lnTo>
                  <a:pt x="3982" y="2189"/>
                </a:lnTo>
                <a:lnTo>
                  <a:pt x="3959" y="2188"/>
                </a:lnTo>
                <a:lnTo>
                  <a:pt x="3935" y="2186"/>
                </a:lnTo>
                <a:lnTo>
                  <a:pt x="3913" y="2183"/>
                </a:lnTo>
                <a:lnTo>
                  <a:pt x="3891" y="2179"/>
                </a:lnTo>
                <a:lnTo>
                  <a:pt x="3869" y="2175"/>
                </a:lnTo>
                <a:lnTo>
                  <a:pt x="3848" y="2169"/>
                </a:lnTo>
                <a:lnTo>
                  <a:pt x="3828" y="2163"/>
                </a:lnTo>
                <a:lnTo>
                  <a:pt x="3807" y="2156"/>
                </a:lnTo>
                <a:lnTo>
                  <a:pt x="3786" y="2149"/>
                </a:lnTo>
                <a:lnTo>
                  <a:pt x="3767" y="2142"/>
                </a:lnTo>
                <a:lnTo>
                  <a:pt x="3748" y="2133"/>
                </a:lnTo>
                <a:lnTo>
                  <a:pt x="3728" y="2123"/>
                </a:lnTo>
                <a:lnTo>
                  <a:pt x="3710" y="2114"/>
                </a:lnTo>
                <a:lnTo>
                  <a:pt x="3691" y="2103"/>
                </a:lnTo>
                <a:lnTo>
                  <a:pt x="3673" y="2093"/>
                </a:lnTo>
                <a:lnTo>
                  <a:pt x="3654" y="2082"/>
                </a:lnTo>
                <a:lnTo>
                  <a:pt x="3636" y="2070"/>
                </a:lnTo>
                <a:lnTo>
                  <a:pt x="3600" y="2046"/>
                </a:lnTo>
                <a:lnTo>
                  <a:pt x="3582" y="2033"/>
                </a:lnTo>
                <a:lnTo>
                  <a:pt x="3564" y="2020"/>
                </a:lnTo>
                <a:lnTo>
                  <a:pt x="3529" y="1993"/>
                </a:lnTo>
                <a:lnTo>
                  <a:pt x="3494" y="1965"/>
                </a:lnTo>
                <a:lnTo>
                  <a:pt x="3458" y="1936"/>
                </a:lnTo>
                <a:lnTo>
                  <a:pt x="3386" y="1879"/>
                </a:lnTo>
                <a:lnTo>
                  <a:pt x="3350" y="1849"/>
                </a:lnTo>
                <a:lnTo>
                  <a:pt x="3311" y="1820"/>
                </a:lnTo>
                <a:lnTo>
                  <a:pt x="3292" y="1807"/>
                </a:lnTo>
                <a:lnTo>
                  <a:pt x="3272" y="1792"/>
                </a:lnTo>
                <a:lnTo>
                  <a:pt x="3232" y="1764"/>
                </a:lnTo>
                <a:lnTo>
                  <a:pt x="3190" y="1738"/>
                </a:lnTo>
                <a:lnTo>
                  <a:pt x="3169" y="1724"/>
                </a:lnTo>
                <a:lnTo>
                  <a:pt x="3148" y="1712"/>
                </a:lnTo>
                <a:lnTo>
                  <a:pt x="3102" y="1688"/>
                </a:lnTo>
                <a:lnTo>
                  <a:pt x="3079" y="1676"/>
                </a:lnTo>
                <a:lnTo>
                  <a:pt x="3055" y="1664"/>
                </a:lnTo>
                <a:lnTo>
                  <a:pt x="3031" y="1654"/>
                </a:lnTo>
                <a:lnTo>
                  <a:pt x="3006" y="1643"/>
                </a:lnTo>
                <a:lnTo>
                  <a:pt x="2981" y="1633"/>
                </a:lnTo>
                <a:lnTo>
                  <a:pt x="2954" y="1625"/>
                </a:lnTo>
                <a:lnTo>
                  <a:pt x="2928" y="1616"/>
                </a:lnTo>
                <a:lnTo>
                  <a:pt x="2901" y="1608"/>
                </a:lnTo>
                <a:lnTo>
                  <a:pt x="2872" y="1600"/>
                </a:lnTo>
                <a:lnTo>
                  <a:pt x="2844" y="1594"/>
                </a:lnTo>
                <a:lnTo>
                  <a:pt x="2815" y="1588"/>
                </a:lnTo>
                <a:lnTo>
                  <a:pt x="2784" y="1582"/>
                </a:lnTo>
                <a:lnTo>
                  <a:pt x="2753" y="1578"/>
                </a:lnTo>
                <a:lnTo>
                  <a:pt x="2721" y="1574"/>
                </a:lnTo>
                <a:lnTo>
                  <a:pt x="2689" y="1571"/>
                </a:lnTo>
                <a:lnTo>
                  <a:pt x="2656" y="1568"/>
                </a:lnTo>
                <a:lnTo>
                  <a:pt x="2621" y="1567"/>
                </a:lnTo>
                <a:lnTo>
                  <a:pt x="2586" y="1567"/>
                </a:lnTo>
                <a:lnTo>
                  <a:pt x="2554" y="1567"/>
                </a:lnTo>
                <a:lnTo>
                  <a:pt x="2523" y="1570"/>
                </a:lnTo>
                <a:lnTo>
                  <a:pt x="2492" y="1573"/>
                </a:lnTo>
                <a:lnTo>
                  <a:pt x="2477" y="1574"/>
                </a:lnTo>
                <a:lnTo>
                  <a:pt x="2461" y="1576"/>
                </a:lnTo>
                <a:lnTo>
                  <a:pt x="2431" y="1581"/>
                </a:lnTo>
                <a:lnTo>
                  <a:pt x="2402" y="1588"/>
                </a:lnTo>
                <a:lnTo>
                  <a:pt x="2375" y="1594"/>
                </a:lnTo>
                <a:lnTo>
                  <a:pt x="2347" y="1601"/>
                </a:lnTo>
                <a:lnTo>
                  <a:pt x="2321" y="1610"/>
                </a:lnTo>
                <a:lnTo>
                  <a:pt x="2295" y="1619"/>
                </a:lnTo>
                <a:lnTo>
                  <a:pt x="2271" y="1629"/>
                </a:lnTo>
                <a:lnTo>
                  <a:pt x="2247" y="1640"/>
                </a:lnTo>
                <a:lnTo>
                  <a:pt x="2225" y="1650"/>
                </a:lnTo>
                <a:lnTo>
                  <a:pt x="2204" y="1661"/>
                </a:lnTo>
                <a:lnTo>
                  <a:pt x="2185" y="1673"/>
                </a:lnTo>
                <a:lnTo>
                  <a:pt x="2165" y="1684"/>
                </a:lnTo>
                <a:lnTo>
                  <a:pt x="2186" y="1686"/>
                </a:lnTo>
                <a:lnTo>
                  <a:pt x="2205" y="1690"/>
                </a:lnTo>
                <a:lnTo>
                  <a:pt x="2223" y="1694"/>
                </a:lnTo>
                <a:lnTo>
                  <a:pt x="2242" y="1697"/>
                </a:lnTo>
                <a:lnTo>
                  <a:pt x="2259" y="1701"/>
                </a:lnTo>
                <a:lnTo>
                  <a:pt x="2277" y="1707"/>
                </a:lnTo>
                <a:lnTo>
                  <a:pt x="2294" y="1712"/>
                </a:lnTo>
                <a:lnTo>
                  <a:pt x="2310" y="1717"/>
                </a:lnTo>
                <a:lnTo>
                  <a:pt x="2327" y="1723"/>
                </a:lnTo>
                <a:lnTo>
                  <a:pt x="2342" y="1729"/>
                </a:lnTo>
                <a:lnTo>
                  <a:pt x="2358" y="1736"/>
                </a:lnTo>
                <a:lnTo>
                  <a:pt x="2373" y="1743"/>
                </a:lnTo>
                <a:lnTo>
                  <a:pt x="2401" y="1758"/>
                </a:lnTo>
                <a:lnTo>
                  <a:pt x="2415" y="1766"/>
                </a:lnTo>
                <a:lnTo>
                  <a:pt x="2429" y="1775"/>
                </a:lnTo>
                <a:lnTo>
                  <a:pt x="2442" y="1783"/>
                </a:lnTo>
                <a:lnTo>
                  <a:pt x="2455" y="1792"/>
                </a:lnTo>
                <a:lnTo>
                  <a:pt x="2467" y="1801"/>
                </a:lnTo>
                <a:lnTo>
                  <a:pt x="2480" y="1811"/>
                </a:lnTo>
                <a:lnTo>
                  <a:pt x="2492" y="1820"/>
                </a:lnTo>
                <a:lnTo>
                  <a:pt x="2503" y="1830"/>
                </a:lnTo>
                <a:lnTo>
                  <a:pt x="2514" y="1841"/>
                </a:lnTo>
                <a:lnTo>
                  <a:pt x="2526" y="1851"/>
                </a:lnTo>
                <a:lnTo>
                  <a:pt x="2547" y="1873"/>
                </a:lnTo>
                <a:lnTo>
                  <a:pt x="2566" y="1896"/>
                </a:lnTo>
                <a:lnTo>
                  <a:pt x="2577" y="1908"/>
                </a:lnTo>
                <a:lnTo>
                  <a:pt x="2586" y="1919"/>
                </a:lnTo>
                <a:lnTo>
                  <a:pt x="2604" y="1944"/>
                </a:lnTo>
                <a:lnTo>
                  <a:pt x="2621" y="1969"/>
                </a:lnTo>
                <a:lnTo>
                  <a:pt x="2638" y="1996"/>
                </a:lnTo>
                <a:lnTo>
                  <a:pt x="2654" y="2022"/>
                </a:lnTo>
                <a:lnTo>
                  <a:pt x="2669" y="2049"/>
                </a:lnTo>
                <a:lnTo>
                  <a:pt x="2684" y="2077"/>
                </a:lnTo>
                <a:lnTo>
                  <a:pt x="2698" y="2105"/>
                </a:lnTo>
                <a:lnTo>
                  <a:pt x="2712" y="2134"/>
                </a:lnTo>
                <a:lnTo>
                  <a:pt x="2725" y="2163"/>
                </a:lnTo>
                <a:lnTo>
                  <a:pt x="2737" y="2193"/>
                </a:lnTo>
                <a:lnTo>
                  <a:pt x="2750" y="2221"/>
                </a:lnTo>
                <a:lnTo>
                  <a:pt x="2774" y="2281"/>
                </a:lnTo>
                <a:lnTo>
                  <a:pt x="2823" y="2400"/>
                </a:lnTo>
                <a:lnTo>
                  <a:pt x="2834" y="2423"/>
                </a:lnTo>
                <a:lnTo>
                  <a:pt x="2845" y="2446"/>
                </a:lnTo>
                <a:lnTo>
                  <a:pt x="2855" y="2468"/>
                </a:lnTo>
                <a:lnTo>
                  <a:pt x="2867" y="2489"/>
                </a:lnTo>
                <a:lnTo>
                  <a:pt x="2880" y="2509"/>
                </a:lnTo>
                <a:lnTo>
                  <a:pt x="2891" y="2530"/>
                </a:lnTo>
                <a:lnTo>
                  <a:pt x="2905" y="2550"/>
                </a:lnTo>
                <a:lnTo>
                  <a:pt x="2918" y="2569"/>
                </a:lnTo>
                <a:lnTo>
                  <a:pt x="2933" y="2587"/>
                </a:lnTo>
                <a:lnTo>
                  <a:pt x="2947" y="2605"/>
                </a:lnTo>
                <a:lnTo>
                  <a:pt x="2954" y="2614"/>
                </a:lnTo>
                <a:lnTo>
                  <a:pt x="2962" y="2622"/>
                </a:lnTo>
                <a:lnTo>
                  <a:pt x="2978" y="2639"/>
                </a:lnTo>
                <a:lnTo>
                  <a:pt x="2993" y="2656"/>
                </a:lnTo>
                <a:lnTo>
                  <a:pt x="3010" y="2671"/>
                </a:lnTo>
                <a:lnTo>
                  <a:pt x="3019" y="2680"/>
                </a:lnTo>
                <a:lnTo>
                  <a:pt x="3027" y="2687"/>
                </a:lnTo>
                <a:lnTo>
                  <a:pt x="3044" y="2702"/>
                </a:lnTo>
                <a:lnTo>
                  <a:pt x="3063" y="2716"/>
                </a:lnTo>
                <a:lnTo>
                  <a:pt x="3081" y="2730"/>
                </a:lnTo>
                <a:lnTo>
                  <a:pt x="3100" y="2742"/>
                </a:lnTo>
                <a:lnTo>
                  <a:pt x="3120" y="2755"/>
                </a:lnTo>
                <a:lnTo>
                  <a:pt x="3140" y="2768"/>
                </a:lnTo>
                <a:lnTo>
                  <a:pt x="3160" y="2780"/>
                </a:lnTo>
                <a:lnTo>
                  <a:pt x="3182" y="2791"/>
                </a:lnTo>
                <a:lnTo>
                  <a:pt x="3203" y="2802"/>
                </a:lnTo>
                <a:lnTo>
                  <a:pt x="3225" y="2811"/>
                </a:lnTo>
                <a:lnTo>
                  <a:pt x="3248" y="2822"/>
                </a:lnTo>
                <a:lnTo>
                  <a:pt x="3270" y="2832"/>
                </a:lnTo>
                <a:lnTo>
                  <a:pt x="3294" y="2840"/>
                </a:lnTo>
                <a:lnTo>
                  <a:pt x="3318" y="2849"/>
                </a:lnTo>
                <a:lnTo>
                  <a:pt x="3342" y="2857"/>
                </a:lnTo>
                <a:lnTo>
                  <a:pt x="3368" y="2865"/>
                </a:lnTo>
                <a:lnTo>
                  <a:pt x="3393" y="2872"/>
                </a:lnTo>
                <a:lnTo>
                  <a:pt x="3388" y="2875"/>
                </a:lnTo>
                <a:lnTo>
                  <a:pt x="3384" y="2877"/>
                </a:lnTo>
                <a:lnTo>
                  <a:pt x="3371" y="2884"/>
                </a:lnTo>
                <a:lnTo>
                  <a:pt x="3358" y="2889"/>
                </a:lnTo>
                <a:lnTo>
                  <a:pt x="3343" y="2894"/>
                </a:lnTo>
                <a:lnTo>
                  <a:pt x="3327" y="2900"/>
                </a:lnTo>
                <a:lnTo>
                  <a:pt x="3310" y="2905"/>
                </a:lnTo>
                <a:lnTo>
                  <a:pt x="3291" y="2910"/>
                </a:lnTo>
                <a:lnTo>
                  <a:pt x="3271" y="2915"/>
                </a:lnTo>
                <a:lnTo>
                  <a:pt x="3250" y="2920"/>
                </a:lnTo>
                <a:lnTo>
                  <a:pt x="3227" y="2923"/>
                </a:lnTo>
                <a:lnTo>
                  <a:pt x="3204" y="2927"/>
                </a:lnTo>
                <a:lnTo>
                  <a:pt x="3178" y="2930"/>
                </a:lnTo>
                <a:lnTo>
                  <a:pt x="3166" y="2932"/>
                </a:lnTo>
                <a:lnTo>
                  <a:pt x="3153" y="2933"/>
                </a:lnTo>
                <a:lnTo>
                  <a:pt x="3126" y="2935"/>
                </a:lnTo>
                <a:lnTo>
                  <a:pt x="3099" y="2936"/>
                </a:lnTo>
                <a:lnTo>
                  <a:pt x="3070" y="2936"/>
                </a:lnTo>
                <a:lnTo>
                  <a:pt x="3039" y="2936"/>
                </a:lnTo>
                <a:lnTo>
                  <a:pt x="3024" y="2935"/>
                </a:lnTo>
                <a:lnTo>
                  <a:pt x="3009" y="2934"/>
                </a:lnTo>
                <a:lnTo>
                  <a:pt x="2979" y="2932"/>
                </a:lnTo>
                <a:lnTo>
                  <a:pt x="2950" y="2928"/>
                </a:lnTo>
                <a:lnTo>
                  <a:pt x="2921" y="2924"/>
                </a:lnTo>
                <a:lnTo>
                  <a:pt x="2892" y="2919"/>
                </a:lnTo>
                <a:lnTo>
                  <a:pt x="2865" y="2912"/>
                </a:lnTo>
                <a:lnTo>
                  <a:pt x="2851" y="2908"/>
                </a:lnTo>
                <a:lnTo>
                  <a:pt x="2837" y="2905"/>
                </a:lnTo>
                <a:lnTo>
                  <a:pt x="2810" y="2896"/>
                </a:lnTo>
                <a:lnTo>
                  <a:pt x="2783" y="2888"/>
                </a:lnTo>
                <a:lnTo>
                  <a:pt x="2757" y="2878"/>
                </a:lnTo>
                <a:lnTo>
                  <a:pt x="2731" y="2868"/>
                </a:lnTo>
                <a:lnTo>
                  <a:pt x="2705" y="2856"/>
                </a:lnTo>
                <a:lnTo>
                  <a:pt x="2681" y="2844"/>
                </a:lnTo>
                <a:lnTo>
                  <a:pt x="2656" y="2831"/>
                </a:lnTo>
                <a:lnTo>
                  <a:pt x="2631" y="2818"/>
                </a:lnTo>
                <a:lnTo>
                  <a:pt x="2608" y="2803"/>
                </a:lnTo>
                <a:lnTo>
                  <a:pt x="2583" y="2788"/>
                </a:lnTo>
                <a:lnTo>
                  <a:pt x="2560" y="2772"/>
                </a:lnTo>
                <a:lnTo>
                  <a:pt x="2536" y="2756"/>
                </a:lnTo>
                <a:lnTo>
                  <a:pt x="2513" y="2738"/>
                </a:lnTo>
                <a:lnTo>
                  <a:pt x="2490" y="2721"/>
                </a:lnTo>
                <a:lnTo>
                  <a:pt x="2466" y="2703"/>
                </a:lnTo>
                <a:lnTo>
                  <a:pt x="2444" y="2684"/>
                </a:lnTo>
                <a:lnTo>
                  <a:pt x="2421" y="2664"/>
                </a:lnTo>
                <a:lnTo>
                  <a:pt x="2398" y="2644"/>
                </a:lnTo>
                <a:lnTo>
                  <a:pt x="2376" y="2623"/>
                </a:lnTo>
                <a:lnTo>
                  <a:pt x="2354" y="2602"/>
                </a:lnTo>
                <a:lnTo>
                  <a:pt x="2331" y="2581"/>
                </a:lnTo>
                <a:lnTo>
                  <a:pt x="2309" y="2558"/>
                </a:lnTo>
                <a:lnTo>
                  <a:pt x="2263" y="2514"/>
                </a:lnTo>
                <a:lnTo>
                  <a:pt x="2224" y="2473"/>
                </a:lnTo>
                <a:lnTo>
                  <a:pt x="2204" y="2453"/>
                </a:lnTo>
                <a:lnTo>
                  <a:pt x="2183" y="2433"/>
                </a:lnTo>
                <a:lnTo>
                  <a:pt x="2162" y="2413"/>
                </a:lnTo>
                <a:lnTo>
                  <a:pt x="2142" y="2394"/>
                </a:lnTo>
                <a:lnTo>
                  <a:pt x="2121" y="2374"/>
                </a:lnTo>
                <a:lnTo>
                  <a:pt x="2099" y="2355"/>
                </a:lnTo>
                <a:lnTo>
                  <a:pt x="2077" y="2337"/>
                </a:lnTo>
                <a:lnTo>
                  <a:pt x="2055" y="2319"/>
                </a:lnTo>
                <a:lnTo>
                  <a:pt x="2033" y="2301"/>
                </a:lnTo>
                <a:lnTo>
                  <a:pt x="2009" y="2284"/>
                </a:lnTo>
                <a:lnTo>
                  <a:pt x="1986" y="2267"/>
                </a:lnTo>
                <a:lnTo>
                  <a:pt x="1962" y="2251"/>
                </a:lnTo>
                <a:lnTo>
                  <a:pt x="1938" y="2235"/>
                </a:lnTo>
                <a:lnTo>
                  <a:pt x="1912" y="2220"/>
                </a:lnTo>
                <a:lnTo>
                  <a:pt x="1887" y="2206"/>
                </a:lnTo>
                <a:lnTo>
                  <a:pt x="1861" y="2193"/>
                </a:lnTo>
                <a:lnTo>
                  <a:pt x="1835" y="2179"/>
                </a:lnTo>
                <a:lnTo>
                  <a:pt x="1807" y="2167"/>
                </a:lnTo>
                <a:lnTo>
                  <a:pt x="1780" y="2155"/>
                </a:lnTo>
                <a:lnTo>
                  <a:pt x="1751" y="2145"/>
                </a:lnTo>
                <a:lnTo>
                  <a:pt x="1721" y="2135"/>
                </a:lnTo>
                <a:lnTo>
                  <a:pt x="1691" y="2126"/>
                </a:lnTo>
                <a:lnTo>
                  <a:pt x="1676" y="2121"/>
                </a:lnTo>
                <a:lnTo>
                  <a:pt x="1660" y="2118"/>
                </a:lnTo>
                <a:lnTo>
                  <a:pt x="1630" y="2111"/>
                </a:lnTo>
                <a:lnTo>
                  <a:pt x="1598" y="2104"/>
                </a:lnTo>
                <a:lnTo>
                  <a:pt x="1565" y="2100"/>
                </a:lnTo>
                <a:lnTo>
                  <a:pt x="1548" y="2098"/>
                </a:lnTo>
                <a:lnTo>
                  <a:pt x="1531" y="2096"/>
                </a:lnTo>
                <a:lnTo>
                  <a:pt x="1496" y="2093"/>
                </a:lnTo>
                <a:lnTo>
                  <a:pt x="1461" y="2091"/>
                </a:lnTo>
                <a:lnTo>
                  <a:pt x="1423" y="2091"/>
                </a:lnTo>
                <a:lnTo>
                  <a:pt x="1405" y="2091"/>
                </a:lnTo>
                <a:lnTo>
                  <a:pt x="1388" y="2092"/>
                </a:lnTo>
                <a:lnTo>
                  <a:pt x="1370" y="2092"/>
                </a:lnTo>
                <a:lnTo>
                  <a:pt x="1353" y="2093"/>
                </a:lnTo>
                <a:lnTo>
                  <a:pt x="1336" y="2095"/>
                </a:lnTo>
                <a:lnTo>
                  <a:pt x="1320" y="2096"/>
                </a:lnTo>
                <a:lnTo>
                  <a:pt x="1287" y="2100"/>
                </a:lnTo>
                <a:lnTo>
                  <a:pt x="1256" y="2105"/>
                </a:lnTo>
                <a:lnTo>
                  <a:pt x="1228" y="2112"/>
                </a:lnTo>
                <a:lnTo>
                  <a:pt x="1200" y="2118"/>
                </a:lnTo>
                <a:lnTo>
                  <a:pt x="1174" y="2126"/>
                </a:lnTo>
                <a:lnTo>
                  <a:pt x="1149" y="2133"/>
                </a:lnTo>
                <a:lnTo>
                  <a:pt x="1126" y="2140"/>
                </a:lnTo>
                <a:lnTo>
                  <a:pt x="1104" y="2149"/>
                </a:lnTo>
                <a:lnTo>
                  <a:pt x="1086" y="2156"/>
                </a:lnTo>
                <a:lnTo>
                  <a:pt x="1068" y="2165"/>
                </a:lnTo>
                <a:lnTo>
                  <a:pt x="1053" y="2172"/>
                </a:lnTo>
                <a:lnTo>
                  <a:pt x="1041" y="2180"/>
                </a:lnTo>
                <a:lnTo>
                  <a:pt x="1030" y="2186"/>
                </a:lnTo>
                <a:lnTo>
                  <a:pt x="1050" y="2190"/>
                </a:lnTo>
                <a:lnTo>
                  <a:pt x="1072" y="2194"/>
                </a:lnTo>
                <a:lnTo>
                  <a:pt x="1093" y="2199"/>
                </a:lnTo>
                <a:lnTo>
                  <a:pt x="1115" y="2203"/>
                </a:lnTo>
                <a:lnTo>
                  <a:pt x="1160" y="2216"/>
                </a:lnTo>
                <a:lnTo>
                  <a:pt x="1182" y="2222"/>
                </a:lnTo>
                <a:lnTo>
                  <a:pt x="1205" y="2230"/>
                </a:lnTo>
                <a:lnTo>
                  <a:pt x="1228" y="2238"/>
                </a:lnTo>
                <a:lnTo>
                  <a:pt x="1250" y="2247"/>
                </a:lnTo>
                <a:lnTo>
                  <a:pt x="1272" y="2255"/>
                </a:lnTo>
                <a:lnTo>
                  <a:pt x="1295" y="2265"/>
                </a:lnTo>
                <a:lnTo>
                  <a:pt x="1316" y="2276"/>
                </a:lnTo>
                <a:lnTo>
                  <a:pt x="1337" y="2286"/>
                </a:lnTo>
                <a:lnTo>
                  <a:pt x="1359" y="2298"/>
                </a:lnTo>
                <a:lnTo>
                  <a:pt x="1379" y="2310"/>
                </a:lnTo>
                <a:lnTo>
                  <a:pt x="1399" y="2322"/>
                </a:lnTo>
                <a:lnTo>
                  <a:pt x="1418" y="2335"/>
                </a:lnTo>
                <a:lnTo>
                  <a:pt x="1436" y="2349"/>
                </a:lnTo>
                <a:lnTo>
                  <a:pt x="1453" y="2363"/>
                </a:lnTo>
                <a:lnTo>
                  <a:pt x="1470" y="2378"/>
                </a:lnTo>
                <a:lnTo>
                  <a:pt x="1485" y="2392"/>
                </a:lnTo>
                <a:lnTo>
                  <a:pt x="1500" y="2408"/>
                </a:lnTo>
                <a:lnTo>
                  <a:pt x="1506" y="2417"/>
                </a:lnTo>
                <a:lnTo>
                  <a:pt x="1513" y="2425"/>
                </a:lnTo>
                <a:lnTo>
                  <a:pt x="1524" y="2442"/>
                </a:lnTo>
                <a:lnTo>
                  <a:pt x="1535" y="2461"/>
                </a:lnTo>
                <a:lnTo>
                  <a:pt x="1539" y="2469"/>
                </a:lnTo>
                <a:lnTo>
                  <a:pt x="1545" y="2479"/>
                </a:lnTo>
                <a:lnTo>
                  <a:pt x="1548" y="2488"/>
                </a:lnTo>
                <a:lnTo>
                  <a:pt x="1552" y="2498"/>
                </a:lnTo>
                <a:lnTo>
                  <a:pt x="1555" y="2507"/>
                </a:lnTo>
                <a:lnTo>
                  <a:pt x="1557" y="2517"/>
                </a:lnTo>
                <a:lnTo>
                  <a:pt x="1561" y="2526"/>
                </a:lnTo>
                <a:lnTo>
                  <a:pt x="1563" y="2537"/>
                </a:lnTo>
                <a:lnTo>
                  <a:pt x="1564" y="2547"/>
                </a:lnTo>
                <a:lnTo>
                  <a:pt x="1565" y="2557"/>
                </a:lnTo>
                <a:lnTo>
                  <a:pt x="1566" y="2568"/>
                </a:lnTo>
                <a:lnTo>
                  <a:pt x="1566" y="2579"/>
                </a:lnTo>
                <a:lnTo>
                  <a:pt x="1565" y="2597"/>
                </a:lnTo>
                <a:lnTo>
                  <a:pt x="1564" y="2614"/>
                </a:lnTo>
                <a:lnTo>
                  <a:pt x="1561" y="2631"/>
                </a:lnTo>
                <a:lnTo>
                  <a:pt x="1556" y="2646"/>
                </a:lnTo>
                <a:lnTo>
                  <a:pt x="1554" y="2653"/>
                </a:lnTo>
                <a:lnTo>
                  <a:pt x="1551" y="2660"/>
                </a:lnTo>
                <a:lnTo>
                  <a:pt x="1548" y="2668"/>
                </a:lnTo>
                <a:lnTo>
                  <a:pt x="1545" y="2675"/>
                </a:lnTo>
                <a:lnTo>
                  <a:pt x="1537" y="2688"/>
                </a:lnTo>
                <a:lnTo>
                  <a:pt x="1530" y="2701"/>
                </a:lnTo>
                <a:lnTo>
                  <a:pt x="1520" y="2711"/>
                </a:lnTo>
                <a:lnTo>
                  <a:pt x="1516" y="2717"/>
                </a:lnTo>
                <a:lnTo>
                  <a:pt x="1511" y="2722"/>
                </a:lnTo>
                <a:lnTo>
                  <a:pt x="1500" y="2732"/>
                </a:lnTo>
                <a:lnTo>
                  <a:pt x="1488" y="2740"/>
                </a:lnTo>
                <a:lnTo>
                  <a:pt x="1475" y="2748"/>
                </a:lnTo>
                <a:lnTo>
                  <a:pt x="1463" y="2754"/>
                </a:lnTo>
                <a:lnTo>
                  <a:pt x="1450" y="2759"/>
                </a:lnTo>
                <a:lnTo>
                  <a:pt x="1435" y="2764"/>
                </a:lnTo>
                <a:lnTo>
                  <a:pt x="1429" y="2766"/>
                </a:lnTo>
                <a:lnTo>
                  <a:pt x="1421" y="2767"/>
                </a:lnTo>
                <a:lnTo>
                  <a:pt x="1406" y="2769"/>
                </a:lnTo>
                <a:lnTo>
                  <a:pt x="1390" y="2770"/>
                </a:lnTo>
                <a:lnTo>
                  <a:pt x="1374" y="2769"/>
                </a:lnTo>
                <a:lnTo>
                  <a:pt x="1359" y="2768"/>
                </a:lnTo>
                <a:lnTo>
                  <a:pt x="1350" y="2767"/>
                </a:lnTo>
                <a:lnTo>
                  <a:pt x="1342" y="2765"/>
                </a:lnTo>
                <a:lnTo>
                  <a:pt x="1334" y="2762"/>
                </a:lnTo>
                <a:lnTo>
                  <a:pt x="1326" y="2760"/>
                </a:lnTo>
                <a:lnTo>
                  <a:pt x="1309" y="2755"/>
                </a:lnTo>
                <a:lnTo>
                  <a:pt x="1292" y="2749"/>
                </a:lnTo>
                <a:lnTo>
                  <a:pt x="1275" y="2740"/>
                </a:lnTo>
                <a:lnTo>
                  <a:pt x="1258" y="2731"/>
                </a:lnTo>
                <a:lnTo>
                  <a:pt x="1239" y="2720"/>
                </a:lnTo>
                <a:lnTo>
                  <a:pt x="1222" y="2707"/>
                </a:lnTo>
                <a:lnTo>
                  <a:pt x="1205" y="2693"/>
                </a:lnTo>
                <a:lnTo>
                  <a:pt x="1197" y="2686"/>
                </a:lnTo>
                <a:lnTo>
                  <a:pt x="1188" y="2678"/>
                </a:lnTo>
                <a:lnTo>
                  <a:pt x="1173" y="2661"/>
                </a:lnTo>
                <a:lnTo>
                  <a:pt x="1153" y="2642"/>
                </a:lnTo>
                <a:lnTo>
                  <a:pt x="1134" y="2623"/>
                </a:lnTo>
                <a:lnTo>
                  <a:pt x="1114" y="2604"/>
                </a:lnTo>
                <a:lnTo>
                  <a:pt x="1095" y="2586"/>
                </a:lnTo>
                <a:lnTo>
                  <a:pt x="1074" y="2568"/>
                </a:lnTo>
                <a:lnTo>
                  <a:pt x="1052" y="2551"/>
                </a:lnTo>
                <a:lnTo>
                  <a:pt x="1031" y="2533"/>
                </a:lnTo>
                <a:lnTo>
                  <a:pt x="1010" y="2517"/>
                </a:lnTo>
                <a:lnTo>
                  <a:pt x="988" y="2500"/>
                </a:lnTo>
                <a:lnTo>
                  <a:pt x="965" y="2484"/>
                </a:lnTo>
                <a:lnTo>
                  <a:pt x="942" y="2469"/>
                </a:lnTo>
                <a:lnTo>
                  <a:pt x="918" y="2454"/>
                </a:lnTo>
                <a:lnTo>
                  <a:pt x="895" y="2440"/>
                </a:lnTo>
                <a:lnTo>
                  <a:pt x="871" y="2427"/>
                </a:lnTo>
                <a:lnTo>
                  <a:pt x="846" y="2413"/>
                </a:lnTo>
                <a:lnTo>
                  <a:pt x="821" y="2400"/>
                </a:lnTo>
                <a:lnTo>
                  <a:pt x="796" y="2388"/>
                </a:lnTo>
                <a:lnTo>
                  <a:pt x="771" y="2378"/>
                </a:lnTo>
                <a:lnTo>
                  <a:pt x="744" y="2366"/>
                </a:lnTo>
                <a:lnTo>
                  <a:pt x="719" y="2356"/>
                </a:lnTo>
                <a:lnTo>
                  <a:pt x="692" y="2347"/>
                </a:lnTo>
                <a:lnTo>
                  <a:pt x="664" y="2338"/>
                </a:lnTo>
                <a:lnTo>
                  <a:pt x="638" y="2331"/>
                </a:lnTo>
                <a:lnTo>
                  <a:pt x="610" y="2323"/>
                </a:lnTo>
                <a:lnTo>
                  <a:pt x="583" y="2317"/>
                </a:lnTo>
                <a:lnTo>
                  <a:pt x="569" y="2314"/>
                </a:lnTo>
                <a:lnTo>
                  <a:pt x="554" y="2312"/>
                </a:lnTo>
                <a:lnTo>
                  <a:pt x="540" y="2308"/>
                </a:lnTo>
                <a:lnTo>
                  <a:pt x="526" y="2306"/>
                </a:lnTo>
                <a:lnTo>
                  <a:pt x="497" y="2303"/>
                </a:lnTo>
                <a:lnTo>
                  <a:pt x="469" y="2300"/>
                </a:lnTo>
                <a:lnTo>
                  <a:pt x="439" y="2297"/>
                </a:lnTo>
                <a:lnTo>
                  <a:pt x="410" y="2296"/>
                </a:lnTo>
                <a:lnTo>
                  <a:pt x="381" y="2296"/>
                </a:lnTo>
                <a:lnTo>
                  <a:pt x="351" y="2296"/>
                </a:lnTo>
                <a:lnTo>
                  <a:pt x="322" y="2298"/>
                </a:lnTo>
                <a:lnTo>
                  <a:pt x="292" y="2300"/>
                </a:lnTo>
                <a:lnTo>
                  <a:pt x="264" y="2304"/>
                </a:lnTo>
                <a:lnTo>
                  <a:pt x="250" y="2306"/>
                </a:lnTo>
                <a:lnTo>
                  <a:pt x="236" y="2310"/>
                </a:lnTo>
                <a:lnTo>
                  <a:pt x="208" y="2315"/>
                </a:lnTo>
                <a:lnTo>
                  <a:pt x="182" y="2321"/>
                </a:lnTo>
                <a:lnTo>
                  <a:pt x="156" y="2329"/>
                </a:lnTo>
                <a:lnTo>
                  <a:pt x="132" y="2336"/>
                </a:lnTo>
                <a:lnTo>
                  <a:pt x="108" y="2346"/>
                </a:lnTo>
                <a:lnTo>
                  <a:pt x="97" y="2350"/>
                </a:lnTo>
                <a:lnTo>
                  <a:pt x="86" y="2355"/>
                </a:lnTo>
                <a:lnTo>
                  <a:pt x="66" y="2365"/>
                </a:lnTo>
                <a:lnTo>
                  <a:pt x="47" y="2375"/>
                </a:lnTo>
                <a:lnTo>
                  <a:pt x="29" y="2387"/>
                </a:lnTo>
                <a:lnTo>
                  <a:pt x="21" y="2392"/>
                </a:lnTo>
                <a:lnTo>
                  <a:pt x="14" y="2398"/>
                </a:lnTo>
                <a:lnTo>
                  <a:pt x="0" y="2411"/>
                </a:lnTo>
                <a:lnTo>
                  <a:pt x="35" y="2415"/>
                </a:lnTo>
                <a:lnTo>
                  <a:pt x="69" y="2421"/>
                </a:lnTo>
                <a:lnTo>
                  <a:pt x="102" y="2428"/>
                </a:lnTo>
                <a:lnTo>
                  <a:pt x="134" y="2436"/>
                </a:lnTo>
                <a:lnTo>
                  <a:pt x="150" y="2440"/>
                </a:lnTo>
                <a:lnTo>
                  <a:pt x="166" y="2446"/>
                </a:lnTo>
                <a:lnTo>
                  <a:pt x="197" y="2456"/>
                </a:lnTo>
                <a:lnTo>
                  <a:pt x="212" y="2462"/>
                </a:lnTo>
                <a:lnTo>
                  <a:pt x="226" y="2468"/>
                </a:lnTo>
                <a:lnTo>
                  <a:pt x="241" y="2474"/>
                </a:lnTo>
                <a:lnTo>
                  <a:pt x="256" y="2482"/>
                </a:lnTo>
                <a:lnTo>
                  <a:pt x="270" y="2488"/>
                </a:lnTo>
                <a:lnTo>
                  <a:pt x="285" y="2496"/>
                </a:lnTo>
                <a:lnTo>
                  <a:pt x="299" y="2504"/>
                </a:lnTo>
                <a:lnTo>
                  <a:pt x="313" y="2512"/>
                </a:lnTo>
                <a:lnTo>
                  <a:pt x="326" y="2520"/>
                </a:lnTo>
                <a:lnTo>
                  <a:pt x="340" y="2530"/>
                </a:lnTo>
                <a:lnTo>
                  <a:pt x="354" y="2538"/>
                </a:lnTo>
                <a:lnTo>
                  <a:pt x="367" y="2548"/>
                </a:lnTo>
                <a:lnTo>
                  <a:pt x="393" y="2568"/>
                </a:lnTo>
                <a:lnTo>
                  <a:pt x="419" y="2589"/>
                </a:lnTo>
                <a:lnTo>
                  <a:pt x="432" y="2601"/>
                </a:lnTo>
                <a:lnTo>
                  <a:pt x="444" y="2612"/>
                </a:lnTo>
                <a:lnTo>
                  <a:pt x="457" y="2624"/>
                </a:lnTo>
                <a:lnTo>
                  <a:pt x="470" y="2636"/>
                </a:lnTo>
                <a:lnTo>
                  <a:pt x="482" y="2649"/>
                </a:lnTo>
                <a:lnTo>
                  <a:pt x="494" y="2661"/>
                </a:lnTo>
                <a:lnTo>
                  <a:pt x="518" y="2689"/>
                </a:lnTo>
                <a:lnTo>
                  <a:pt x="530" y="2703"/>
                </a:lnTo>
                <a:lnTo>
                  <a:pt x="542" y="2718"/>
                </a:lnTo>
                <a:lnTo>
                  <a:pt x="566" y="2748"/>
                </a:lnTo>
                <a:lnTo>
                  <a:pt x="589" y="2780"/>
                </a:lnTo>
                <a:lnTo>
                  <a:pt x="611" y="2812"/>
                </a:lnTo>
                <a:lnTo>
                  <a:pt x="634" y="2848"/>
                </a:lnTo>
                <a:lnTo>
                  <a:pt x="656" y="2884"/>
                </a:lnTo>
                <a:lnTo>
                  <a:pt x="678" y="2922"/>
                </a:lnTo>
                <a:lnTo>
                  <a:pt x="701" y="2961"/>
                </a:lnTo>
                <a:lnTo>
                  <a:pt x="723" y="3003"/>
                </a:lnTo>
                <a:lnTo>
                  <a:pt x="744" y="3045"/>
                </a:lnTo>
                <a:lnTo>
                  <a:pt x="766" y="3090"/>
                </a:lnTo>
                <a:lnTo>
                  <a:pt x="788" y="3136"/>
                </a:lnTo>
                <a:lnTo>
                  <a:pt x="810" y="3184"/>
                </a:lnTo>
                <a:lnTo>
                  <a:pt x="831" y="3234"/>
                </a:lnTo>
                <a:lnTo>
                  <a:pt x="857" y="3290"/>
                </a:lnTo>
                <a:lnTo>
                  <a:pt x="871" y="3319"/>
                </a:lnTo>
                <a:lnTo>
                  <a:pt x="883" y="3346"/>
                </a:lnTo>
                <a:lnTo>
                  <a:pt x="898" y="3374"/>
                </a:lnTo>
                <a:lnTo>
                  <a:pt x="913" y="3402"/>
                </a:lnTo>
                <a:lnTo>
                  <a:pt x="928" y="3428"/>
                </a:lnTo>
                <a:lnTo>
                  <a:pt x="944" y="3455"/>
                </a:lnTo>
                <a:lnTo>
                  <a:pt x="961" y="3480"/>
                </a:lnTo>
                <a:lnTo>
                  <a:pt x="978" y="3506"/>
                </a:lnTo>
                <a:lnTo>
                  <a:pt x="996" y="3530"/>
                </a:lnTo>
                <a:lnTo>
                  <a:pt x="1015" y="3555"/>
                </a:lnTo>
                <a:lnTo>
                  <a:pt x="1034" y="3578"/>
                </a:lnTo>
                <a:lnTo>
                  <a:pt x="1056" y="3600"/>
                </a:lnTo>
                <a:lnTo>
                  <a:pt x="1066" y="3612"/>
                </a:lnTo>
                <a:lnTo>
                  <a:pt x="1077" y="3623"/>
                </a:lnTo>
                <a:lnTo>
                  <a:pt x="1099" y="3644"/>
                </a:lnTo>
                <a:lnTo>
                  <a:pt x="1123" y="3664"/>
                </a:lnTo>
                <a:lnTo>
                  <a:pt x="1147" y="3683"/>
                </a:lnTo>
                <a:lnTo>
                  <a:pt x="1160" y="3693"/>
                </a:lnTo>
                <a:lnTo>
                  <a:pt x="1173" y="3701"/>
                </a:lnTo>
                <a:lnTo>
                  <a:pt x="1199" y="3719"/>
                </a:lnTo>
                <a:lnTo>
                  <a:pt x="1213" y="3728"/>
                </a:lnTo>
                <a:lnTo>
                  <a:pt x="1227" y="3735"/>
                </a:lnTo>
                <a:lnTo>
                  <a:pt x="1241" y="3743"/>
                </a:lnTo>
                <a:lnTo>
                  <a:pt x="1255" y="3750"/>
                </a:lnTo>
                <a:lnTo>
                  <a:pt x="1286" y="3764"/>
                </a:lnTo>
                <a:lnTo>
                  <a:pt x="1301" y="3772"/>
                </a:lnTo>
                <a:lnTo>
                  <a:pt x="1317" y="3778"/>
                </a:lnTo>
                <a:lnTo>
                  <a:pt x="1334" y="3783"/>
                </a:lnTo>
                <a:lnTo>
                  <a:pt x="1350" y="3789"/>
                </a:lnTo>
                <a:lnTo>
                  <a:pt x="1367" y="3794"/>
                </a:lnTo>
                <a:lnTo>
                  <a:pt x="1385" y="3799"/>
                </a:lnTo>
                <a:lnTo>
                  <a:pt x="1402" y="3803"/>
                </a:lnTo>
                <a:lnTo>
                  <a:pt x="1420" y="3808"/>
                </a:lnTo>
                <a:lnTo>
                  <a:pt x="1438" y="3812"/>
                </a:lnTo>
                <a:lnTo>
                  <a:pt x="1457" y="3815"/>
                </a:lnTo>
                <a:lnTo>
                  <a:pt x="1496" y="3822"/>
                </a:lnTo>
                <a:lnTo>
                  <a:pt x="1516" y="3824"/>
                </a:lnTo>
                <a:lnTo>
                  <a:pt x="1536" y="3826"/>
                </a:lnTo>
                <a:lnTo>
                  <a:pt x="1556" y="3828"/>
                </a:lnTo>
                <a:lnTo>
                  <a:pt x="1578" y="3829"/>
                </a:lnTo>
                <a:lnTo>
                  <a:pt x="1599" y="3830"/>
                </a:lnTo>
                <a:lnTo>
                  <a:pt x="1621" y="3830"/>
                </a:lnTo>
                <a:lnTo>
                  <a:pt x="1641" y="3830"/>
                </a:lnTo>
                <a:lnTo>
                  <a:pt x="1663" y="3830"/>
                </a:lnTo>
                <a:lnTo>
                  <a:pt x="1684" y="3828"/>
                </a:lnTo>
                <a:lnTo>
                  <a:pt x="1705" y="3827"/>
                </a:lnTo>
                <a:lnTo>
                  <a:pt x="1750" y="3823"/>
                </a:lnTo>
                <a:lnTo>
                  <a:pt x="1795" y="3818"/>
                </a:lnTo>
                <a:lnTo>
                  <a:pt x="1842" y="3813"/>
                </a:lnTo>
                <a:lnTo>
                  <a:pt x="1889" y="3809"/>
                </a:lnTo>
                <a:lnTo>
                  <a:pt x="1936" y="3806"/>
                </a:lnTo>
                <a:lnTo>
                  <a:pt x="1984" y="3802"/>
                </a:lnTo>
                <a:lnTo>
                  <a:pt x="2007" y="3802"/>
                </a:lnTo>
                <a:lnTo>
                  <a:pt x="2030" y="3802"/>
                </a:lnTo>
                <a:lnTo>
                  <a:pt x="2053" y="3803"/>
                </a:lnTo>
                <a:lnTo>
                  <a:pt x="2076" y="3804"/>
                </a:lnTo>
                <a:lnTo>
                  <a:pt x="2098" y="3807"/>
                </a:lnTo>
                <a:lnTo>
                  <a:pt x="2121" y="3810"/>
                </a:lnTo>
                <a:lnTo>
                  <a:pt x="2143" y="3814"/>
                </a:lnTo>
                <a:lnTo>
                  <a:pt x="2164" y="3819"/>
                </a:lnTo>
                <a:lnTo>
                  <a:pt x="2175" y="3822"/>
                </a:lnTo>
                <a:lnTo>
                  <a:pt x="2186" y="3825"/>
                </a:lnTo>
                <a:lnTo>
                  <a:pt x="2207" y="3832"/>
                </a:lnTo>
                <a:lnTo>
                  <a:pt x="2227" y="3841"/>
                </a:lnTo>
                <a:lnTo>
                  <a:pt x="2237" y="3845"/>
                </a:lnTo>
                <a:lnTo>
                  <a:pt x="2246" y="3850"/>
                </a:lnTo>
                <a:lnTo>
                  <a:pt x="2256" y="3856"/>
                </a:lnTo>
                <a:lnTo>
                  <a:pt x="2265" y="3861"/>
                </a:lnTo>
                <a:lnTo>
                  <a:pt x="2283" y="3874"/>
                </a:lnTo>
                <a:lnTo>
                  <a:pt x="2293" y="3880"/>
                </a:lnTo>
                <a:lnTo>
                  <a:pt x="2301" y="3887"/>
                </a:lnTo>
                <a:lnTo>
                  <a:pt x="2310" y="3895"/>
                </a:lnTo>
                <a:lnTo>
                  <a:pt x="2318" y="3902"/>
                </a:lnTo>
                <a:lnTo>
                  <a:pt x="2327" y="3910"/>
                </a:lnTo>
                <a:lnTo>
                  <a:pt x="2334" y="3917"/>
                </a:lnTo>
                <a:lnTo>
                  <a:pt x="2341" y="3926"/>
                </a:lnTo>
                <a:lnTo>
                  <a:pt x="2348" y="3933"/>
                </a:lnTo>
                <a:lnTo>
                  <a:pt x="2361" y="3949"/>
                </a:lnTo>
                <a:lnTo>
                  <a:pt x="2373" y="3965"/>
                </a:lnTo>
                <a:lnTo>
                  <a:pt x="2383" y="3982"/>
                </a:lnTo>
                <a:lnTo>
                  <a:pt x="2393" y="3998"/>
                </a:lnTo>
                <a:lnTo>
                  <a:pt x="2401" y="4015"/>
                </a:lnTo>
                <a:lnTo>
                  <a:pt x="2409" y="4032"/>
                </a:lnTo>
                <a:lnTo>
                  <a:pt x="2416" y="4049"/>
                </a:lnTo>
                <a:lnTo>
                  <a:pt x="2422" y="4066"/>
                </a:lnTo>
                <a:lnTo>
                  <a:pt x="2428" y="4084"/>
                </a:lnTo>
                <a:lnTo>
                  <a:pt x="2432" y="4101"/>
                </a:lnTo>
                <a:lnTo>
                  <a:pt x="2438" y="4119"/>
                </a:lnTo>
                <a:lnTo>
                  <a:pt x="2441" y="4137"/>
                </a:lnTo>
                <a:lnTo>
                  <a:pt x="2448" y="4172"/>
                </a:lnTo>
                <a:lnTo>
                  <a:pt x="2453" y="4209"/>
                </a:lnTo>
                <a:lnTo>
                  <a:pt x="2459" y="4244"/>
                </a:lnTo>
                <a:lnTo>
                  <a:pt x="2464" y="4280"/>
                </a:lnTo>
                <a:lnTo>
                  <a:pt x="2469" y="4315"/>
                </a:lnTo>
                <a:lnTo>
                  <a:pt x="2477" y="4350"/>
                </a:lnTo>
                <a:lnTo>
                  <a:pt x="2481" y="4367"/>
                </a:lnTo>
                <a:lnTo>
                  <a:pt x="2485" y="4384"/>
                </a:lnTo>
                <a:lnTo>
                  <a:pt x="2490" y="4401"/>
                </a:lnTo>
                <a:lnTo>
                  <a:pt x="2495" y="4417"/>
                </a:lnTo>
                <a:lnTo>
                  <a:pt x="2501" y="4434"/>
                </a:lnTo>
                <a:lnTo>
                  <a:pt x="2509" y="4450"/>
                </a:lnTo>
                <a:lnTo>
                  <a:pt x="2518" y="4470"/>
                </a:lnTo>
                <a:lnTo>
                  <a:pt x="2528" y="4489"/>
                </a:lnTo>
                <a:lnTo>
                  <a:pt x="2538" y="4508"/>
                </a:lnTo>
                <a:lnTo>
                  <a:pt x="2550" y="4526"/>
                </a:lnTo>
                <a:lnTo>
                  <a:pt x="2562" y="4545"/>
                </a:lnTo>
                <a:lnTo>
                  <a:pt x="2575" y="4562"/>
                </a:lnTo>
                <a:lnTo>
                  <a:pt x="2588" y="4577"/>
                </a:lnTo>
                <a:lnTo>
                  <a:pt x="2602" y="4593"/>
                </a:lnTo>
                <a:lnTo>
                  <a:pt x="2617" y="4608"/>
                </a:lnTo>
                <a:lnTo>
                  <a:pt x="2633" y="4623"/>
                </a:lnTo>
                <a:lnTo>
                  <a:pt x="2649" y="4637"/>
                </a:lnTo>
                <a:lnTo>
                  <a:pt x="2667" y="4651"/>
                </a:lnTo>
                <a:lnTo>
                  <a:pt x="2684" y="4664"/>
                </a:lnTo>
                <a:lnTo>
                  <a:pt x="2703" y="4676"/>
                </a:lnTo>
                <a:lnTo>
                  <a:pt x="2723" y="4688"/>
                </a:lnTo>
                <a:lnTo>
                  <a:pt x="2744" y="4699"/>
                </a:lnTo>
                <a:lnTo>
                  <a:pt x="2765" y="4709"/>
                </a:lnTo>
                <a:lnTo>
                  <a:pt x="2787" y="4719"/>
                </a:lnTo>
                <a:lnTo>
                  <a:pt x="2811" y="4728"/>
                </a:lnTo>
                <a:lnTo>
                  <a:pt x="2835" y="4737"/>
                </a:lnTo>
                <a:lnTo>
                  <a:pt x="2860" y="4745"/>
                </a:lnTo>
                <a:lnTo>
                  <a:pt x="2886" y="4753"/>
                </a:lnTo>
                <a:lnTo>
                  <a:pt x="2913" y="4760"/>
                </a:lnTo>
                <a:lnTo>
                  <a:pt x="2941" y="4767"/>
                </a:lnTo>
                <a:lnTo>
                  <a:pt x="2970" y="4773"/>
                </a:lnTo>
                <a:lnTo>
                  <a:pt x="3000" y="4778"/>
                </a:lnTo>
                <a:lnTo>
                  <a:pt x="3015" y="4781"/>
                </a:lnTo>
                <a:lnTo>
                  <a:pt x="3031" y="4784"/>
                </a:lnTo>
                <a:lnTo>
                  <a:pt x="3063" y="4788"/>
                </a:lnTo>
                <a:lnTo>
                  <a:pt x="3097" y="4791"/>
                </a:lnTo>
                <a:lnTo>
                  <a:pt x="3114" y="4793"/>
                </a:lnTo>
                <a:lnTo>
                  <a:pt x="3131" y="4794"/>
                </a:lnTo>
                <a:lnTo>
                  <a:pt x="3166" y="4798"/>
                </a:lnTo>
                <a:lnTo>
                  <a:pt x="3202" y="4800"/>
                </a:lnTo>
                <a:lnTo>
                  <a:pt x="3186" y="4812"/>
                </a:lnTo>
                <a:lnTo>
                  <a:pt x="3170" y="4824"/>
                </a:lnTo>
                <a:lnTo>
                  <a:pt x="3153" y="4836"/>
                </a:lnTo>
                <a:lnTo>
                  <a:pt x="3136" y="4846"/>
                </a:lnTo>
                <a:lnTo>
                  <a:pt x="3118" y="4856"/>
                </a:lnTo>
                <a:lnTo>
                  <a:pt x="3099" y="4866"/>
                </a:lnTo>
                <a:lnTo>
                  <a:pt x="3080" y="4874"/>
                </a:lnTo>
                <a:lnTo>
                  <a:pt x="3059" y="4883"/>
                </a:lnTo>
                <a:lnTo>
                  <a:pt x="3039" y="4890"/>
                </a:lnTo>
                <a:lnTo>
                  <a:pt x="3019" y="4898"/>
                </a:lnTo>
                <a:lnTo>
                  <a:pt x="2998" y="4904"/>
                </a:lnTo>
                <a:lnTo>
                  <a:pt x="2976" y="4909"/>
                </a:lnTo>
                <a:lnTo>
                  <a:pt x="2954" y="4916"/>
                </a:lnTo>
                <a:lnTo>
                  <a:pt x="2932" y="4920"/>
                </a:lnTo>
                <a:lnTo>
                  <a:pt x="2909" y="4924"/>
                </a:lnTo>
                <a:lnTo>
                  <a:pt x="2886" y="4928"/>
                </a:lnTo>
                <a:lnTo>
                  <a:pt x="2863" y="4932"/>
                </a:lnTo>
                <a:lnTo>
                  <a:pt x="2839" y="4934"/>
                </a:lnTo>
                <a:lnTo>
                  <a:pt x="2816" y="4936"/>
                </a:lnTo>
                <a:lnTo>
                  <a:pt x="2791" y="4938"/>
                </a:lnTo>
                <a:lnTo>
                  <a:pt x="2767" y="4939"/>
                </a:lnTo>
                <a:lnTo>
                  <a:pt x="2743" y="4940"/>
                </a:lnTo>
                <a:lnTo>
                  <a:pt x="2693" y="4940"/>
                </a:lnTo>
                <a:lnTo>
                  <a:pt x="2668" y="4939"/>
                </a:lnTo>
                <a:lnTo>
                  <a:pt x="2643" y="4938"/>
                </a:lnTo>
                <a:lnTo>
                  <a:pt x="2618" y="4937"/>
                </a:lnTo>
                <a:lnTo>
                  <a:pt x="2593" y="4935"/>
                </a:lnTo>
                <a:lnTo>
                  <a:pt x="2567" y="4933"/>
                </a:lnTo>
                <a:lnTo>
                  <a:pt x="2542" y="4929"/>
                </a:lnTo>
                <a:lnTo>
                  <a:pt x="2491" y="4922"/>
                </a:lnTo>
                <a:lnTo>
                  <a:pt x="2441" y="4913"/>
                </a:lnTo>
                <a:lnTo>
                  <a:pt x="2391" y="4904"/>
                </a:lnTo>
                <a:lnTo>
                  <a:pt x="2365" y="4898"/>
                </a:lnTo>
                <a:lnTo>
                  <a:pt x="2341" y="4892"/>
                </a:lnTo>
                <a:lnTo>
                  <a:pt x="2316" y="4885"/>
                </a:lnTo>
                <a:lnTo>
                  <a:pt x="2292" y="4878"/>
                </a:lnTo>
                <a:lnTo>
                  <a:pt x="2268" y="4871"/>
                </a:lnTo>
                <a:lnTo>
                  <a:pt x="2244" y="4864"/>
                </a:lnTo>
                <a:lnTo>
                  <a:pt x="2221" y="4856"/>
                </a:lnTo>
                <a:lnTo>
                  <a:pt x="2197" y="4849"/>
                </a:lnTo>
                <a:lnTo>
                  <a:pt x="2152" y="4831"/>
                </a:lnTo>
                <a:lnTo>
                  <a:pt x="2129" y="4822"/>
                </a:lnTo>
                <a:lnTo>
                  <a:pt x="2107" y="4812"/>
                </a:lnTo>
                <a:lnTo>
                  <a:pt x="2086" y="4803"/>
                </a:lnTo>
                <a:lnTo>
                  <a:pt x="2064" y="4793"/>
                </a:lnTo>
                <a:lnTo>
                  <a:pt x="2024" y="4772"/>
                </a:lnTo>
                <a:lnTo>
                  <a:pt x="2004" y="4761"/>
                </a:lnTo>
                <a:lnTo>
                  <a:pt x="1985" y="4751"/>
                </a:lnTo>
                <a:lnTo>
                  <a:pt x="1967" y="4740"/>
                </a:lnTo>
                <a:lnTo>
                  <a:pt x="1949" y="4728"/>
                </a:lnTo>
                <a:lnTo>
                  <a:pt x="1930" y="4717"/>
                </a:lnTo>
                <a:lnTo>
                  <a:pt x="1913" y="4705"/>
                </a:lnTo>
                <a:lnTo>
                  <a:pt x="1897" y="4692"/>
                </a:lnTo>
                <a:lnTo>
                  <a:pt x="1882" y="4681"/>
                </a:lnTo>
                <a:lnTo>
                  <a:pt x="1867" y="4668"/>
                </a:lnTo>
                <a:lnTo>
                  <a:pt x="1852" y="4655"/>
                </a:lnTo>
                <a:lnTo>
                  <a:pt x="1839" y="4642"/>
                </a:lnTo>
                <a:lnTo>
                  <a:pt x="1826" y="4630"/>
                </a:lnTo>
                <a:lnTo>
                  <a:pt x="1827" y="4663"/>
                </a:lnTo>
                <a:lnTo>
                  <a:pt x="1831" y="4694"/>
                </a:lnTo>
                <a:lnTo>
                  <a:pt x="1834" y="4727"/>
                </a:lnTo>
                <a:lnTo>
                  <a:pt x="1838" y="4759"/>
                </a:lnTo>
                <a:lnTo>
                  <a:pt x="1843" y="4792"/>
                </a:lnTo>
                <a:lnTo>
                  <a:pt x="1850" y="4824"/>
                </a:lnTo>
                <a:lnTo>
                  <a:pt x="1856" y="4856"/>
                </a:lnTo>
                <a:lnTo>
                  <a:pt x="1863" y="4887"/>
                </a:lnTo>
                <a:lnTo>
                  <a:pt x="1871" y="4919"/>
                </a:lnTo>
                <a:lnTo>
                  <a:pt x="1880" y="4950"/>
                </a:lnTo>
                <a:lnTo>
                  <a:pt x="1890" y="4980"/>
                </a:lnTo>
                <a:lnTo>
                  <a:pt x="1901" y="5010"/>
                </a:lnTo>
                <a:lnTo>
                  <a:pt x="1911" y="5040"/>
                </a:lnTo>
                <a:lnTo>
                  <a:pt x="1923" y="5070"/>
                </a:lnTo>
                <a:lnTo>
                  <a:pt x="1936" y="5100"/>
                </a:lnTo>
                <a:lnTo>
                  <a:pt x="1950" y="5128"/>
                </a:lnTo>
                <a:lnTo>
                  <a:pt x="1963" y="5157"/>
                </a:lnTo>
                <a:lnTo>
                  <a:pt x="1979" y="5185"/>
                </a:lnTo>
                <a:lnTo>
                  <a:pt x="1994" y="5212"/>
                </a:lnTo>
                <a:lnTo>
                  <a:pt x="2011" y="5239"/>
                </a:lnTo>
                <a:lnTo>
                  <a:pt x="2028" y="5265"/>
                </a:lnTo>
                <a:lnTo>
                  <a:pt x="2046" y="5292"/>
                </a:lnTo>
                <a:lnTo>
                  <a:pt x="2065" y="5318"/>
                </a:lnTo>
                <a:lnTo>
                  <a:pt x="2085" y="5342"/>
                </a:lnTo>
                <a:lnTo>
                  <a:pt x="2106" y="5366"/>
                </a:lnTo>
                <a:lnTo>
                  <a:pt x="2127" y="5391"/>
                </a:lnTo>
                <a:lnTo>
                  <a:pt x="2148" y="5414"/>
                </a:lnTo>
                <a:lnTo>
                  <a:pt x="2172" y="5437"/>
                </a:lnTo>
                <a:lnTo>
                  <a:pt x="2195" y="5458"/>
                </a:lnTo>
                <a:lnTo>
                  <a:pt x="2220" y="5479"/>
                </a:lnTo>
                <a:lnTo>
                  <a:pt x="2244" y="5500"/>
                </a:lnTo>
                <a:lnTo>
                  <a:pt x="2270" y="5520"/>
                </a:lnTo>
                <a:lnTo>
                  <a:pt x="2296" y="5539"/>
                </a:lnTo>
                <a:lnTo>
                  <a:pt x="2324" y="5558"/>
                </a:lnTo>
                <a:lnTo>
                  <a:pt x="2352" y="5575"/>
                </a:lnTo>
                <a:lnTo>
                  <a:pt x="2381" y="5592"/>
                </a:lnTo>
                <a:lnTo>
                  <a:pt x="2411" y="5608"/>
                </a:lnTo>
                <a:lnTo>
                  <a:pt x="2442" y="5623"/>
                </a:lnTo>
                <a:lnTo>
                  <a:pt x="2473" y="5638"/>
                </a:lnTo>
                <a:lnTo>
                  <a:pt x="2504" y="5650"/>
                </a:lnTo>
                <a:lnTo>
                  <a:pt x="2537" y="5663"/>
                </a:lnTo>
                <a:lnTo>
                  <a:pt x="2571" y="5675"/>
                </a:lnTo>
                <a:lnTo>
                  <a:pt x="2605" y="5685"/>
                </a:lnTo>
                <a:lnTo>
                  <a:pt x="2641" y="5696"/>
                </a:lnTo>
                <a:lnTo>
                  <a:pt x="2677" y="5705"/>
                </a:lnTo>
                <a:lnTo>
                  <a:pt x="2714" y="5712"/>
                </a:lnTo>
                <a:lnTo>
                  <a:pt x="2751" y="5719"/>
                </a:lnTo>
                <a:lnTo>
                  <a:pt x="2789" y="5725"/>
                </a:lnTo>
                <a:lnTo>
                  <a:pt x="2829" y="5730"/>
                </a:lnTo>
                <a:lnTo>
                  <a:pt x="2868" y="5733"/>
                </a:lnTo>
                <a:lnTo>
                  <a:pt x="2909" y="5736"/>
                </a:lnTo>
                <a:lnTo>
                  <a:pt x="2951" y="5738"/>
                </a:lnTo>
                <a:lnTo>
                  <a:pt x="2993" y="5738"/>
                </a:lnTo>
                <a:lnTo>
                  <a:pt x="3036" y="5738"/>
                </a:lnTo>
                <a:lnTo>
                  <a:pt x="3080" y="5735"/>
                </a:lnTo>
                <a:lnTo>
                  <a:pt x="3124" y="5732"/>
                </a:lnTo>
                <a:lnTo>
                  <a:pt x="3170" y="5728"/>
                </a:lnTo>
                <a:lnTo>
                  <a:pt x="3217" y="5723"/>
                </a:lnTo>
                <a:lnTo>
                  <a:pt x="3263" y="5716"/>
                </a:lnTo>
                <a:lnTo>
                  <a:pt x="3311" y="5708"/>
                </a:lnTo>
                <a:lnTo>
                  <a:pt x="3360" y="5699"/>
                </a:lnTo>
                <a:lnTo>
                  <a:pt x="3409" y="5689"/>
                </a:lnTo>
                <a:lnTo>
                  <a:pt x="3459" y="5676"/>
                </a:lnTo>
                <a:lnTo>
                  <a:pt x="3510" y="5663"/>
                </a:lnTo>
                <a:lnTo>
                  <a:pt x="3546" y="5655"/>
                </a:lnTo>
                <a:lnTo>
                  <a:pt x="3563" y="5651"/>
                </a:lnTo>
                <a:lnTo>
                  <a:pt x="3579" y="5648"/>
                </a:lnTo>
                <a:lnTo>
                  <a:pt x="3596" y="5645"/>
                </a:lnTo>
                <a:lnTo>
                  <a:pt x="3612" y="5643"/>
                </a:lnTo>
                <a:lnTo>
                  <a:pt x="3643" y="5641"/>
                </a:lnTo>
                <a:lnTo>
                  <a:pt x="3673" y="5641"/>
                </a:lnTo>
                <a:lnTo>
                  <a:pt x="3688" y="5642"/>
                </a:lnTo>
                <a:lnTo>
                  <a:pt x="3701" y="5644"/>
                </a:lnTo>
                <a:lnTo>
                  <a:pt x="3715" y="5646"/>
                </a:lnTo>
                <a:lnTo>
                  <a:pt x="3729" y="5649"/>
                </a:lnTo>
                <a:lnTo>
                  <a:pt x="3742" y="5652"/>
                </a:lnTo>
                <a:lnTo>
                  <a:pt x="3755" y="5657"/>
                </a:lnTo>
                <a:lnTo>
                  <a:pt x="3767" y="5662"/>
                </a:lnTo>
                <a:lnTo>
                  <a:pt x="3779" y="5667"/>
                </a:lnTo>
                <a:lnTo>
                  <a:pt x="3791" y="5674"/>
                </a:lnTo>
                <a:lnTo>
                  <a:pt x="3802" y="5681"/>
                </a:lnTo>
                <a:lnTo>
                  <a:pt x="3813" y="5690"/>
                </a:lnTo>
                <a:lnTo>
                  <a:pt x="3824" y="5698"/>
                </a:lnTo>
                <a:lnTo>
                  <a:pt x="3834" y="5708"/>
                </a:lnTo>
                <a:lnTo>
                  <a:pt x="3844" y="5718"/>
                </a:lnTo>
                <a:lnTo>
                  <a:pt x="3853" y="5730"/>
                </a:lnTo>
                <a:lnTo>
                  <a:pt x="3863" y="5742"/>
                </a:lnTo>
                <a:lnTo>
                  <a:pt x="3872" y="5756"/>
                </a:lnTo>
                <a:lnTo>
                  <a:pt x="3880" y="5769"/>
                </a:lnTo>
                <a:lnTo>
                  <a:pt x="3889" y="5784"/>
                </a:lnTo>
                <a:lnTo>
                  <a:pt x="3896" y="5799"/>
                </a:lnTo>
                <a:lnTo>
                  <a:pt x="3903" y="5816"/>
                </a:lnTo>
                <a:lnTo>
                  <a:pt x="3911" y="5834"/>
                </a:lnTo>
                <a:lnTo>
                  <a:pt x="3920" y="5858"/>
                </a:lnTo>
                <a:lnTo>
                  <a:pt x="3931" y="5881"/>
                </a:lnTo>
                <a:lnTo>
                  <a:pt x="3943" y="5902"/>
                </a:lnTo>
                <a:lnTo>
                  <a:pt x="3954" y="5924"/>
                </a:lnTo>
                <a:lnTo>
                  <a:pt x="3967" y="5943"/>
                </a:lnTo>
                <a:lnTo>
                  <a:pt x="3974" y="5951"/>
                </a:lnTo>
                <a:lnTo>
                  <a:pt x="3981" y="5961"/>
                </a:lnTo>
                <a:lnTo>
                  <a:pt x="3995" y="5978"/>
                </a:lnTo>
                <a:lnTo>
                  <a:pt x="4010" y="5994"/>
                </a:lnTo>
                <a:lnTo>
                  <a:pt x="4025" y="6009"/>
                </a:lnTo>
                <a:lnTo>
                  <a:pt x="4041" y="6022"/>
                </a:lnTo>
                <a:lnTo>
                  <a:pt x="4049" y="6029"/>
                </a:lnTo>
                <a:lnTo>
                  <a:pt x="4058" y="6035"/>
                </a:lnTo>
                <a:lnTo>
                  <a:pt x="4075" y="6047"/>
                </a:lnTo>
                <a:lnTo>
                  <a:pt x="4092" y="6058"/>
                </a:lnTo>
                <a:lnTo>
                  <a:pt x="4110" y="6067"/>
                </a:lnTo>
                <a:lnTo>
                  <a:pt x="4128" y="6076"/>
                </a:lnTo>
                <a:lnTo>
                  <a:pt x="4147" y="6084"/>
                </a:lnTo>
                <a:lnTo>
                  <a:pt x="4155" y="6088"/>
                </a:lnTo>
                <a:lnTo>
                  <a:pt x="4165" y="6092"/>
                </a:lnTo>
                <a:lnTo>
                  <a:pt x="4185" y="6098"/>
                </a:lnTo>
                <a:lnTo>
                  <a:pt x="4204" y="6103"/>
                </a:lnTo>
                <a:lnTo>
                  <a:pt x="4224" y="6108"/>
                </a:lnTo>
                <a:lnTo>
                  <a:pt x="4245" y="6112"/>
                </a:lnTo>
                <a:lnTo>
                  <a:pt x="4254" y="6114"/>
                </a:lnTo>
                <a:lnTo>
                  <a:pt x="4265" y="6115"/>
                </a:lnTo>
                <a:lnTo>
                  <a:pt x="4285" y="6118"/>
                </a:lnTo>
                <a:lnTo>
                  <a:pt x="4306" y="6120"/>
                </a:lnTo>
                <a:lnTo>
                  <a:pt x="4328" y="6121"/>
                </a:lnTo>
                <a:lnTo>
                  <a:pt x="4349" y="6122"/>
                </a:lnTo>
                <a:lnTo>
                  <a:pt x="4369" y="6122"/>
                </a:lnTo>
                <a:lnTo>
                  <a:pt x="4390" y="6121"/>
                </a:lnTo>
                <a:lnTo>
                  <a:pt x="4433" y="6119"/>
                </a:lnTo>
                <a:lnTo>
                  <a:pt x="4454" y="6117"/>
                </a:lnTo>
                <a:lnTo>
                  <a:pt x="4475" y="6115"/>
                </a:lnTo>
                <a:lnTo>
                  <a:pt x="4523" y="6110"/>
                </a:lnTo>
                <a:lnTo>
                  <a:pt x="4570" y="6104"/>
                </a:lnTo>
                <a:lnTo>
                  <a:pt x="4616" y="6101"/>
                </a:lnTo>
                <a:lnTo>
                  <a:pt x="4659" y="6099"/>
                </a:lnTo>
                <a:lnTo>
                  <a:pt x="4703" y="6098"/>
                </a:lnTo>
                <a:lnTo>
                  <a:pt x="4724" y="6097"/>
                </a:lnTo>
                <a:lnTo>
                  <a:pt x="4744" y="6097"/>
                </a:lnTo>
                <a:lnTo>
                  <a:pt x="4786" y="6098"/>
                </a:lnTo>
                <a:lnTo>
                  <a:pt x="4826" y="6100"/>
                </a:lnTo>
                <a:lnTo>
                  <a:pt x="4865" y="6102"/>
                </a:lnTo>
                <a:lnTo>
                  <a:pt x="4885" y="6104"/>
                </a:lnTo>
                <a:lnTo>
                  <a:pt x="4904" y="6106"/>
                </a:lnTo>
                <a:lnTo>
                  <a:pt x="4941" y="6112"/>
                </a:lnTo>
                <a:lnTo>
                  <a:pt x="4978" y="6118"/>
                </a:lnTo>
                <a:lnTo>
                  <a:pt x="5013" y="6126"/>
                </a:lnTo>
                <a:lnTo>
                  <a:pt x="5031" y="6130"/>
                </a:lnTo>
                <a:lnTo>
                  <a:pt x="5048" y="6134"/>
                </a:lnTo>
                <a:lnTo>
                  <a:pt x="5083" y="6144"/>
                </a:lnTo>
                <a:lnTo>
                  <a:pt x="5100" y="6149"/>
                </a:lnTo>
                <a:lnTo>
                  <a:pt x="5116" y="6155"/>
                </a:lnTo>
                <a:lnTo>
                  <a:pt x="5150" y="6167"/>
                </a:lnTo>
                <a:lnTo>
                  <a:pt x="5166" y="6175"/>
                </a:lnTo>
                <a:lnTo>
                  <a:pt x="5182" y="6181"/>
                </a:lnTo>
                <a:lnTo>
                  <a:pt x="5198" y="6188"/>
                </a:lnTo>
                <a:lnTo>
                  <a:pt x="5214" y="6196"/>
                </a:lnTo>
                <a:lnTo>
                  <a:pt x="5230" y="6203"/>
                </a:lnTo>
                <a:lnTo>
                  <a:pt x="5246" y="6212"/>
                </a:lnTo>
                <a:lnTo>
                  <a:pt x="5277" y="6229"/>
                </a:lnTo>
                <a:lnTo>
                  <a:pt x="5307" y="6248"/>
                </a:lnTo>
                <a:lnTo>
                  <a:pt x="5337" y="6268"/>
                </a:lnTo>
                <a:lnTo>
                  <a:pt x="5366" y="6289"/>
                </a:lnTo>
                <a:lnTo>
                  <a:pt x="5396" y="6312"/>
                </a:lnTo>
                <a:lnTo>
                  <a:pt x="5411" y="6323"/>
                </a:lnTo>
                <a:lnTo>
                  <a:pt x="5425" y="6336"/>
                </a:lnTo>
                <a:lnTo>
                  <a:pt x="5453" y="6362"/>
                </a:lnTo>
                <a:lnTo>
                  <a:pt x="5482" y="6388"/>
                </a:lnTo>
                <a:lnTo>
                  <a:pt x="5496" y="6402"/>
                </a:lnTo>
                <a:lnTo>
                  <a:pt x="5510" y="6416"/>
                </a:lnTo>
                <a:lnTo>
                  <a:pt x="5538" y="6446"/>
                </a:lnTo>
                <a:lnTo>
                  <a:pt x="5566" y="6476"/>
                </a:lnTo>
                <a:lnTo>
                  <a:pt x="5594" y="6509"/>
                </a:lnTo>
                <a:lnTo>
                  <a:pt x="5597" y="6482"/>
                </a:lnTo>
                <a:lnTo>
                  <a:pt x="5599" y="6455"/>
                </a:lnTo>
                <a:lnTo>
                  <a:pt x="5600" y="6429"/>
                </a:lnTo>
                <a:lnTo>
                  <a:pt x="5601" y="6402"/>
                </a:lnTo>
                <a:lnTo>
                  <a:pt x="5601" y="6377"/>
                </a:lnTo>
                <a:lnTo>
                  <a:pt x="5600" y="6351"/>
                </a:lnTo>
                <a:lnTo>
                  <a:pt x="5599" y="6325"/>
                </a:lnTo>
                <a:lnTo>
                  <a:pt x="5597" y="6301"/>
                </a:lnTo>
                <a:lnTo>
                  <a:pt x="5595" y="6276"/>
                </a:lnTo>
                <a:lnTo>
                  <a:pt x="5592" y="6252"/>
                </a:lnTo>
                <a:lnTo>
                  <a:pt x="5588" y="6228"/>
                </a:lnTo>
                <a:lnTo>
                  <a:pt x="5584" y="6204"/>
                </a:lnTo>
                <a:lnTo>
                  <a:pt x="5579" y="6181"/>
                </a:lnTo>
                <a:lnTo>
                  <a:pt x="5573" y="6159"/>
                </a:lnTo>
                <a:lnTo>
                  <a:pt x="5568" y="6136"/>
                </a:lnTo>
                <a:lnTo>
                  <a:pt x="5562" y="6114"/>
                </a:lnTo>
                <a:lnTo>
                  <a:pt x="5555" y="6092"/>
                </a:lnTo>
                <a:lnTo>
                  <a:pt x="5548" y="6070"/>
                </a:lnTo>
                <a:lnTo>
                  <a:pt x="5540" y="6049"/>
                </a:lnTo>
                <a:lnTo>
                  <a:pt x="5532" y="6028"/>
                </a:lnTo>
                <a:lnTo>
                  <a:pt x="5525" y="6008"/>
                </a:lnTo>
                <a:lnTo>
                  <a:pt x="5515" y="5987"/>
                </a:lnTo>
                <a:lnTo>
                  <a:pt x="5506" y="5967"/>
                </a:lnTo>
                <a:lnTo>
                  <a:pt x="5497" y="5948"/>
                </a:lnTo>
                <a:lnTo>
                  <a:pt x="5486" y="5929"/>
                </a:lnTo>
                <a:lnTo>
                  <a:pt x="5477" y="5910"/>
                </a:lnTo>
                <a:lnTo>
                  <a:pt x="5466" y="5892"/>
                </a:lnTo>
                <a:lnTo>
                  <a:pt x="5454" y="5873"/>
                </a:lnTo>
                <a:lnTo>
                  <a:pt x="5444" y="5856"/>
                </a:lnTo>
                <a:lnTo>
                  <a:pt x="5432" y="5837"/>
                </a:lnTo>
                <a:lnTo>
                  <a:pt x="5420" y="5820"/>
                </a:lnTo>
                <a:lnTo>
                  <a:pt x="5409" y="5803"/>
                </a:lnTo>
                <a:lnTo>
                  <a:pt x="5383" y="5769"/>
                </a:lnTo>
                <a:lnTo>
                  <a:pt x="5358" y="5738"/>
                </a:lnTo>
                <a:lnTo>
                  <a:pt x="5331" y="5707"/>
                </a:lnTo>
                <a:lnTo>
                  <a:pt x="5318" y="5692"/>
                </a:lnTo>
                <a:lnTo>
                  <a:pt x="5304" y="5678"/>
                </a:lnTo>
                <a:lnTo>
                  <a:pt x="5277" y="5649"/>
                </a:lnTo>
                <a:lnTo>
                  <a:pt x="5249" y="5623"/>
                </a:lnTo>
                <a:lnTo>
                  <a:pt x="5222" y="5596"/>
                </a:lnTo>
                <a:lnTo>
                  <a:pt x="5193" y="5572"/>
                </a:lnTo>
                <a:lnTo>
                  <a:pt x="5164" y="5547"/>
                </a:lnTo>
                <a:lnTo>
                  <a:pt x="5137" y="5525"/>
                </a:lnTo>
                <a:lnTo>
                  <a:pt x="5109" y="5504"/>
                </a:lnTo>
                <a:lnTo>
                  <a:pt x="5081" y="5483"/>
                </a:lnTo>
                <a:lnTo>
                  <a:pt x="5054" y="5464"/>
                </a:lnTo>
                <a:lnTo>
                  <a:pt x="5027" y="5446"/>
                </a:lnTo>
                <a:lnTo>
                  <a:pt x="5002" y="5429"/>
                </a:lnTo>
                <a:lnTo>
                  <a:pt x="4976" y="5413"/>
                </a:lnTo>
                <a:lnTo>
                  <a:pt x="4954" y="5398"/>
                </a:lnTo>
                <a:lnTo>
                  <a:pt x="4942" y="5391"/>
                </a:lnTo>
                <a:lnTo>
                  <a:pt x="4931" y="5383"/>
                </a:lnTo>
                <a:lnTo>
                  <a:pt x="4911" y="5369"/>
                </a:lnTo>
                <a:lnTo>
                  <a:pt x="4892" y="5354"/>
                </a:lnTo>
                <a:lnTo>
                  <a:pt x="4884" y="5346"/>
                </a:lnTo>
                <a:lnTo>
                  <a:pt x="4874" y="5339"/>
                </a:lnTo>
                <a:lnTo>
                  <a:pt x="4857" y="5324"/>
                </a:lnTo>
                <a:lnTo>
                  <a:pt x="4842" y="5310"/>
                </a:lnTo>
                <a:lnTo>
                  <a:pt x="4827" y="5295"/>
                </a:lnTo>
                <a:lnTo>
                  <a:pt x="4813" y="5280"/>
                </a:lnTo>
                <a:lnTo>
                  <a:pt x="4801" y="5265"/>
                </a:lnTo>
                <a:lnTo>
                  <a:pt x="4789" y="5251"/>
                </a:lnTo>
                <a:lnTo>
                  <a:pt x="4778" y="5236"/>
                </a:lnTo>
                <a:lnTo>
                  <a:pt x="4769" y="5222"/>
                </a:lnTo>
                <a:lnTo>
                  <a:pt x="4759" y="5207"/>
                </a:lnTo>
                <a:lnTo>
                  <a:pt x="4752" y="5192"/>
                </a:lnTo>
                <a:lnTo>
                  <a:pt x="4744" y="5178"/>
                </a:lnTo>
                <a:lnTo>
                  <a:pt x="4737" y="5164"/>
                </a:lnTo>
                <a:lnTo>
                  <a:pt x="4732" y="5150"/>
                </a:lnTo>
                <a:lnTo>
                  <a:pt x="4725" y="5136"/>
                </a:lnTo>
                <a:lnTo>
                  <a:pt x="4721" y="5122"/>
                </a:lnTo>
                <a:lnTo>
                  <a:pt x="4713" y="5094"/>
                </a:lnTo>
                <a:lnTo>
                  <a:pt x="4710" y="5080"/>
                </a:lnTo>
                <a:lnTo>
                  <a:pt x="4707" y="5068"/>
                </a:lnTo>
                <a:lnTo>
                  <a:pt x="4703" y="5041"/>
                </a:lnTo>
                <a:lnTo>
                  <a:pt x="4702" y="5028"/>
                </a:lnTo>
                <a:lnTo>
                  <a:pt x="4700" y="5016"/>
                </a:lnTo>
                <a:lnTo>
                  <a:pt x="4699" y="4990"/>
                </a:lnTo>
                <a:lnTo>
                  <a:pt x="4697" y="4967"/>
                </a:lnTo>
                <a:lnTo>
                  <a:pt x="4715" y="4986"/>
                </a:lnTo>
                <a:lnTo>
                  <a:pt x="4733" y="5004"/>
                </a:lnTo>
                <a:lnTo>
                  <a:pt x="4750" y="5022"/>
                </a:lnTo>
                <a:lnTo>
                  <a:pt x="4768" y="5039"/>
                </a:lnTo>
                <a:lnTo>
                  <a:pt x="4787" y="5055"/>
                </a:lnTo>
                <a:lnTo>
                  <a:pt x="4805" y="5071"/>
                </a:lnTo>
                <a:lnTo>
                  <a:pt x="4824" y="5086"/>
                </a:lnTo>
                <a:lnTo>
                  <a:pt x="4843" y="5101"/>
                </a:lnTo>
                <a:lnTo>
                  <a:pt x="4862" y="5114"/>
                </a:lnTo>
                <a:lnTo>
                  <a:pt x="4882" y="5128"/>
                </a:lnTo>
                <a:lnTo>
                  <a:pt x="4903" y="5141"/>
                </a:lnTo>
                <a:lnTo>
                  <a:pt x="4923" y="5153"/>
                </a:lnTo>
                <a:lnTo>
                  <a:pt x="4943" y="5164"/>
                </a:lnTo>
                <a:lnTo>
                  <a:pt x="4963" y="5176"/>
                </a:lnTo>
                <a:lnTo>
                  <a:pt x="4985" y="5187"/>
                </a:lnTo>
                <a:lnTo>
                  <a:pt x="5006" y="5196"/>
                </a:lnTo>
                <a:lnTo>
                  <a:pt x="5027" y="5206"/>
                </a:lnTo>
                <a:lnTo>
                  <a:pt x="5048" y="5215"/>
                </a:lnTo>
                <a:lnTo>
                  <a:pt x="5070" y="5224"/>
                </a:lnTo>
                <a:lnTo>
                  <a:pt x="5092" y="5231"/>
                </a:lnTo>
                <a:lnTo>
                  <a:pt x="5113" y="5240"/>
                </a:lnTo>
                <a:lnTo>
                  <a:pt x="5135" y="5246"/>
                </a:lnTo>
                <a:lnTo>
                  <a:pt x="5158" y="5254"/>
                </a:lnTo>
                <a:lnTo>
                  <a:pt x="5180" y="5260"/>
                </a:lnTo>
                <a:lnTo>
                  <a:pt x="5202" y="5265"/>
                </a:lnTo>
                <a:lnTo>
                  <a:pt x="5225" y="5272"/>
                </a:lnTo>
                <a:lnTo>
                  <a:pt x="5247" y="5276"/>
                </a:lnTo>
                <a:lnTo>
                  <a:pt x="5270" y="5281"/>
                </a:lnTo>
                <a:lnTo>
                  <a:pt x="5293" y="5286"/>
                </a:lnTo>
                <a:lnTo>
                  <a:pt x="5316" y="5290"/>
                </a:lnTo>
                <a:lnTo>
                  <a:pt x="5362" y="5297"/>
                </a:lnTo>
                <a:lnTo>
                  <a:pt x="5401" y="5303"/>
                </a:lnTo>
                <a:lnTo>
                  <a:pt x="5441" y="5309"/>
                </a:lnTo>
                <a:lnTo>
                  <a:pt x="5516" y="5322"/>
                </a:lnTo>
                <a:lnTo>
                  <a:pt x="5552" y="5329"/>
                </a:lnTo>
                <a:lnTo>
                  <a:pt x="5588" y="5337"/>
                </a:lnTo>
                <a:lnTo>
                  <a:pt x="5623" y="5345"/>
                </a:lnTo>
                <a:lnTo>
                  <a:pt x="5658" y="5354"/>
                </a:lnTo>
                <a:lnTo>
                  <a:pt x="5692" y="5362"/>
                </a:lnTo>
                <a:lnTo>
                  <a:pt x="5725" y="5372"/>
                </a:lnTo>
                <a:lnTo>
                  <a:pt x="5757" y="5381"/>
                </a:lnTo>
                <a:lnTo>
                  <a:pt x="5789" y="5392"/>
                </a:lnTo>
                <a:lnTo>
                  <a:pt x="5819" y="5403"/>
                </a:lnTo>
                <a:lnTo>
                  <a:pt x="5850" y="5413"/>
                </a:lnTo>
                <a:lnTo>
                  <a:pt x="5879" y="5425"/>
                </a:lnTo>
                <a:lnTo>
                  <a:pt x="5907" y="5438"/>
                </a:lnTo>
                <a:lnTo>
                  <a:pt x="5935" y="5449"/>
                </a:lnTo>
                <a:lnTo>
                  <a:pt x="5961" y="5463"/>
                </a:lnTo>
                <a:lnTo>
                  <a:pt x="5988" y="5476"/>
                </a:lnTo>
                <a:lnTo>
                  <a:pt x="6014" y="5491"/>
                </a:lnTo>
                <a:lnTo>
                  <a:pt x="6038" y="5505"/>
                </a:lnTo>
                <a:lnTo>
                  <a:pt x="6061" y="5521"/>
                </a:lnTo>
                <a:lnTo>
                  <a:pt x="6085" y="5537"/>
                </a:lnTo>
                <a:lnTo>
                  <a:pt x="6106" y="5553"/>
                </a:lnTo>
                <a:lnTo>
                  <a:pt x="6127" y="5570"/>
                </a:lnTo>
                <a:lnTo>
                  <a:pt x="6138" y="5578"/>
                </a:lnTo>
                <a:lnTo>
                  <a:pt x="6149" y="5587"/>
                </a:lnTo>
                <a:lnTo>
                  <a:pt x="6168" y="5605"/>
                </a:lnTo>
                <a:lnTo>
                  <a:pt x="6187" y="5624"/>
                </a:lnTo>
                <a:lnTo>
                  <a:pt x="6205" y="5643"/>
                </a:lnTo>
                <a:lnTo>
                  <a:pt x="6213" y="5652"/>
                </a:lnTo>
                <a:lnTo>
                  <a:pt x="6222" y="5662"/>
                </a:lnTo>
                <a:lnTo>
                  <a:pt x="6239" y="5682"/>
                </a:lnTo>
                <a:lnTo>
                  <a:pt x="6254" y="5703"/>
                </a:lnTo>
                <a:lnTo>
                  <a:pt x="6256" y="5674"/>
                </a:lnTo>
                <a:lnTo>
                  <a:pt x="6256" y="5645"/>
                </a:lnTo>
                <a:lnTo>
                  <a:pt x="6256" y="5616"/>
                </a:lnTo>
                <a:lnTo>
                  <a:pt x="6255" y="5589"/>
                </a:lnTo>
                <a:lnTo>
                  <a:pt x="6253" y="5561"/>
                </a:lnTo>
                <a:lnTo>
                  <a:pt x="6250" y="5535"/>
                </a:lnTo>
                <a:lnTo>
                  <a:pt x="6245" y="5509"/>
                </a:lnTo>
                <a:lnTo>
                  <a:pt x="6240" y="5484"/>
                </a:lnTo>
                <a:lnTo>
                  <a:pt x="6235" y="5460"/>
                </a:lnTo>
                <a:lnTo>
                  <a:pt x="6228" y="5436"/>
                </a:lnTo>
                <a:lnTo>
                  <a:pt x="6221" y="5412"/>
                </a:lnTo>
                <a:lnTo>
                  <a:pt x="6212" y="5390"/>
                </a:lnTo>
                <a:lnTo>
                  <a:pt x="6204" y="5367"/>
                </a:lnTo>
                <a:lnTo>
                  <a:pt x="6194" y="5345"/>
                </a:lnTo>
                <a:lnTo>
                  <a:pt x="6185" y="5325"/>
                </a:lnTo>
                <a:lnTo>
                  <a:pt x="6174" y="5304"/>
                </a:lnTo>
                <a:lnTo>
                  <a:pt x="6163" y="5283"/>
                </a:lnTo>
                <a:lnTo>
                  <a:pt x="6152" y="5264"/>
                </a:lnTo>
                <a:lnTo>
                  <a:pt x="6139" y="5245"/>
                </a:lnTo>
                <a:lnTo>
                  <a:pt x="6126" y="5226"/>
                </a:lnTo>
                <a:lnTo>
                  <a:pt x="6113" y="5208"/>
                </a:lnTo>
                <a:lnTo>
                  <a:pt x="6100" y="5190"/>
                </a:lnTo>
                <a:lnTo>
                  <a:pt x="6086" y="5173"/>
                </a:lnTo>
                <a:lnTo>
                  <a:pt x="6071" y="5156"/>
                </a:lnTo>
                <a:lnTo>
                  <a:pt x="6041" y="5123"/>
                </a:lnTo>
                <a:lnTo>
                  <a:pt x="6026" y="5107"/>
                </a:lnTo>
                <a:lnTo>
                  <a:pt x="6010" y="5091"/>
                </a:lnTo>
                <a:lnTo>
                  <a:pt x="5994" y="5076"/>
                </a:lnTo>
                <a:lnTo>
                  <a:pt x="5978" y="5061"/>
                </a:lnTo>
                <a:lnTo>
                  <a:pt x="5947" y="5033"/>
                </a:lnTo>
                <a:lnTo>
                  <a:pt x="5914" y="5005"/>
                </a:lnTo>
                <a:lnTo>
                  <a:pt x="5881" y="4978"/>
                </a:lnTo>
                <a:lnTo>
                  <a:pt x="5848" y="4952"/>
                </a:lnTo>
                <a:lnTo>
                  <a:pt x="5816" y="4927"/>
                </a:lnTo>
                <a:lnTo>
                  <a:pt x="5753" y="4878"/>
                </a:lnTo>
                <a:lnTo>
                  <a:pt x="5722" y="4855"/>
                </a:lnTo>
                <a:lnTo>
                  <a:pt x="5694" y="4832"/>
                </a:lnTo>
                <a:lnTo>
                  <a:pt x="5667" y="4808"/>
                </a:lnTo>
                <a:lnTo>
                  <a:pt x="5654" y="4797"/>
                </a:lnTo>
                <a:lnTo>
                  <a:pt x="5641" y="4785"/>
                </a:lnTo>
                <a:lnTo>
                  <a:pt x="5630" y="4773"/>
                </a:lnTo>
                <a:lnTo>
                  <a:pt x="5618" y="4762"/>
                </a:lnTo>
                <a:lnTo>
                  <a:pt x="5607" y="4751"/>
                </a:lnTo>
                <a:lnTo>
                  <a:pt x="5598" y="4739"/>
                </a:lnTo>
                <a:lnTo>
                  <a:pt x="5588" y="4727"/>
                </a:lnTo>
                <a:lnTo>
                  <a:pt x="5579" y="4715"/>
                </a:lnTo>
                <a:lnTo>
                  <a:pt x="5570" y="4703"/>
                </a:lnTo>
                <a:lnTo>
                  <a:pt x="5563" y="4691"/>
                </a:lnTo>
                <a:lnTo>
                  <a:pt x="5556" y="4678"/>
                </a:lnTo>
                <a:lnTo>
                  <a:pt x="5550" y="4667"/>
                </a:lnTo>
                <a:lnTo>
                  <a:pt x="5546" y="4654"/>
                </a:lnTo>
                <a:lnTo>
                  <a:pt x="5542" y="4641"/>
                </a:lnTo>
                <a:lnTo>
                  <a:pt x="5581" y="4667"/>
                </a:lnTo>
                <a:lnTo>
                  <a:pt x="5600" y="4678"/>
                </a:lnTo>
                <a:lnTo>
                  <a:pt x="5618" y="4689"/>
                </a:lnTo>
                <a:lnTo>
                  <a:pt x="5637" y="4701"/>
                </a:lnTo>
                <a:lnTo>
                  <a:pt x="5655" y="4710"/>
                </a:lnTo>
                <a:lnTo>
                  <a:pt x="5674" y="4720"/>
                </a:lnTo>
                <a:lnTo>
                  <a:pt x="5692" y="4730"/>
                </a:lnTo>
                <a:lnTo>
                  <a:pt x="5711" y="4738"/>
                </a:lnTo>
                <a:lnTo>
                  <a:pt x="5728" y="4747"/>
                </a:lnTo>
                <a:lnTo>
                  <a:pt x="5764" y="4761"/>
                </a:lnTo>
                <a:lnTo>
                  <a:pt x="5781" y="4769"/>
                </a:lnTo>
                <a:lnTo>
                  <a:pt x="5799" y="4775"/>
                </a:lnTo>
                <a:lnTo>
                  <a:pt x="5816" y="4781"/>
                </a:lnTo>
                <a:lnTo>
                  <a:pt x="5834" y="4786"/>
                </a:lnTo>
                <a:lnTo>
                  <a:pt x="5869" y="4795"/>
                </a:lnTo>
                <a:lnTo>
                  <a:pt x="5877" y="4798"/>
                </a:lnTo>
                <a:lnTo>
                  <a:pt x="5887" y="4800"/>
                </a:lnTo>
                <a:lnTo>
                  <a:pt x="5904" y="4804"/>
                </a:lnTo>
                <a:lnTo>
                  <a:pt x="5922" y="4807"/>
                </a:lnTo>
                <a:lnTo>
                  <a:pt x="5940" y="4809"/>
                </a:lnTo>
                <a:lnTo>
                  <a:pt x="5958" y="4812"/>
                </a:lnTo>
                <a:lnTo>
                  <a:pt x="5976" y="4814"/>
                </a:lnTo>
                <a:lnTo>
                  <a:pt x="6015" y="4817"/>
                </a:lnTo>
                <a:lnTo>
                  <a:pt x="6034" y="4817"/>
                </a:lnTo>
                <a:lnTo>
                  <a:pt x="6053" y="4818"/>
                </a:lnTo>
                <a:lnTo>
                  <a:pt x="6092" y="4817"/>
                </a:lnTo>
                <a:lnTo>
                  <a:pt x="6133" y="4815"/>
                </a:lnTo>
                <a:lnTo>
                  <a:pt x="6161" y="4811"/>
                </a:lnTo>
                <a:lnTo>
                  <a:pt x="6189" y="4808"/>
                </a:lnTo>
                <a:lnTo>
                  <a:pt x="6218" y="4803"/>
                </a:lnTo>
                <a:lnTo>
                  <a:pt x="6246" y="4798"/>
                </a:lnTo>
                <a:lnTo>
                  <a:pt x="6276" y="4792"/>
                </a:lnTo>
                <a:lnTo>
                  <a:pt x="6305" y="4786"/>
                </a:lnTo>
                <a:lnTo>
                  <a:pt x="6364" y="4772"/>
                </a:lnTo>
                <a:lnTo>
                  <a:pt x="6424" y="4759"/>
                </a:lnTo>
                <a:lnTo>
                  <a:pt x="6455" y="4753"/>
                </a:lnTo>
                <a:lnTo>
                  <a:pt x="6484" y="4748"/>
                </a:lnTo>
                <a:lnTo>
                  <a:pt x="6514" y="4743"/>
                </a:lnTo>
                <a:lnTo>
                  <a:pt x="6545" y="4739"/>
                </a:lnTo>
                <a:lnTo>
                  <a:pt x="6575" y="4737"/>
                </a:lnTo>
                <a:lnTo>
                  <a:pt x="6590" y="4736"/>
                </a:lnTo>
                <a:lnTo>
                  <a:pt x="6605" y="4735"/>
                </a:lnTo>
                <a:lnTo>
                  <a:pt x="6635" y="4735"/>
                </a:lnTo>
                <a:lnTo>
                  <a:pt x="6650" y="4736"/>
                </a:lnTo>
                <a:lnTo>
                  <a:pt x="6665" y="4737"/>
                </a:lnTo>
                <a:lnTo>
                  <a:pt x="6695" y="4740"/>
                </a:lnTo>
                <a:lnTo>
                  <a:pt x="6710" y="4742"/>
                </a:lnTo>
                <a:lnTo>
                  <a:pt x="6724" y="4745"/>
                </a:lnTo>
                <a:lnTo>
                  <a:pt x="6739" y="4749"/>
                </a:lnTo>
                <a:lnTo>
                  <a:pt x="6753" y="4753"/>
                </a:lnTo>
                <a:lnTo>
                  <a:pt x="6768" y="4757"/>
                </a:lnTo>
                <a:lnTo>
                  <a:pt x="6782" y="4761"/>
                </a:lnTo>
                <a:lnTo>
                  <a:pt x="6797" y="4768"/>
                </a:lnTo>
                <a:lnTo>
                  <a:pt x="6811" y="4773"/>
                </a:lnTo>
                <a:lnTo>
                  <a:pt x="6826" y="4781"/>
                </a:lnTo>
                <a:lnTo>
                  <a:pt x="6839" y="4788"/>
                </a:lnTo>
                <a:lnTo>
                  <a:pt x="6854" y="4797"/>
                </a:lnTo>
                <a:lnTo>
                  <a:pt x="6868" y="4805"/>
                </a:lnTo>
                <a:lnTo>
                  <a:pt x="6882" y="4815"/>
                </a:lnTo>
                <a:lnTo>
                  <a:pt x="6896" y="4825"/>
                </a:lnTo>
                <a:lnTo>
                  <a:pt x="6910" y="4836"/>
                </a:lnTo>
                <a:lnTo>
                  <a:pt x="6923" y="4848"/>
                </a:lnTo>
                <a:lnTo>
                  <a:pt x="6937" y="4860"/>
                </a:lnTo>
                <a:lnTo>
                  <a:pt x="6950" y="4874"/>
                </a:lnTo>
                <a:lnTo>
                  <a:pt x="6964" y="4889"/>
                </a:lnTo>
                <a:lnTo>
                  <a:pt x="6977" y="4904"/>
                </a:lnTo>
                <a:lnTo>
                  <a:pt x="6990" y="4920"/>
                </a:lnTo>
                <a:lnTo>
                  <a:pt x="7003" y="4937"/>
                </a:lnTo>
                <a:lnTo>
                  <a:pt x="7016" y="4955"/>
                </a:lnTo>
                <a:lnTo>
                  <a:pt x="7029" y="4974"/>
                </a:lnTo>
                <a:lnTo>
                  <a:pt x="7041" y="4993"/>
                </a:lnTo>
                <a:lnTo>
                  <a:pt x="7054" y="5014"/>
                </a:lnTo>
                <a:lnTo>
                  <a:pt x="7070" y="5004"/>
                </a:lnTo>
                <a:lnTo>
                  <a:pt x="7086" y="4994"/>
                </a:lnTo>
                <a:lnTo>
                  <a:pt x="7102" y="4986"/>
                </a:lnTo>
                <a:lnTo>
                  <a:pt x="7119" y="4976"/>
                </a:lnTo>
                <a:lnTo>
                  <a:pt x="7135" y="4968"/>
                </a:lnTo>
                <a:lnTo>
                  <a:pt x="7152" y="4960"/>
                </a:lnTo>
                <a:lnTo>
                  <a:pt x="7169" y="4953"/>
                </a:lnTo>
                <a:lnTo>
                  <a:pt x="7186" y="4945"/>
                </a:lnTo>
                <a:lnTo>
                  <a:pt x="7203" y="4939"/>
                </a:lnTo>
                <a:lnTo>
                  <a:pt x="7220" y="4933"/>
                </a:lnTo>
                <a:lnTo>
                  <a:pt x="7237" y="4926"/>
                </a:lnTo>
                <a:lnTo>
                  <a:pt x="7254" y="4921"/>
                </a:lnTo>
                <a:lnTo>
                  <a:pt x="7289" y="4910"/>
                </a:lnTo>
                <a:lnTo>
                  <a:pt x="7306" y="4906"/>
                </a:lnTo>
                <a:lnTo>
                  <a:pt x="7324" y="4902"/>
                </a:lnTo>
                <a:lnTo>
                  <a:pt x="7341" y="4899"/>
                </a:lnTo>
                <a:lnTo>
                  <a:pt x="7359" y="4895"/>
                </a:lnTo>
                <a:lnTo>
                  <a:pt x="7377" y="4892"/>
                </a:lnTo>
                <a:lnTo>
                  <a:pt x="7394" y="4890"/>
                </a:lnTo>
                <a:lnTo>
                  <a:pt x="7431" y="4886"/>
                </a:lnTo>
                <a:lnTo>
                  <a:pt x="7449" y="4884"/>
                </a:lnTo>
                <a:lnTo>
                  <a:pt x="7467" y="4883"/>
                </a:lnTo>
                <a:lnTo>
                  <a:pt x="7485" y="4882"/>
                </a:lnTo>
                <a:lnTo>
                  <a:pt x="7502" y="4882"/>
                </a:lnTo>
                <a:lnTo>
                  <a:pt x="7538" y="4882"/>
                </a:lnTo>
                <a:lnTo>
                  <a:pt x="7574" y="4883"/>
                </a:lnTo>
                <a:lnTo>
                  <a:pt x="7610" y="4885"/>
                </a:lnTo>
                <a:lnTo>
                  <a:pt x="7627" y="4887"/>
                </a:lnTo>
                <a:lnTo>
                  <a:pt x="7645" y="4889"/>
                </a:lnTo>
                <a:lnTo>
                  <a:pt x="7681" y="4893"/>
                </a:lnTo>
                <a:lnTo>
                  <a:pt x="7716" y="4900"/>
                </a:lnTo>
                <a:lnTo>
                  <a:pt x="7752" y="4906"/>
                </a:lnTo>
                <a:lnTo>
                  <a:pt x="7786" y="4915"/>
                </a:lnTo>
                <a:lnTo>
                  <a:pt x="7804" y="4919"/>
                </a:lnTo>
                <a:lnTo>
                  <a:pt x="7821" y="4924"/>
                </a:lnTo>
                <a:lnTo>
                  <a:pt x="7855" y="4934"/>
                </a:lnTo>
                <a:lnTo>
                  <a:pt x="7888" y="4945"/>
                </a:lnTo>
                <a:lnTo>
                  <a:pt x="7921" y="4957"/>
                </a:lnTo>
                <a:lnTo>
                  <a:pt x="7954" y="4970"/>
                </a:lnTo>
                <a:lnTo>
                  <a:pt x="7985" y="4984"/>
                </a:lnTo>
                <a:lnTo>
                  <a:pt x="8016" y="4999"/>
                </a:lnTo>
                <a:lnTo>
                  <a:pt x="8047" y="5014"/>
                </a:lnTo>
                <a:lnTo>
                  <a:pt x="8077" y="5030"/>
                </a:lnTo>
                <a:lnTo>
                  <a:pt x="8107" y="5047"/>
                </a:lnTo>
                <a:lnTo>
                  <a:pt x="8135" y="5066"/>
                </a:lnTo>
                <a:close/>
                <a:moveTo>
                  <a:pt x="4449" y="4196"/>
                </a:moveTo>
                <a:lnTo>
                  <a:pt x="3687" y="4196"/>
                </a:lnTo>
                <a:lnTo>
                  <a:pt x="3687" y="3432"/>
                </a:lnTo>
                <a:lnTo>
                  <a:pt x="4449" y="3432"/>
                </a:lnTo>
                <a:lnTo>
                  <a:pt x="4449" y="4196"/>
                </a:lnTo>
                <a:close/>
                <a:moveTo>
                  <a:pt x="3687" y="762"/>
                </a:moveTo>
                <a:lnTo>
                  <a:pt x="4449" y="762"/>
                </a:lnTo>
                <a:lnTo>
                  <a:pt x="4449" y="0"/>
                </a:lnTo>
                <a:lnTo>
                  <a:pt x="3687" y="0"/>
                </a:lnTo>
                <a:lnTo>
                  <a:pt x="3687" y="762"/>
                </a:lnTo>
                <a:close/>
                <a:moveTo>
                  <a:pt x="4449" y="6866"/>
                </a:moveTo>
                <a:lnTo>
                  <a:pt x="3687" y="6866"/>
                </a:lnTo>
                <a:lnTo>
                  <a:pt x="3687" y="7628"/>
                </a:lnTo>
                <a:lnTo>
                  <a:pt x="4449" y="7628"/>
                </a:lnTo>
                <a:lnTo>
                  <a:pt x="4449" y="6866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GB">
              <a:latin typeface="Arial" pitchFamily="34" charset="0"/>
              <a:cs typeface="+mn-cs"/>
            </a:endParaRPr>
          </a:p>
        </p:txBody>
      </p:sp>
      <p:sp>
        <p:nvSpPr>
          <p:cNvPr id="5" name="TextBox 4"/>
          <p:cNvSpPr txBox="1"/>
          <p:nvPr userDrawn="1"/>
        </p:nvSpPr>
        <p:spPr>
          <a:xfrm>
            <a:off x="6011863" y="6165850"/>
            <a:ext cx="1489075" cy="431800"/>
          </a:xfrm>
          <a:prstGeom prst="rect">
            <a:avLst/>
          </a:prstGeom>
          <a:noFill/>
        </p:spPr>
        <p:txBody>
          <a:bodyPr lIns="0" tIns="0" rIns="0" bIns="0" anchor="b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900">
                <a:solidFill>
                  <a:schemeClr val="tx2"/>
                </a:solidFill>
                <a:latin typeface="+mn-lt"/>
                <a:cs typeface="+mn-cs"/>
              </a:rPr>
              <a:t>www.helsinki.fi/yliopisto</a:t>
            </a:r>
          </a:p>
        </p:txBody>
      </p:sp>
      <p:pic>
        <p:nvPicPr>
          <p:cNvPr id="6" name="Picture 12" descr="FSE_RGB.pn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850" y="6203950"/>
            <a:ext cx="1454150" cy="37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3" y="2349499"/>
            <a:ext cx="7775574" cy="1871663"/>
          </a:xfrm>
        </p:spPr>
        <p:txBody>
          <a:bodyPr>
            <a:noAutofit/>
          </a:bodyPr>
          <a:lstStyle>
            <a:lvl1pPr algn="ctr"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1" y="4292600"/>
            <a:ext cx="7775578" cy="1368425"/>
          </a:xfrm>
        </p:spPr>
        <p:txBody>
          <a:bodyPr/>
          <a:lstStyle>
            <a:lvl1pPr marL="0" indent="0" algn="ctr">
              <a:buNone/>
              <a:defRPr b="1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18138FF-9237-4F4C-9F9F-79A68892241E}" type="datetime1">
              <a:rPr lang="fi-FI"/>
              <a:pPr/>
              <a:t>20.6.2011</a:t>
            </a:fld>
            <a:endParaRPr lang="en-GB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i-FI"/>
              <a:t>Osasto / Henkilön nimi / Esityksen nimi</a:t>
            </a:r>
            <a:endParaRPr lang="en-GB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B7ECAE6-C7DC-4865-A5CA-4F31A02F0DEE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BB7F099-8B3A-4080-9B4E-0FB9C260777B}" type="datetime1">
              <a:rPr lang="fi-FI"/>
              <a:pPr/>
              <a:t>20.6.2011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i-FI"/>
              <a:t>Osasto / Henkilön nimi / Esityksen nimi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B09B484-5C9A-4F47-ACAB-377187AA19B3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79613" y="1989138"/>
            <a:ext cx="3348038" cy="4032250"/>
          </a:xfrm>
        </p:spPr>
        <p:txBody>
          <a:bodyPr>
            <a:normAutofit/>
          </a:bodyPr>
          <a:lstStyle>
            <a:lvl1pPr>
              <a:defRPr sz="2200"/>
            </a:lvl1pPr>
            <a:lvl2pPr marL="538163" indent="-273050">
              <a:defRPr sz="2000"/>
            </a:lvl2pPr>
            <a:lvl3pPr marL="803275" indent="-265113">
              <a:defRPr sz="1800"/>
            </a:lvl3pPr>
            <a:lvl4pPr marL="1076325" indent="-273050">
              <a:defRPr sz="1600"/>
            </a:lvl4pPr>
            <a:lvl5pPr marL="1341438" indent="-265113"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72113" y="1989138"/>
            <a:ext cx="3348036" cy="4032250"/>
          </a:xfrm>
        </p:spPr>
        <p:txBody>
          <a:bodyPr>
            <a:normAutofit/>
          </a:bodyPr>
          <a:lstStyle>
            <a:lvl1pPr>
              <a:defRPr sz="2200"/>
            </a:lvl1pPr>
            <a:lvl2pPr marL="538163" indent="-273050">
              <a:defRPr sz="2000"/>
            </a:lvl2pPr>
            <a:lvl3pPr marL="803275" indent="-265113">
              <a:defRPr sz="1800"/>
            </a:lvl3pPr>
            <a:lvl4pPr marL="1076325" indent="-273050">
              <a:defRPr sz="1600"/>
            </a:lvl4pPr>
            <a:lvl5pPr marL="1341438" indent="-265113"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424C9FA-428E-4064-BC07-2B0B7390DDC8}" type="datetime1">
              <a:rPr lang="fi-FI"/>
              <a:pPr/>
              <a:t>20.6.2011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i-FI"/>
              <a:t>Osasto / Henkilön nimi / Esityksen nimi</a:t>
            </a: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5F57B22-4872-4FD5-88BE-AC5530578AEC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9E97113-D398-43AA-949C-F709ECBB95CF}" type="datetime1">
              <a:rPr lang="fi-FI"/>
              <a:pPr/>
              <a:t>20.6.2011</a:t>
            </a:fld>
            <a:endParaRPr lang="en-GB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i-FI"/>
              <a:t>Osasto / Henkilön nimi / Esityksen nimi</a:t>
            </a:r>
            <a:endParaRPr lang="en-GB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216BA1E-6873-46FD-9335-BDED01866E01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79612" y="1989138"/>
            <a:ext cx="6840538" cy="511168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13"/>
          </p:nvPr>
        </p:nvSpPr>
        <p:spPr>
          <a:xfrm>
            <a:off x="1979613" y="2492375"/>
            <a:ext cx="6840537" cy="3529013"/>
          </a:xfrm>
        </p:spPr>
        <p:txBody>
          <a:bodyPr rtlCol="0">
            <a:normAutofit/>
          </a:bodyPr>
          <a:lstStyle/>
          <a:p>
            <a:pPr lvl="0"/>
            <a:endParaRPr lang="en-GB" noProof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fld id="{3C8A489B-1B6A-4C50-A20E-6799A23D0EED}" type="datetime1">
              <a:rPr lang="fi-FI"/>
              <a:pPr/>
              <a:t>20.6.2011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i-FI"/>
              <a:t>Osasto / Henkilön nimi / Esityksen nimi</a:t>
            </a: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fld id="{D7C3619C-E696-40A1-A69A-0C85533ABB19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with 1/2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9" name="Content Placeholder 2"/>
          <p:cNvSpPr>
            <a:spLocks noGrp="1"/>
          </p:cNvSpPr>
          <p:nvPr>
            <p:ph sz="half" idx="1"/>
          </p:nvPr>
        </p:nvSpPr>
        <p:spPr>
          <a:xfrm>
            <a:off x="1979613" y="1989136"/>
            <a:ext cx="3348038" cy="4032251"/>
          </a:xfrm>
        </p:spPr>
        <p:txBody>
          <a:bodyPr>
            <a:normAutofit/>
          </a:bodyPr>
          <a:lstStyle>
            <a:lvl1pPr>
              <a:defRPr sz="2200"/>
            </a:lvl1pPr>
            <a:lvl2pPr marL="538163" indent="-273050">
              <a:defRPr sz="2000"/>
            </a:lvl2pPr>
            <a:lvl3pPr marL="803275" indent="-265113">
              <a:defRPr sz="1800"/>
            </a:lvl3pPr>
            <a:lvl4pPr marL="1076325" indent="-273050">
              <a:defRPr sz="1600"/>
            </a:lvl4pPr>
            <a:lvl5pPr marL="1341438" indent="-265113"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15" name="Picture Placeholder 14"/>
          <p:cNvSpPr>
            <a:spLocks noGrp="1"/>
          </p:cNvSpPr>
          <p:nvPr>
            <p:ph type="pic" sz="quarter" idx="13"/>
          </p:nvPr>
        </p:nvSpPr>
        <p:spPr>
          <a:xfrm>
            <a:off x="5472113" y="1989138"/>
            <a:ext cx="3348037" cy="4032250"/>
          </a:xfrm>
        </p:spPr>
        <p:txBody>
          <a:bodyPr rtlCol="0">
            <a:normAutofit/>
          </a:bodyPr>
          <a:lstStyle/>
          <a:p>
            <a:pPr lvl="0"/>
            <a:endParaRPr lang="en-GB" noProof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fld id="{0D208832-4A6F-4BFB-B161-6D2317F3D271}" type="datetime1">
              <a:rPr lang="fi-FI"/>
              <a:pPr/>
              <a:t>20.6.2011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i-FI"/>
              <a:t>Osasto / Henkilön nimi / Esityksen nimi</a:t>
            </a: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fld id="{37C5B885-62AB-4E93-A8AF-403DFE7FA872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with small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9" name="Content Placeholder 2"/>
          <p:cNvSpPr>
            <a:spLocks noGrp="1"/>
          </p:cNvSpPr>
          <p:nvPr>
            <p:ph sz="half" idx="1"/>
          </p:nvPr>
        </p:nvSpPr>
        <p:spPr>
          <a:xfrm>
            <a:off x="1979612" y="4221162"/>
            <a:ext cx="6840537" cy="1800225"/>
          </a:xfrm>
        </p:spPr>
        <p:txBody>
          <a:bodyPr>
            <a:normAutofit/>
          </a:bodyPr>
          <a:lstStyle>
            <a:lvl1pPr>
              <a:defRPr sz="2200"/>
            </a:lvl1pPr>
            <a:lvl2pPr marL="538163" indent="-273050">
              <a:defRPr sz="2000"/>
            </a:lvl2pPr>
            <a:lvl3pPr marL="803275" indent="-265113">
              <a:defRPr sz="1800"/>
            </a:lvl3pPr>
            <a:lvl4pPr marL="1076325" indent="-273050">
              <a:defRPr sz="1600"/>
            </a:lvl4pPr>
            <a:lvl5pPr marL="1341438" indent="-265113"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22" name="Text Placeholder 21"/>
          <p:cNvSpPr>
            <a:spLocks noGrp="1"/>
          </p:cNvSpPr>
          <p:nvPr>
            <p:ph type="body" sz="quarter" idx="17"/>
          </p:nvPr>
        </p:nvSpPr>
        <p:spPr>
          <a:xfrm>
            <a:off x="1979613" y="1989138"/>
            <a:ext cx="1584325" cy="431800"/>
          </a:xfrm>
        </p:spPr>
        <p:txBody>
          <a:bodyPr anchor="b">
            <a:noAutofit/>
          </a:bodyPr>
          <a:lstStyle>
            <a:lvl1pPr marL="0" indent="0">
              <a:buNone/>
              <a:defRPr sz="1400" b="1"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4" name="Text Placeholder 21"/>
          <p:cNvSpPr>
            <a:spLocks noGrp="1"/>
          </p:cNvSpPr>
          <p:nvPr>
            <p:ph type="body" sz="quarter" idx="18"/>
          </p:nvPr>
        </p:nvSpPr>
        <p:spPr>
          <a:xfrm>
            <a:off x="3708400" y="1989138"/>
            <a:ext cx="1584325" cy="431800"/>
          </a:xfrm>
        </p:spPr>
        <p:txBody>
          <a:bodyPr anchor="b">
            <a:noAutofit/>
          </a:bodyPr>
          <a:lstStyle>
            <a:lvl1pPr marL="0" indent="0">
              <a:buNone/>
              <a:defRPr sz="1400" b="1"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21"/>
          <p:cNvSpPr>
            <a:spLocks noGrp="1"/>
          </p:cNvSpPr>
          <p:nvPr>
            <p:ph type="body" sz="quarter" idx="19"/>
          </p:nvPr>
        </p:nvSpPr>
        <p:spPr>
          <a:xfrm>
            <a:off x="5435600" y="1989138"/>
            <a:ext cx="1584325" cy="431800"/>
          </a:xfrm>
        </p:spPr>
        <p:txBody>
          <a:bodyPr anchor="b">
            <a:noAutofit/>
          </a:bodyPr>
          <a:lstStyle>
            <a:lvl1pPr marL="0" indent="0">
              <a:buNone/>
              <a:defRPr sz="1400" b="1"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Text Placeholder 21"/>
          <p:cNvSpPr>
            <a:spLocks noGrp="1"/>
          </p:cNvSpPr>
          <p:nvPr>
            <p:ph type="body" sz="quarter" idx="20"/>
          </p:nvPr>
        </p:nvSpPr>
        <p:spPr>
          <a:xfrm>
            <a:off x="7164388" y="1989138"/>
            <a:ext cx="1584325" cy="431800"/>
          </a:xfrm>
        </p:spPr>
        <p:txBody>
          <a:bodyPr anchor="b">
            <a:noAutofit/>
          </a:bodyPr>
          <a:lstStyle>
            <a:lvl1pPr marL="0" indent="0">
              <a:buNone/>
              <a:defRPr sz="1400" b="1"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Picture Placeholder 15"/>
          <p:cNvSpPr>
            <a:spLocks noGrp="1"/>
          </p:cNvSpPr>
          <p:nvPr>
            <p:ph type="pic" sz="quarter" idx="21"/>
          </p:nvPr>
        </p:nvSpPr>
        <p:spPr>
          <a:xfrm>
            <a:off x="1979613" y="2492375"/>
            <a:ext cx="1584325" cy="1584325"/>
          </a:xfrm>
        </p:spPr>
        <p:txBody>
          <a:bodyPr rtlCol="0">
            <a:normAutofit/>
          </a:bodyPr>
          <a:lstStyle/>
          <a:p>
            <a:pPr lvl="0"/>
            <a:endParaRPr lang="en-GB" noProof="0"/>
          </a:p>
        </p:txBody>
      </p:sp>
      <p:sp>
        <p:nvSpPr>
          <p:cNvPr id="21" name="Picture Placeholder 20"/>
          <p:cNvSpPr>
            <a:spLocks noGrp="1"/>
          </p:cNvSpPr>
          <p:nvPr>
            <p:ph type="pic" sz="quarter" idx="22"/>
          </p:nvPr>
        </p:nvSpPr>
        <p:spPr>
          <a:xfrm>
            <a:off x="3708400" y="2492375"/>
            <a:ext cx="1584325" cy="1584325"/>
          </a:xfrm>
        </p:spPr>
        <p:txBody>
          <a:bodyPr rtlCol="0">
            <a:normAutofit/>
          </a:bodyPr>
          <a:lstStyle/>
          <a:p>
            <a:pPr lvl="0"/>
            <a:endParaRPr lang="en-GB" noProof="0"/>
          </a:p>
        </p:txBody>
      </p:sp>
      <p:sp>
        <p:nvSpPr>
          <p:cNvPr id="27" name="Picture Placeholder 26"/>
          <p:cNvSpPr>
            <a:spLocks noGrp="1"/>
          </p:cNvSpPr>
          <p:nvPr>
            <p:ph type="pic" sz="quarter" idx="23"/>
          </p:nvPr>
        </p:nvSpPr>
        <p:spPr>
          <a:xfrm>
            <a:off x="5435600" y="2492375"/>
            <a:ext cx="1584325" cy="1584325"/>
          </a:xfrm>
        </p:spPr>
        <p:txBody>
          <a:bodyPr rtlCol="0">
            <a:normAutofit/>
          </a:bodyPr>
          <a:lstStyle/>
          <a:p>
            <a:pPr lvl="0"/>
            <a:endParaRPr lang="en-GB" noProof="0"/>
          </a:p>
        </p:txBody>
      </p:sp>
      <p:sp>
        <p:nvSpPr>
          <p:cNvPr id="29" name="Picture Placeholder 28"/>
          <p:cNvSpPr>
            <a:spLocks noGrp="1"/>
          </p:cNvSpPr>
          <p:nvPr>
            <p:ph type="pic" sz="quarter" idx="24"/>
          </p:nvPr>
        </p:nvSpPr>
        <p:spPr>
          <a:xfrm>
            <a:off x="7164388" y="2492375"/>
            <a:ext cx="1584325" cy="1584325"/>
          </a:xfrm>
        </p:spPr>
        <p:txBody>
          <a:bodyPr rtlCol="0">
            <a:normAutofit/>
          </a:bodyPr>
          <a:lstStyle/>
          <a:p>
            <a:pPr lvl="0"/>
            <a:endParaRPr lang="en-GB" noProof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5"/>
          </p:nvPr>
        </p:nvSpPr>
        <p:spPr/>
        <p:txBody>
          <a:bodyPr/>
          <a:lstStyle>
            <a:lvl1pPr>
              <a:defRPr/>
            </a:lvl1pPr>
          </a:lstStyle>
          <a:p>
            <a:fld id="{C5FC53E0-D710-4CA5-805E-AB1F9AE38B3C}" type="datetime1">
              <a:rPr lang="fi-FI"/>
              <a:pPr/>
              <a:t>20.6.2011</a:t>
            </a:fld>
            <a:endParaRPr lang="en-GB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26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i-FI"/>
              <a:t>Osasto / Henkilön nimi / Esityksen nimi</a:t>
            </a:r>
            <a:endParaRPr lang="en-GB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27"/>
          </p:nvPr>
        </p:nvSpPr>
        <p:spPr/>
        <p:txBody>
          <a:bodyPr/>
          <a:lstStyle>
            <a:lvl1pPr>
              <a:defRPr/>
            </a:lvl1pPr>
          </a:lstStyle>
          <a:p>
            <a:fld id="{21B66E85-B530-4A76-8D0D-032D18390651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14"/>
          <p:cNvSpPr>
            <a:spLocks noEditPoints="1"/>
          </p:cNvSpPr>
          <p:nvPr userDrawn="1"/>
        </p:nvSpPr>
        <p:spPr bwMode="auto">
          <a:xfrm>
            <a:off x="107950" y="115888"/>
            <a:ext cx="1782763" cy="1671637"/>
          </a:xfrm>
          <a:custGeom>
            <a:avLst/>
            <a:gdLst/>
            <a:ahLst/>
            <a:cxnLst>
              <a:cxn ang="0">
                <a:pos x="7749" y="4582"/>
              </a:cxn>
              <a:cxn ang="0">
                <a:pos x="6850" y="4105"/>
              </a:cxn>
              <a:cxn ang="0">
                <a:pos x="6544" y="3767"/>
              </a:cxn>
              <a:cxn ang="0">
                <a:pos x="6179" y="3443"/>
              </a:cxn>
              <a:cxn ang="0">
                <a:pos x="5863" y="3226"/>
              </a:cxn>
              <a:cxn ang="0">
                <a:pos x="5656" y="2502"/>
              </a:cxn>
              <a:cxn ang="0">
                <a:pos x="5347" y="1868"/>
              </a:cxn>
              <a:cxn ang="0">
                <a:pos x="4707" y="1421"/>
              </a:cxn>
              <a:cxn ang="0">
                <a:pos x="4193" y="1432"/>
              </a:cxn>
              <a:cxn ang="0">
                <a:pos x="4375" y="1823"/>
              </a:cxn>
              <a:cxn ang="0">
                <a:pos x="4219" y="2123"/>
              </a:cxn>
              <a:cxn ang="0">
                <a:pos x="3828" y="2163"/>
              </a:cxn>
              <a:cxn ang="0">
                <a:pos x="3232" y="1764"/>
              </a:cxn>
              <a:cxn ang="0">
                <a:pos x="2586" y="1567"/>
              </a:cxn>
              <a:cxn ang="0">
                <a:pos x="2259" y="1701"/>
              </a:cxn>
              <a:cxn ang="0">
                <a:pos x="2586" y="1919"/>
              </a:cxn>
              <a:cxn ang="0">
                <a:pos x="2933" y="2587"/>
              </a:cxn>
              <a:cxn ang="0">
                <a:pos x="3318" y="2849"/>
              </a:cxn>
              <a:cxn ang="0">
                <a:pos x="3039" y="2936"/>
              </a:cxn>
              <a:cxn ang="0">
                <a:pos x="2513" y="2738"/>
              </a:cxn>
              <a:cxn ang="0">
                <a:pos x="1986" y="2267"/>
              </a:cxn>
              <a:cxn ang="0">
                <a:pos x="1405" y="2091"/>
              </a:cxn>
              <a:cxn ang="0">
                <a:pos x="1115" y="2203"/>
              </a:cxn>
              <a:cxn ang="0">
                <a:pos x="1535" y="2461"/>
              </a:cxn>
              <a:cxn ang="0">
                <a:pos x="1530" y="2701"/>
              </a:cxn>
              <a:cxn ang="0">
                <a:pos x="1275" y="2740"/>
              </a:cxn>
              <a:cxn ang="0">
                <a:pos x="846" y="2413"/>
              </a:cxn>
              <a:cxn ang="0">
                <a:pos x="292" y="2300"/>
              </a:cxn>
              <a:cxn ang="0">
                <a:pos x="166" y="2446"/>
              </a:cxn>
              <a:cxn ang="0">
                <a:pos x="518" y="2689"/>
              </a:cxn>
              <a:cxn ang="0">
                <a:pos x="944" y="3455"/>
              </a:cxn>
              <a:cxn ang="0">
                <a:pos x="1334" y="3783"/>
              </a:cxn>
              <a:cxn ang="0">
                <a:pos x="1889" y="3809"/>
              </a:cxn>
              <a:cxn ang="0">
                <a:pos x="2310" y="3895"/>
              </a:cxn>
              <a:cxn ang="0">
                <a:pos x="2469" y="4315"/>
              </a:cxn>
              <a:cxn ang="0">
                <a:pos x="2723" y="4688"/>
              </a:cxn>
              <a:cxn ang="0">
                <a:pos x="3153" y="4836"/>
              </a:cxn>
              <a:cxn ang="0">
                <a:pos x="2643" y="4938"/>
              </a:cxn>
              <a:cxn ang="0">
                <a:pos x="2004" y="4761"/>
              </a:cxn>
              <a:cxn ang="0">
                <a:pos x="1890" y="4980"/>
              </a:cxn>
              <a:cxn ang="0">
                <a:pos x="2296" y="5539"/>
              </a:cxn>
              <a:cxn ang="0">
                <a:pos x="3080" y="5735"/>
              </a:cxn>
              <a:cxn ang="0">
                <a:pos x="3755" y="5657"/>
              </a:cxn>
              <a:cxn ang="0">
                <a:pos x="3974" y="5951"/>
              </a:cxn>
              <a:cxn ang="0">
                <a:pos x="4306" y="6120"/>
              </a:cxn>
              <a:cxn ang="0">
                <a:pos x="5013" y="6126"/>
              </a:cxn>
              <a:cxn ang="0">
                <a:pos x="5496" y="6402"/>
              </a:cxn>
              <a:cxn ang="0">
                <a:pos x="5548" y="6070"/>
              </a:cxn>
              <a:cxn ang="0">
                <a:pos x="5222" y="5596"/>
              </a:cxn>
              <a:cxn ang="0">
                <a:pos x="4789" y="5251"/>
              </a:cxn>
              <a:cxn ang="0">
                <a:pos x="4787" y="5055"/>
              </a:cxn>
              <a:cxn ang="0">
                <a:pos x="5247" y="5276"/>
              </a:cxn>
              <a:cxn ang="0">
                <a:pos x="5988" y="5476"/>
              </a:cxn>
              <a:cxn ang="0">
                <a:pos x="6245" y="5509"/>
              </a:cxn>
              <a:cxn ang="0">
                <a:pos x="5978" y="5061"/>
              </a:cxn>
              <a:cxn ang="0">
                <a:pos x="5546" y="4654"/>
              </a:cxn>
              <a:cxn ang="0">
                <a:pos x="5958" y="4812"/>
              </a:cxn>
              <a:cxn ang="0">
                <a:pos x="6635" y="4735"/>
              </a:cxn>
              <a:cxn ang="0">
                <a:pos x="6964" y="4889"/>
              </a:cxn>
              <a:cxn ang="0">
                <a:pos x="7324" y="4902"/>
              </a:cxn>
              <a:cxn ang="0">
                <a:pos x="7888" y="4945"/>
              </a:cxn>
              <a:cxn ang="0">
                <a:pos x="4449" y="7628"/>
              </a:cxn>
            </a:cxnLst>
            <a:rect l="0" t="0" r="r" b="b"/>
            <a:pathLst>
              <a:path w="8135" h="7628">
                <a:moveTo>
                  <a:pt x="8135" y="5066"/>
                </a:moveTo>
                <a:lnTo>
                  <a:pt x="8120" y="5036"/>
                </a:lnTo>
                <a:lnTo>
                  <a:pt x="8107" y="5006"/>
                </a:lnTo>
                <a:lnTo>
                  <a:pt x="8092" y="4978"/>
                </a:lnTo>
                <a:lnTo>
                  <a:pt x="8076" y="4951"/>
                </a:lnTo>
                <a:lnTo>
                  <a:pt x="8060" y="4924"/>
                </a:lnTo>
                <a:lnTo>
                  <a:pt x="8043" y="4898"/>
                </a:lnTo>
                <a:lnTo>
                  <a:pt x="8026" y="4872"/>
                </a:lnTo>
                <a:lnTo>
                  <a:pt x="8009" y="4848"/>
                </a:lnTo>
                <a:lnTo>
                  <a:pt x="7991" y="4824"/>
                </a:lnTo>
                <a:lnTo>
                  <a:pt x="7973" y="4801"/>
                </a:lnTo>
                <a:lnTo>
                  <a:pt x="7955" y="4777"/>
                </a:lnTo>
                <a:lnTo>
                  <a:pt x="7935" y="4755"/>
                </a:lnTo>
                <a:lnTo>
                  <a:pt x="7916" y="4734"/>
                </a:lnTo>
                <a:lnTo>
                  <a:pt x="7896" y="4714"/>
                </a:lnTo>
                <a:lnTo>
                  <a:pt x="7876" y="4693"/>
                </a:lnTo>
                <a:lnTo>
                  <a:pt x="7856" y="4673"/>
                </a:lnTo>
                <a:lnTo>
                  <a:pt x="7836" y="4654"/>
                </a:lnTo>
                <a:lnTo>
                  <a:pt x="7814" y="4635"/>
                </a:lnTo>
                <a:lnTo>
                  <a:pt x="7793" y="4617"/>
                </a:lnTo>
                <a:lnTo>
                  <a:pt x="7771" y="4600"/>
                </a:lnTo>
                <a:lnTo>
                  <a:pt x="7749" y="4582"/>
                </a:lnTo>
                <a:lnTo>
                  <a:pt x="7727" y="4566"/>
                </a:lnTo>
                <a:lnTo>
                  <a:pt x="7682" y="4533"/>
                </a:lnTo>
                <a:lnTo>
                  <a:pt x="7637" y="4503"/>
                </a:lnTo>
                <a:lnTo>
                  <a:pt x="7614" y="4488"/>
                </a:lnTo>
                <a:lnTo>
                  <a:pt x="7591" y="4473"/>
                </a:lnTo>
                <a:lnTo>
                  <a:pt x="7568" y="4459"/>
                </a:lnTo>
                <a:lnTo>
                  <a:pt x="7544" y="4446"/>
                </a:lnTo>
                <a:lnTo>
                  <a:pt x="7521" y="4433"/>
                </a:lnTo>
                <a:lnTo>
                  <a:pt x="7496" y="4419"/>
                </a:lnTo>
                <a:lnTo>
                  <a:pt x="7450" y="4395"/>
                </a:lnTo>
                <a:lnTo>
                  <a:pt x="7402" y="4370"/>
                </a:lnTo>
                <a:lnTo>
                  <a:pt x="7353" y="4347"/>
                </a:lnTo>
                <a:lnTo>
                  <a:pt x="7305" y="4323"/>
                </a:lnTo>
                <a:lnTo>
                  <a:pt x="7209" y="4280"/>
                </a:lnTo>
                <a:lnTo>
                  <a:pt x="7116" y="4236"/>
                </a:lnTo>
                <a:lnTo>
                  <a:pt x="7069" y="4215"/>
                </a:lnTo>
                <a:lnTo>
                  <a:pt x="7023" y="4194"/>
                </a:lnTo>
                <a:lnTo>
                  <a:pt x="6979" y="4172"/>
                </a:lnTo>
                <a:lnTo>
                  <a:pt x="6935" y="4150"/>
                </a:lnTo>
                <a:lnTo>
                  <a:pt x="6892" y="4128"/>
                </a:lnTo>
                <a:lnTo>
                  <a:pt x="6870" y="4116"/>
                </a:lnTo>
                <a:lnTo>
                  <a:pt x="6850" y="4105"/>
                </a:lnTo>
                <a:lnTo>
                  <a:pt x="6829" y="4093"/>
                </a:lnTo>
                <a:lnTo>
                  <a:pt x="6809" y="4081"/>
                </a:lnTo>
                <a:lnTo>
                  <a:pt x="6790" y="4069"/>
                </a:lnTo>
                <a:lnTo>
                  <a:pt x="6769" y="4056"/>
                </a:lnTo>
                <a:lnTo>
                  <a:pt x="6751" y="4044"/>
                </a:lnTo>
                <a:lnTo>
                  <a:pt x="6734" y="4031"/>
                </a:lnTo>
                <a:lnTo>
                  <a:pt x="6726" y="4024"/>
                </a:lnTo>
                <a:lnTo>
                  <a:pt x="6717" y="4017"/>
                </a:lnTo>
                <a:lnTo>
                  <a:pt x="6701" y="4002"/>
                </a:lnTo>
                <a:lnTo>
                  <a:pt x="6685" y="3987"/>
                </a:lnTo>
                <a:lnTo>
                  <a:pt x="6670" y="3971"/>
                </a:lnTo>
                <a:lnTo>
                  <a:pt x="6657" y="3954"/>
                </a:lnTo>
                <a:lnTo>
                  <a:pt x="6643" y="3938"/>
                </a:lnTo>
                <a:lnTo>
                  <a:pt x="6629" y="3920"/>
                </a:lnTo>
                <a:lnTo>
                  <a:pt x="6617" y="3902"/>
                </a:lnTo>
                <a:lnTo>
                  <a:pt x="6605" y="3884"/>
                </a:lnTo>
                <a:lnTo>
                  <a:pt x="6593" y="3866"/>
                </a:lnTo>
                <a:lnTo>
                  <a:pt x="6582" y="3847"/>
                </a:lnTo>
                <a:lnTo>
                  <a:pt x="6572" y="3827"/>
                </a:lnTo>
                <a:lnTo>
                  <a:pt x="6562" y="3808"/>
                </a:lnTo>
                <a:lnTo>
                  <a:pt x="6552" y="3787"/>
                </a:lnTo>
                <a:lnTo>
                  <a:pt x="6544" y="3767"/>
                </a:lnTo>
                <a:lnTo>
                  <a:pt x="6535" y="3746"/>
                </a:lnTo>
                <a:lnTo>
                  <a:pt x="6528" y="3726"/>
                </a:lnTo>
                <a:lnTo>
                  <a:pt x="6521" y="3705"/>
                </a:lnTo>
                <a:lnTo>
                  <a:pt x="6507" y="3662"/>
                </a:lnTo>
                <a:lnTo>
                  <a:pt x="6500" y="3642"/>
                </a:lnTo>
                <a:lnTo>
                  <a:pt x="6494" y="3621"/>
                </a:lnTo>
                <a:lnTo>
                  <a:pt x="6484" y="3578"/>
                </a:lnTo>
                <a:lnTo>
                  <a:pt x="6479" y="3557"/>
                </a:lnTo>
                <a:lnTo>
                  <a:pt x="6475" y="3535"/>
                </a:lnTo>
                <a:lnTo>
                  <a:pt x="6467" y="3494"/>
                </a:lnTo>
                <a:lnTo>
                  <a:pt x="6461" y="3453"/>
                </a:lnTo>
                <a:lnTo>
                  <a:pt x="6423" y="3456"/>
                </a:lnTo>
                <a:lnTo>
                  <a:pt x="6382" y="3459"/>
                </a:lnTo>
                <a:lnTo>
                  <a:pt x="6361" y="3460"/>
                </a:lnTo>
                <a:lnTo>
                  <a:pt x="6340" y="3460"/>
                </a:lnTo>
                <a:lnTo>
                  <a:pt x="6318" y="3460"/>
                </a:lnTo>
                <a:lnTo>
                  <a:pt x="6295" y="3459"/>
                </a:lnTo>
                <a:lnTo>
                  <a:pt x="6273" y="3457"/>
                </a:lnTo>
                <a:lnTo>
                  <a:pt x="6250" y="3455"/>
                </a:lnTo>
                <a:lnTo>
                  <a:pt x="6226" y="3453"/>
                </a:lnTo>
                <a:lnTo>
                  <a:pt x="6204" y="3448"/>
                </a:lnTo>
                <a:lnTo>
                  <a:pt x="6179" y="3443"/>
                </a:lnTo>
                <a:lnTo>
                  <a:pt x="6156" y="3438"/>
                </a:lnTo>
                <a:lnTo>
                  <a:pt x="6133" y="3430"/>
                </a:lnTo>
                <a:lnTo>
                  <a:pt x="6109" y="3423"/>
                </a:lnTo>
                <a:lnTo>
                  <a:pt x="6098" y="3419"/>
                </a:lnTo>
                <a:lnTo>
                  <a:pt x="6086" y="3413"/>
                </a:lnTo>
                <a:lnTo>
                  <a:pt x="6063" y="3403"/>
                </a:lnTo>
                <a:lnTo>
                  <a:pt x="6052" y="3397"/>
                </a:lnTo>
                <a:lnTo>
                  <a:pt x="6040" y="3391"/>
                </a:lnTo>
                <a:lnTo>
                  <a:pt x="6028" y="3385"/>
                </a:lnTo>
                <a:lnTo>
                  <a:pt x="6018" y="3378"/>
                </a:lnTo>
                <a:lnTo>
                  <a:pt x="5995" y="3363"/>
                </a:lnTo>
                <a:lnTo>
                  <a:pt x="5985" y="3355"/>
                </a:lnTo>
                <a:lnTo>
                  <a:pt x="5973" y="3347"/>
                </a:lnTo>
                <a:lnTo>
                  <a:pt x="5952" y="3329"/>
                </a:lnTo>
                <a:lnTo>
                  <a:pt x="5941" y="3320"/>
                </a:lnTo>
                <a:lnTo>
                  <a:pt x="5931" y="3309"/>
                </a:lnTo>
                <a:lnTo>
                  <a:pt x="5921" y="3298"/>
                </a:lnTo>
                <a:lnTo>
                  <a:pt x="5910" y="3288"/>
                </a:lnTo>
                <a:lnTo>
                  <a:pt x="5901" y="3276"/>
                </a:lnTo>
                <a:lnTo>
                  <a:pt x="5891" y="3264"/>
                </a:lnTo>
                <a:lnTo>
                  <a:pt x="5872" y="3240"/>
                </a:lnTo>
                <a:lnTo>
                  <a:pt x="5863" y="3226"/>
                </a:lnTo>
                <a:lnTo>
                  <a:pt x="5853" y="3212"/>
                </a:lnTo>
                <a:lnTo>
                  <a:pt x="5845" y="3198"/>
                </a:lnTo>
                <a:lnTo>
                  <a:pt x="5836" y="3184"/>
                </a:lnTo>
                <a:lnTo>
                  <a:pt x="5827" y="3168"/>
                </a:lnTo>
                <a:lnTo>
                  <a:pt x="5819" y="3152"/>
                </a:lnTo>
                <a:lnTo>
                  <a:pt x="5810" y="3136"/>
                </a:lnTo>
                <a:lnTo>
                  <a:pt x="5803" y="3119"/>
                </a:lnTo>
                <a:lnTo>
                  <a:pt x="5796" y="3101"/>
                </a:lnTo>
                <a:lnTo>
                  <a:pt x="5788" y="3083"/>
                </a:lnTo>
                <a:lnTo>
                  <a:pt x="5778" y="3053"/>
                </a:lnTo>
                <a:lnTo>
                  <a:pt x="5767" y="3023"/>
                </a:lnTo>
                <a:lnTo>
                  <a:pt x="5758" y="2991"/>
                </a:lnTo>
                <a:lnTo>
                  <a:pt x="5750" y="2958"/>
                </a:lnTo>
                <a:lnTo>
                  <a:pt x="5741" y="2924"/>
                </a:lnTo>
                <a:lnTo>
                  <a:pt x="5734" y="2889"/>
                </a:lnTo>
                <a:lnTo>
                  <a:pt x="5727" y="2854"/>
                </a:lnTo>
                <a:lnTo>
                  <a:pt x="5719" y="2817"/>
                </a:lnTo>
                <a:lnTo>
                  <a:pt x="5690" y="2664"/>
                </a:lnTo>
                <a:lnTo>
                  <a:pt x="5683" y="2624"/>
                </a:lnTo>
                <a:lnTo>
                  <a:pt x="5674" y="2584"/>
                </a:lnTo>
                <a:lnTo>
                  <a:pt x="5666" y="2543"/>
                </a:lnTo>
                <a:lnTo>
                  <a:pt x="5656" y="2502"/>
                </a:lnTo>
                <a:lnTo>
                  <a:pt x="5646" y="2461"/>
                </a:lnTo>
                <a:lnTo>
                  <a:pt x="5634" y="2418"/>
                </a:lnTo>
                <a:lnTo>
                  <a:pt x="5621" y="2377"/>
                </a:lnTo>
                <a:lnTo>
                  <a:pt x="5609" y="2334"/>
                </a:lnTo>
                <a:lnTo>
                  <a:pt x="5594" y="2291"/>
                </a:lnTo>
                <a:lnTo>
                  <a:pt x="5585" y="2270"/>
                </a:lnTo>
                <a:lnTo>
                  <a:pt x="5577" y="2249"/>
                </a:lnTo>
                <a:lnTo>
                  <a:pt x="5568" y="2228"/>
                </a:lnTo>
                <a:lnTo>
                  <a:pt x="5559" y="2205"/>
                </a:lnTo>
                <a:lnTo>
                  <a:pt x="5549" y="2184"/>
                </a:lnTo>
                <a:lnTo>
                  <a:pt x="5539" y="2163"/>
                </a:lnTo>
                <a:lnTo>
                  <a:pt x="5518" y="2120"/>
                </a:lnTo>
                <a:lnTo>
                  <a:pt x="5495" y="2078"/>
                </a:lnTo>
                <a:lnTo>
                  <a:pt x="5483" y="2056"/>
                </a:lnTo>
                <a:lnTo>
                  <a:pt x="5469" y="2035"/>
                </a:lnTo>
                <a:lnTo>
                  <a:pt x="5456" y="2014"/>
                </a:lnTo>
                <a:lnTo>
                  <a:pt x="5443" y="1993"/>
                </a:lnTo>
                <a:lnTo>
                  <a:pt x="5413" y="1951"/>
                </a:lnTo>
                <a:lnTo>
                  <a:pt x="5397" y="1930"/>
                </a:lnTo>
                <a:lnTo>
                  <a:pt x="5381" y="1910"/>
                </a:lnTo>
                <a:lnTo>
                  <a:pt x="5364" y="1888"/>
                </a:lnTo>
                <a:lnTo>
                  <a:pt x="5347" y="1868"/>
                </a:lnTo>
                <a:lnTo>
                  <a:pt x="5329" y="1848"/>
                </a:lnTo>
                <a:lnTo>
                  <a:pt x="5310" y="1827"/>
                </a:lnTo>
                <a:lnTo>
                  <a:pt x="5293" y="1809"/>
                </a:lnTo>
                <a:lnTo>
                  <a:pt x="5275" y="1791"/>
                </a:lnTo>
                <a:lnTo>
                  <a:pt x="5240" y="1757"/>
                </a:lnTo>
                <a:lnTo>
                  <a:pt x="5203" y="1724"/>
                </a:lnTo>
                <a:lnTo>
                  <a:pt x="5185" y="1707"/>
                </a:lnTo>
                <a:lnTo>
                  <a:pt x="5167" y="1692"/>
                </a:lnTo>
                <a:lnTo>
                  <a:pt x="5131" y="1661"/>
                </a:lnTo>
                <a:lnTo>
                  <a:pt x="5112" y="1647"/>
                </a:lnTo>
                <a:lnTo>
                  <a:pt x="5094" y="1632"/>
                </a:lnTo>
                <a:lnTo>
                  <a:pt x="5057" y="1606"/>
                </a:lnTo>
                <a:lnTo>
                  <a:pt x="5019" y="1579"/>
                </a:lnTo>
                <a:lnTo>
                  <a:pt x="4980" y="1555"/>
                </a:lnTo>
                <a:lnTo>
                  <a:pt x="4961" y="1543"/>
                </a:lnTo>
                <a:lnTo>
                  <a:pt x="4942" y="1531"/>
                </a:lnTo>
                <a:lnTo>
                  <a:pt x="4904" y="1510"/>
                </a:lnTo>
                <a:lnTo>
                  <a:pt x="4864" y="1490"/>
                </a:lnTo>
                <a:lnTo>
                  <a:pt x="4825" y="1471"/>
                </a:lnTo>
                <a:lnTo>
                  <a:pt x="4786" y="1453"/>
                </a:lnTo>
                <a:lnTo>
                  <a:pt x="4746" y="1436"/>
                </a:lnTo>
                <a:lnTo>
                  <a:pt x="4707" y="1421"/>
                </a:lnTo>
                <a:lnTo>
                  <a:pt x="4667" y="1407"/>
                </a:lnTo>
                <a:lnTo>
                  <a:pt x="4627" y="1394"/>
                </a:lnTo>
                <a:lnTo>
                  <a:pt x="4587" y="1382"/>
                </a:lnTo>
                <a:lnTo>
                  <a:pt x="4547" y="1372"/>
                </a:lnTo>
                <a:lnTo>
                  <a:pt x="4506" y="1362"/>
                </a:lnTo>
                <a:lnTo>
                  <a:pt x="4466" y="1355"/>
                </a:lnTo>
                <a:lnTo>
                  <a:pt x="4426" y="1347"/>
                </a:lnTo>
                <a:lnTo>
                  <a:pt x="4386" y="1341"/>
                </a:lnTo>
                <a:lnTo>
                  <a:pt x="4346" y="1337"/>
                </a:lnTo>
                <a:lnTo>
                  <a:pt x="4305" y="1332"/>
                </a:lnTo>
                <a:lnTo>
                  <a:pt x="4266" y="1330"/>
                </a:lnTo>
                <a:lnTo>
                  <a:pt x="4226" y="1328"/>
                </a:lnTo>
                <a:lnTo>
                  <a:pt x="4186" y="1328"/>
                </a:lnTo>
                <a:lnTo>
                  <a:pt x="4146" y="1328"/>
                </a:lnTo>
                <a:lnTo>
                  <a:pt x="4106" y="1329"/>
                </a:lnTo>
                <a:lnTo>
                  <a:pt x="4067" y="1332"/>
                </a:lnTo>
                <a:lnTo>
                  <a:pt x="4091" y="1348"/>
                </a:lnTo>
                <a:lnTo>
                  <a:pt x="4114" y="1364"/>
                </a:lnTo>
                <a:lnTo>
                  <a:pt x="4135" y="1381"/>
                </a:lnTo>
                <a:lnTo>
                  <a:pt x="4155" y="1398"/>
                </a:lnTo>
                <a:lnTo>
                  <a:pt x="4174" y="1415"/>
                </a:lnTo>
                <a:lnTo>
                  <a:pt x="4193" y="1432"/>
                </a:lnTo>
                <a:lnTo>
                  <a:pt x="4211" y="1449"/>
                </a:lnTo>
                <a:lnTo>
                  <a:pt x="4227" y="1467"/>
                </a:lnTo>
                <a:lnTo>
                  <a:pt x="4243" y="1484"/>
                </a:lnTo>
                <a:lnTo>
                  <a:pt x="4257" y="1503"/>
                </a:lnTo>
                <a:lnTo>
                  <a:pt x="4271" y="1521"/>
                </a:lnTo>
                <a:lnTo>
                  <a:pt x="4284" y="1539"/>
                </a:lnTo>
                <a:lnTo>
                  <a:pt x="4296" y="1556"/>
                </a:lnTo>
                <a:lnTo>
                  <a:pt x="4306" y="1574"/>
                </a:lnTo>
                <a:lnTo>
                  <a:pt x="4317" y="1592"/>
                </a:lnTo>
                <a:lnTo>
                  <a:pt x="4327" y="1610"/>
                </a:lnTo>
                <a:lnTo>
                  <a:pt x="4334" y="1628"/>
                </a:lnTo>
                <a:lnTo>
                  <a:pt x="4342" y="1646"/>
                </a:lnTo>
                <a:lnTo>
                  <a:pt x="4349" y="1664"/>
                </a:lnTo>
                <a:lnTo>
                  <a:pt x="4355" y="1682"/>
                </a:lnTo>
                <a:lnTo>
                  <a:pt x="4359" y="1700"/>
                </a:lnTo>
                <a:lnTo>
                  <a:pt x="4365" y="1718"/>
                </a:lnTo>
                <a:lnTo>
                  <a:pt x="4368" y="1736"/>
                </a:lnTo>
                <a:lnTo>
                  <a:pt x="4371" y="1753"/>
                </a:lnTo>
                <a:lnTo>
                  <a:pt x="4373" y="1772"/>
                </a:lnTo>
                <a:lnTo>
                  <a:pt x="4374" y="1789"/>
                </a:lnTo>
                <a:lnTo>
                  <a:pt x="4375" y="1806"/>
                </a:lnTo>
                <a:lnTo>
                  <a:pt x="4375" y="1823"/>
                </a:lnTo>
                <a:lnTo>
                  <a:pt x="4374" y="1840"/>
                </a:lnTo>
                <a:lnTo>
                  <a:pt x="4373" y="1857"/>
                </a:lnTo>
                <a:lnTo>
                  <a:pt x="4371" y="1874"/>
                </a:lnTo>
                <a:lnTo>
                  <a:pt x="4368" y="1890"/>
                </a:lnTo>
                <a:lnTo>
                  <a:pt x="4365" y="1906"/>
                </a:lnTo>
                <a:lnTo>
                  <a:pt x="4361" y="1921"/>
                </a:lnTo>
                <a:lnTo>
                  <a:pt x="4356" y="1936"/>
                </a:lnTo>
                <a:lnTo>
                  <a:pt x="4351" y="1951"/>
                </a:lnTo>
                <a:lnTo>
                  <a:pt x="4345" y="1966"/>
                </a:lnTo>
                <a:lnTo>
                  <a:pt x="4338" y="1981"/>
                </a:lnTo>
                <a:lnTo>
                  <a:pt x="4331" y="1995"/>
                </a:lnTo>
                <a:lnTo>
                  <a:pt x="4323" y="2009"/>
                </a:lnTo>
                <a:lnTo>
                  <a:pt x="4316" y="2022"/>
                </a:lnTo>
                <a:lnTo>
                  <a:pt x="4306" y="2035"/>
                </a:lnTo>
                <a:lnTo>
                  <a:pt x="4298" y="2048"/>
                </a:lnTo>
                <a:lnTo>
                  <a:pt x="4288" y="2060"/>
                </a:lnTo>
                <a:lnTo>
                  <a:pt x="4278" y="2071"/>
                </a:lnTo>
                <a:lnTo>
                  <a:pt x="4267" y="2083"/>
                </a:lnTo>
                <a:lnTo>
                  <a:pt x="4256" y="2094"/>
                </a:lnTo>
                <a:lnTo>
                  <a:pt x="4245" y="2104"/>
                </a:lnTo>
                <a:lnTo>
                  <a:pt x="4232" y="2114"/>
                </a:lnTo>
                <a:lnTo>
                  <a:pt x="4219" y="2123"/>
                </a:lnTo>
                <a:lnTo>
                  <a:pt x="4206" y="2132"/>
                </a:lnTo>
                <a:lnTo>
                  <a:pt x="4194" y="2140"/>
                </a:lnTo>
                <a:lnTo>
                  <a:pt x="4180" y="2148"/>
                </a:lnTo>
                <a:lnTo>
                  <a:pt x="4166" y="2155"/>
                </a:lnTo>
                <a:lnTo>
                  <a:pt x="4151" y="2162"/>
                </a:lnTo>
                <a:lnTo>
                  <a:pt x="4136" y="2167"/>
                </a:lnTo>
                <a:lnTo>
                  <a:pt x="4121" y="2172"/>
                </a:lnTo>
                <a:lnTo>
                  <a:pt x="4105" y="2177"/>
                </a:lnTo>
                <a:lnTo>
                  <a:pt x="4089" y="2181"/>
                </a:lnTo>
                <a:lnTo>
                  <a:pt x="4074" y="2184"/>
                </a:lnTo>
                <a:lnTo>
                  <a:pt x="4056" y="2187"/>
                </a:lnTo>
                <a:lnTo>
                  <a:pt x="4041" y="2188"/>
                </a:lnTo>
                <a:lnTo>
                  <a:pt x="4024" y="2189"/>
                </a:lnTo>
                <a:lnTo>
                  <a:pt x="4005" y="2190"/>
                </a:lnTo>
                <a:lnTo>
                  <a:pt x="3982" y="2189"/>
                </a:lnTo>
                <a:lnTo>
                  <a:pt x="3959" y="2188"/>
                </a:lnTo>
                <a:lnTo>
                  <a:pt x="3935" y="2186"/>
                </a:lnTo>
                <a:lnTo>
                  <a:pt x="3913" y="2183"/>
                </a:lnTo>
                <a:lnTo>
                  <a:pt x="3891" y="2179"/>
                </a:lnTo>
                <a:lnTo>
                  <a:pt x="3869" y="2175"/>
                </a:lnTo>
                <a:lnTo>
                  <a:pt x="3848" y="2169"/>
                </a:lnTo>
                <a:lnTo>
                  <a:pt x="3828" y="2163"/>
                </a:lnTo>
                <a:lnTo>
                  <a:pt x="3807" y="2156"/>
                </a:lnTo>
                <a:lnTo>
                  <a:pt x="3786" y="2149"/>
                </a:lnTo>
                <a:lnTo>
                  <a:pt x="3767" y="2142"/>
                </a:lnTo>
                <a:lnTo>
                  <a:pt x="3748" y="2133"/>
                </a:lnTo>
                <a:lnTo>
                  <a:pt x="3728" y="2123"/>
                </a:lnTo>
                <a:lnTo>
                  <a:pt x="3710" y="2114"/>
                </a:lnTo>
                <a:lnTo>
                  <a:pt x="3691" y="2103"/>
                </a:lnTo>
                <a:lnTo>
                  <a:pt x="3673" y="2093"/>
                </a:lnTo>
                <a:lnTo>
                  <a:pt x="3654" y="2082"/>
                </a:lnTo>
                <a:lnTo>
                  <a:pt x="3636" y="2070"/>
                </a:lnTo>
                <a:lnTo>
                  <a:pt x="3600" y="2046"/>
                </a:lnTo>
                <a:lnTo>
                  <a:pt x="3582" y="2033"/>
                </a:lnTo>
                <a:lnTo>
                  <a:pt x="3564" y="2020"/>
                </a:lnTo>
                <a:lnTo>
                  <a:pt x="3529" y="1993"/>
                </a:lnTo>
                <a:lnTo>
                  <a:pt x="3494" y="1965"/>
                </a:lnTo>
                <a:lnTo>
                  <a:pt x="3458" y="1936"/>
                </a:lnTo>
                <a:lnTo>
                  <a:pt x="3386" y="1879"/>
                </a:lnTo>
                <a:lnTo>
                  <a:pt x="3350" y="1849"/>
                </a:lnTo>
                <a:lnTo>
                  <a:pt x="3311" y="1820"/>
                </a:lnTo>
                <a:lnTo>
                  <a:pt x="3292" y="1807"/>
                </a:lnTo>
                <a:lnTo>
                  <a:pt x="3272" y="1792"/>
                </a:lnTo>
                <a:lnTo>
                  <a:pt x="3232" y="1764"/>
                </a:lnTo>
                <a:lnTo>
                  <a:pt x="3190" y="1738"/>
                </a:lnTo>
                <a:lnTo>
                  <a:pt x="3169" y="1724"/>
                </a:lnTo>
                <a:lnTo>
                  <a:pt x="3148" y="1712"/>
                </a:lnTo>
                <a:lnTo>
                  <a:pt x="3102" y="1688"/>
                </a:lnTo>
                <a:lnTo>
                  <a:pt x="3079" y="1676"/>
                </a:lnTo>
                <a:lnTo>
                  <a:pt x="3055" y="1664"/>
                </a:lnTo>
                <a:lnTo>
                  <a:pt x="3031" y="1654"/>
                </a:lnTo>
                <a:lnTo>
                  <a:pt x="3006" y="1643"/>
                </a:lnTo>
                <a:lnTo>
                  <a:pt x="2981" y="1633"/>
                </a:lnTo>
                <a:lnTo>
                  <a:pt x="2954" y="1625"/>
                </a:lnTo>
                <a:lnTo>
                  <a:pt x="2928" y="1616"/>
                </a:lnTo>
                <a:lnTo>
                  <a:pt x="2901" y="1608"/>
                </a:lnTo>
                <a:lnTo>
                  <a:pt x="2872" y="1600"/>
                </a:lnTo>
                <a:lnTo>
                  <a:pt x="2844" y="1594"/>
                </a:lnTo>
                <a:lnTo>
                  <a:pt x="2815" y="1588"/>
                </a:lnTo>
                <a:lnTo>
                  <a:pt x="2784" y="1582"/>
                </a:lnTo>
                <a:lnTo>
                  <a:pt x="2753" y="1578"/>
                </a:lnTo>
                <a:lnTo>
                  <a:pt x="2721" y="1574"/>
                </a:lnTo>
                <a:lnTo>
                  <a:pt x="2689" y="1571"/>
                </a:lnTo>
                <a:lnTo>
                  <a:pt x="2656" y="1568"/>
                </a:lnTo>
                <a:lnTo>
                  <a:pt x="2621" y="1567"/>
                </a:lnTo>
                <a:lnTo>
                  <a:pt x="2586" y="1567"/>
                </a:lnTo>
                <a:lnTo>
                  <a:pt x="2554" y="1567"/>
                </a:lnTo>
                <a:lnTo>
                  <a:pt x="2523" y="1570"/>
                </a:lnTo>
                <a:lnTo>
                  <a:pt x="2492" y="1573"/>
                </a:lnTo>
                <a:lnTo>
                  <a:pt x="2477" y="1574"/>
                </a:lnTo>
                <a:lnTo>
                  <a:pt x="2461" y="1576"/>
                </a:lnTo>
                <a:lnTo>
                  <a:pt x="2431" y="1581"/>
                </a:lnTo>
                <a:lnTo>
                  <a:pt x="2402" y="1588"/>
                </a:lnTo>
                <a:lnTo>
                  <a:pt x="2375" y="1594"/>
                </a:lnTo>
                <a:lnTo>
                  <a:pt x="2347" y="1601"/>
                </a:lnTo>
                <a:lnTo>
                  <a:pt x="2321" y="1610"/>
                </a:lnTo>
                <a:lnTo>
                  <a:pt x="2295" y="1619"/>
                </a:lnTo>
                <a:lnTo>
                  <a:pt x="2271" y="1629"/>
                </a:lnTo>
                <a:lnTo>
                  <a:pt x="2247" y="1640"/>
                </a:lnTo>
                <a:lnTo>
                  <a:pt x="2225" y="1650"/>
                </a:lnTo>
                <a:lnTo>
                  <a:pt x="2204" y="1661"/>
                </a:lnTo>
                <a:lnTo>
                  <a:pt x="2185" y="1673"/>
                </a:lnTo>
                <a:lnTo>
                  <a:pt x="2165" y="1684"/>
                </a:lnTo>
                <a:lnTo>
                  <a:pt x="2186" y="1686"/>
                </a:lnTo>
                <a:lnTo>
                  <a:pt x="2205" y="1690"/>
                </a:lnTo>
                <a:lnTo>
                  <a:pt x="2223" y="1694"/>
                </a:lnTo>
                <a:lnTo>
                  <a:pt x="2242" y="1697"/>
                </a:lnTo>
                <a:lnTo>
                  <a:pt x="2259" y="1701"/>
                </a:lnTo>
                <a:lnTo>
                  <a:pt x="2277" y="1707"/>
                </a:lnTo>
                <a:lnTo>
                  <a:pt x="2294" y="1712"/>
                </a:lnTo>
                <a:lnTo>
                  <a:pt x="2310" y="1717"/>
                </a:lnTo>
                <a:lnTo>
                  <a:pt x="2327" y="1723"/>
                </a:lnTo>
                <a:lnTo>
                  <a:pt x="2342" y="1729"/>
                </a:lnTo>
                <a:lnTo>
                  <a:pt x="2358" y="1736"/>
                </a:lnTo>
                <a:lnTo>
                  <a:pt x="2373" y="1743"/>
                </a:lnTo>
                <a:lnTo>
                  <a:pt x="2401" y="1758"/>
                </a:lnTo>
                <a:lnTo>
                  <a:pt x="2415" y="1766"/>
                </a:lnTo>
                <a:lnTo>
                  <a:pt x="2429" y="1775"/>
                </a:lnTo>
                <a:lnTo>
                  <a:pt x="2442" y="1783"/>
                </a:lnTo>
                <a:lnTo>
                  <a:pt x="2455" y="1792"/>
                </a:lnTo>
                <a:lnTo>
                  <a:pt x="2467" y="1801"/>
                </a:lnTo>
                <a:lnTo>
                  <a:pt x="2480" y="1811"/>
                </a:lnTo>
                <a:lnTo>
                  <a:pt x="2492" y="1820"/>
                </a:lnTo>
                <a:lnTo>
                  <a:pt x="2503" y="1830"/>
                </a:lnTo>
                <a:lnTo>
                  <a:pt x="2514" y="1841"/>
                </a:lnTo>
                <a:lnTo>
                  <a:pt x="2526" y="1851"/>
                </a:lnTo>
                <a:lnTo>
                  <a:pt x="2547" y="1873"/>
                </a:lnTo>
                <a:lnTo>
                  <a:pt x="2566" y="1896"/>
                </a:lnTo>
                <a:lnTo>
                  <a:pt x="2577" y="1908"/>
                </a:lnTo>
                <a:lnTo>
                  <a:pt x="2586" y="1919"/>
                </a:lnTo>
                <a:lnTo>
                  <a:pt x="2604" y="1944"/>
                </a:lnTo>
                <a:lnTo>
                  <a:pt x="2621" y="1969"/>
                </a:lnTo>
                <a:lnTo>
                  <a:pt x="2638" y="1996"/>
                </a:lnTo>
                <a:lnTo>
                  <a:pt x="2654" y="2022"/>
                </a:lnTo>
                <a:lnTo>
                  <a:pt x="2669" y="2049"/>
                </a:lnTo>
                <a:lnTo>
                  <a:pt x="2684" y="2077"/>
                </a:lnTo>
                <a:lnTo>
                  <a:pt x="2698" y="2105"/>
                </a:lnTo>
                <a:lnTo>
                  <a:pt x="2712" y="2134"/>
                </a:lnTo>
                <a:lnTo>
                  <a:pt x="2725" y="2163"/>
                </a:lnTo>
                <a:lnTo>
                  <a:pt x="2737" y="2193"/>
                </a:lnTo>
                <a:lnTo>
                  <a:pt x="2750" y="2221"/>
                </a:lnTo>
                <a:lnTo>
                  <a:pt x="2774" y="2281"/>
                </a:lnTo>
                <a:lnTo>
                  <a:pt x="2823" y="2400"/>
                </a:lnTo>
                <a:lnTo>
                  <a:pt x="2834" y="2423"/>
                </a:lnTo>
                <a:lnTo>
                  <a:pt x="2845" y="2446"/>
                </a:lnTo>
                <a:lnTo>
                  <a:pt x="2855" y="2468"/>
                </a:lnTo>
                <a:lnTo>
                  <a:pt x="2867" y="2489"/>
                </a:lnTo>
                <a:lnTo>
                  <a:pt x="2880" y="2509"/>
                </a:lnTo>
                <a:lnTo>
                  <a:pt x="2891" y="2530"/>
                </a:lnTo>
                <a:lnTo>
                  <a:pt x="2905" y="2550"/>
                </a:lnTo>
                <a:lnTo>
                  <a:pt x="2918" y="2569"/>
                </a:lnTo>
                <a:lnTo>
                  <a:pt x="2933" y="2587"/>
                </a:lnTo>
                <a:lnTo>
                  <a:pt x="2947" y="2605"/>
                </a:lnTo>
                <a:lnTo>
                  <a:pt x="2954" y="2614"/>
                </a:lnTo>
                <a:lnTo>
                  <a:pt x="2962" y="2622"/>
                </a:lnTo>
                <a:lnTo>
                  <a:pt x="2978" y="2639"/>
                </a:lnTo>
                <a:lnTo>
                  <a:pt x="2993" y="2656"/>
                </a:lnTo>
                <a:lnTo>
                  <a:pt x="3010" y="2671"/>
                </a:lnTo>
                <a:lnTo>
                  <a:pt x="3019" y="2680"/>
                </a:lnTo>
                <a:lnTo>
                  <a:pt x="3027" y="2687"/>
                </a:lnTo>
                <a:lnTo>
                  <a:pt x="3044" y="2702"/>
                </a:lnTo>
                <a:lnTo>
                  <a:pt x="3063" y="2716"/>
                </a:lnTo>
                <a:lnTo>
                  <a:pt x="3081" y="2730"/>
                </a:lnTo>
                <a:lnTo>
                  <a:pt x="3100" y="2742"/>
                </a:lnTo>
                <a:lnTo>
                  <a:pt x="3120" y="2755"/>
                </a:lnTo>
                <a:lnTo>
                  <a:pt x="3140" y="2768"/>
                </a:lnTo>
                <a:lnTo>
                  <a:pt x="3160" y="2780"/>
                </a:lnTo>
                <a:lnTo>
                  <a:pt x="3182" y="2791"/>
                </a:lnTo>
                <a:lnTo>
                  <a:pt x="3203" y="2802"/>
                </a:lnTo>
                <a:lnTo>
                  <a:pt x="3225" y="2811"/>
                </a:lnTo>
                <a:lnTo>
                  <a:pt x="3248" y="2822"/>
                </a:lnTo>
                <a:lnTo>
                  <a:pt x="3270" y="2832"/>
                </a:lnTo>
                <a:lnTo>
                  <a:pt x="3294" y="2840"/>
                </a:lnTo>
                <a:lnTo>
                  <a:pt x="3318" y="2849"/>
                </a:lnTo>
                <a:lnTo>
                  <a:pt x="3342" y="2857"/>
                </a:lnTo>
                <a:lnTo>
                  <a:pt x="3368" y="2865"/>
                </a:lnTo>
                <a:lnTo>
                  <a:pt x="3393" y="2872"/>
                </a:lnTo>
                <a:lnTo>
                  <a:pt x="3388" y="2875"/>
                </a:lnTo>
                <a:lnTo>
                  <a:pt x="3384" y="2877"/>
                </a:lnTo>
                <a:lnTo>
                  <a:pt x="3371" y="2884"/>
                </a:lnTo>
                <a:lnTo>
                  <a:pt x="3358" y="2889"/>
                </a:lnTo>
                <a:lnTo>
                  <a:pt x="3343" y="2894"/>
                </a:lnTo>
                <a:lnTo>
                  <a:pt x="3327" y="2900"/>
                </a:lnTo>
                <a:lnTo>
                  <a:pt x="3310" y="2905"/>
                </a:lnTo>
                <a:lnTo>
                  <a:pt x="3291" y="2910"/>
                </a:lnTo>
                <a:lnTo>
                  <a:pt x="3271" y="2915"/>
                </a:lnTo>
                <a:lnTo>
                  <a:pt x="3250" y="2920"/>
                </a:lnTo>
                <a:lnTo>
                  <a:pt x="3227" y="2923"/>
                </a:lnTo>
                <a:lnTo>
                  <a:pt x="3204" y="2927"/>
                </a:lnTo>
                <a:lnTo>
                  <a:pt x="3178" y="2930"/>
                </a:lnTo>
                <a:lnTo>
                  <a:pt x="3166" y="2932"/>
                </a:lnTo>
                <a:lnTo>
                  <a:pt x="3153" y="2933"/>
                </a:lnTo>
                <a:lnTo>
                  <a:pt x="3126" y="2935"/>
                </a:lnTo>
                <a:lnTo>
                  <a:pt x="3099" y="2936"/>
                </a:lnTo>
                <a:lnTo>
                  <a:pt x="3070" y="2936"/>
                </a:lnTo>
                <a:lnTo>
                  <a:pt x="3039" y="2936"/>
                </a:lnTo>
                <a:lnTo>
                  <a:pt x="3024" y="2935"/>
                </a:lnTo>
                <a:lnTo>
                  <a:pt x="3009" y="2934"/>
                </a:lnTo>
                <a:lnTo>
                  <a:pt x="2979" y="2932"/>
                </a:lnTo>
                <a:lnTo>
                  <a:pt x="2950" y="2928"/>
                </a:lnTo>
                <a:lnTo>
                  <a:pt x="2921" y="2924"/>
                </a:lnTo>
                <a:lnTo>
                  <a:pt x="2892" y="2919"/>
                </a:lnTo>
                <a:lnTo>
                  <a:pt x="2865" y="2912"/>
                </a:lnTo>
                <a:lnTo>
                  <a:pt x="2851" y="2908"/>
                </a:lnTo>
                <a:lnTo>
                  <a:pt x="2837" y="2905"/>
                </a:lnTo>
                <a:lnTo>
                  <a:pt x="2810" y="2896"/>
                </a:lnTo>
                <a:lnTo>
                  <a:pt x="2783" y="2888"/>
                </a:lnTo>
                <a:lnTo>
                  <a:pt x="2757" y="2878"/>
                </a:lnTo>
                <a:lnTo>
                  <a:pt x="2731" y="2868"/>
                </a:lnTo>
                <a:lnTo>
                  <a:pt x="2705" y="2856"/>
                </a:lnTo>
                <a:lnTo>
                  <a:pt x="2681" y="2844"/>
                </a:lnTo>
                <a:lnTo>
                  <a:pt x="2656" y="2831"/>
                </a:lnTo>
                <a:lnTo>
                  <a:pt x="2631" y="2818"/>
                </a:lnTo>
                <a:lnTo>
                  <a:pt x="2608" y="2803"/>
                </a:lnTo>
                <a:lnTo>
                  <a:pt x="2583" y="2788"/>
                </a:lnTo>
                <a:lnTo>
                  <a:pt x="2560" y="2772"/>
                </a:lnTo>
                <a:lnTo>
                  <a:pt x="2536" y="2756"/>
                </a:lnTo>
                <a:lnTo>
                  <a:pt x="2513" y="2738"/>
                </a:lnTo>
                <a:lnTo>
                  <a:pt x="2490" y="2721"/>
                </a:lnTo>
                <a:lnTo>
                  <a:pt x="2466" y="2703"/>
                </a:lnTo>
                <a:lnTo>
                  <a:pt x="2444" y="2684"/>
                </a:lnTo>
                <a:lnTo>
                  <a:pt x="2421" y="2664"/>
                </a:lnTo>
                <a:lnTo>
                  <a:pt x="2398" y="2644"/>
                </a:lnTo>
                <a:lnTo>
                  <a:pt x="2376" y="2623"/>
                </a:lnTo>
                <a:lnTo>
                  <a:pt x="2354" y="2602"/>
                </a:lnTo>
                <a:lnTo>
                  <a:pt x="2331" y="2581"/>
                </a:lnTo>
                <a:lnTo>
                  <a:pt x="2309" y="2558"/>
                </a:lnTo>
                <a:lnTo>
                  <a:pt x="2263" y="2514"/>
                </a:lnTo>
                <a:lnTo>
                  <a:pt x="2224" y="2473"/>
                </a:lnTo>
                <a:lnTo>
                  <a:pt x="2204" y="2453"/>
                </a:lnTo>
                <a:lnTo>
                  <a:pt x="2183" y="2433"/>
                </a:lnTo>
                <a:lnTo>
                  <a:pt x="2162" y="2413"/>
                </a:lnTo>
                <a:lnTo>
                  <a:pt x="2142" y="2394"/>
                </a:lnTo>
                <a:lnTo>
                  <a:pt x="2121" y="2374"/>
                </a:lnTo>
                <a:lnTo>
                  <a:pt x="2099" y="2355"/>
                </a:lnTo>
                <a:lnTo>
                  <a:pt x="2077" y="2337"/>
                </a:lnTo>
                <a:lnTo>
                  <a:pt x="2055" y="2319"/>
                </a:lnTo>
                <a:lnTo>
                  <a:pt x="2033" y="2301"/>
                </a:lnTo>
                <a:lnTo>
                  <a:pt x="2009" y="2284"/>
                </a:lnTo>
                <a:lnTo>
                  <a:pt x="1986" y="2267"/>
                </a:lnTo>
                <a:lnTo>
                  <a:pt x="1962" y="2251"/>
                </a:lnTo>
                <a:lnTo>
                  <a:pt x="1938" y="2235"/>
                </a:lnTo>
                <a:lnTo>
                  <a:pt x="1912" y="2220"/>
                </a:lnTo>
                <a:lnTo>
                  <a:pt x="1887" y="2206"/>
                </a:lnTo>
                <a:lnTo>
                  <a:pt x="1861" y="2193"/>
                </a:lnTo>
                <a:lnTo>
                  <a:pt x="1835" y="2179"/>
                </a:lnTo>
                <a:lnTo>
                  <a:pt x="1807" y="2167"/>
                </a:lnTo>
                <a:lnTo>
                  <a:pt x="1780" y="2155"/>
                </a:lnTo>
                <a:lnTo>
                  <a:pt x="1751" y="2145"/>
                </a:lnTo>
                <a:lnTo>
                  <a:pt x="1721" y="2135"/>
                </a:lnTo>
                <a:lnTo>
                  <a:pt x="1691" y="2126"/>
                </a:lnTo>
                <a:lnTo>
                  <a:pt x="1676" y="2121"/>
                </a:lnTo>
                <a:lnTo>
                  <a:pt x="1660" y="2118"/>
                </a:lnTo>
                <a:lnTo>
                  <a:pt x="1630" y="2111"/>
                </a:lnTo>
                <a:lnTo>
                  <a:pt x="1598" y="2104"/>
                </a:lnTo>
                <a:lnTo>
                  <a:pt x="1565" y="2100"/>
                </a:lnTo>
                <a:lnTo>
                  <a:pt x="1548" y="2098"/>
                </a:lnTo>
                <a:lnTo>
                  <a:pt x="1531" y="2096"/>
                </a:lnTo>
                <a:lnTo>
                  <a:pt x="1496" y="2093"/>
                </a:lnTo>
                <a:lnTo>
                  <a:pt x="1461" y="2091"/>
                </a:lnTo>
                <a:lnTo>
                  <a:pt x="1423" y="2091"/>
                </a:lnTo>
                <a:lnTo>
                  <a:pt x="1405" y="2091"/>
                </a:lnTo>
                <a:lnTo>
                  <a:pt x="1388" y="2092"/>
                </a:lnTo>
                <a:lnTo>
                  <a:pt x="1370" y="2092"/>
                </a:lnTo>
                <a:lnTo>
                  <a:pt x="1353" y="2093"/>
                </a:lnTo>
                <a:lnTo>
                  <a:pt x="1336" y="2095"/>
                </a:lnTo>
                <a:lnTo>
                  <a:pt x="1320" y="2096"/>
                </a:lnTo>
                <a:lnTo>
                  <a:pt x="1287" y="2100"/>
                </a:lnTo>
                <a:lnTo>
                  <a:pt x="1256" y="2105"/>
                </a:lnTo>
                <a:lnTo>
                  <a:pt x="1228" y="2112"/>
                </a:lnTo>
                <a:lnTo>
                  <a:pt x="1200" y="2118"/>
                </a:lnTo>
                <a:lnTo>
                  <a:pt x="1174" y="2126"/>
                </a:lnTo>
                <a:lnTo>
                  <a:pt x="1149" y="2133"/>
                </a:lnTo>
                <a:lnTo>
                  <a:pt x="1126" y="2140"/>
                </a:lnTo>
                <a:lnTo>
                  <a:pt x="1104" y="2149"/>
                </a:lnTo>
                <a:lnTo>
                  <a:pt x="1086" y="2156"/>
                </a:lnTo>
                <a:lnTo>
                  <a:pt x="1068" y="2165"/>
                </a:lnTo>
                <a:lnTo>
                  <a:pt x="1053" y="2172"/>
                </a:lnTo>
                <a:lnTo>
                  <a:pt x="1041" y="2180"/>
                </a:lnTo>
                <a:lnTo>
                  <a:pt x="1030" y="2186"/>
                </a:lnTo>
                <a:lnTo>
                  <a:pt x="1050" y="2190"/>
                </a:lnTo>
                <a:lnTo>
                  <a:pt x="1072" y="2194"/>
                </a:lnTo>
                <a:lnTo>
                  <a:pt x="1093" y="2199"/>
                </a:lnTo>
                <a:lnTo>
                  <a:pt x="1115" y="2203"/>
                </a:lnTo>
                <a:lnTo>
                  <a:pt x="1160" y="2216"/>
                </a:lnTo>
                <a:lnTo>
                  <a:pt x="1182" y="2222"/>
                </a:lnTo>
                <a:lnTo>
                  <a:pt x="1205" y="2230"/>
                </a:lnTo>
                <a:lnTo>
                  <a:pt x="1228" y="2238"/>
                </a:lnTo>
                <a:lnTo>
                  <a:pt x="1250" y="2247"/>
                </a:lnTo>
                <a:lnTo>
                  <a:pt x="1272" y="2255"/>
                </a:lnTo>
                <a:lnTo>
                  <a:pt x="1295" y="2265"/>
                </a:lnTo>
                <a:lnTo>
                  <a:pt x="1316" y="2276"/>
                </a:lnTo>
                <a:lnTo>
                  <a:pt x="1337" y="2286"/>
                </a:lnTo>
                <a:lnTo>
                  <a:pt x="1359" y="2298"/>
                </a:lnTo>
                <a:lnTo>
                  <a:pt x="1379" y="2310"/>
                </a:lnTo>
                <a:lnTo>
                  <a:pt x="1399" y="2322"/>
                </a:lnTo>
                <a:lnTo>
                  <a:pt x="1418" y="2335"/>
                </a:lnTo>
                <a:lnTo>
                  <a:pt x="1436" y="2349"/>
                </a:lnTo>
                <a:lnTo>
                  <a:pt x="1453" y="2363"/>
                </a:lnTo>
                <a:lnTo>
                  <a:pt x="1470" y="2378"/>
                </a:lnTo>
                <a:lnTo>
                  <a:pt x="1485" y="2392"/>
                </a:lnTo>
                <a:lnTo>
                  <a:pt x="1500" y="2408"/>
                </a:lnTo>
                <a:lnTo>
                  <a:pt x="1506" y="2417"/>
                </a:lnTo>
                <a:lnTo>
                  <a:pt x="1513" y="2425"/>
                </a:lnTo>
                <a:lnTo>
                  <a:pt x="1524" y="2442"/>
                </a:lnTo>
                <a:lnTo>
                  <a:pt x="1535" y="2461"/>
                </a:lnTo>
                <a:lnTo>
                  <a:pt x="1539" y="2469"/>
                </a:lnTo>
                <a:lnTo>
                  <a:pt x="1545" y="2479"/>
                </a:lnTo>
                <a:lnTo>
                  <a:pt x="1548" y="2488"/>
                </a:lnTo>
                <a:lnTo>
                  <a:pt x="1552" y="2498"/>
                </a:lnTo>
                <a:lnTo>
                  <a:pt x="1555" y="2507"/>
                </a:lnTo>
                <a:lnTo>
                  <a:pt x="1557" y="2517"/>
                </a:lnTo>
                <a:lnTo>
                  <a:pt x="1561" y="2526"/>
                </a:lnTo>
                <a:lnTo>
                  <a:pt x="1563" y="2537"/>
                </a:lnTo>
                <a:lnTo>
                  <a:pt x="1564" y="2547"/>
                </a:lnTo>
                <a:lnTo>
                  <a:pt x="1565" y="2557"/>
                </a:lnTo>
                <a:lnTo>
                  <a:pt x="1566" y="2568"/>
                </a:lnTo>
                <a:lnTo>
                  <a:pt x="1566" y="2579"/>
                </a:lnTo>
                <a:lnTo>
                  <a:pt x="1565" y="2597"/>
                </a:lnTo>
                <a:lnTo>
                  <a:pt x="1564" y="2614"/>
                </a:lnTo>
                <a:lnTo>
                  <a:pt x="1561" y="2631"/>
                </a:lnTo>
                <a:lnTo>
                  <a:pt x="1556" y="2646"/>
                </a:lnTo>
                <a:lnTo>
                  <a:pt x="1554" y="2653"/>
                </a:lnTo>
                <a:lnTo>
                  <a:pt x="1551" y="2660"/>
                </a:lnTo>
                <a:lnTo>
                  <a:pt x="1548" y="2668"/>
                </a:lnTo>
                <a:lnTo>
                  <a:pt x="1545" y="2675"/>
                </a:lnTo>
                <a:lnTo>
                  <a:pt x="1537" y="2688"/>
                </a:lnTo>
                <a:lnTo>
                  <a:pt x="1530" y="2701"/>
                </a:lnTo>
                <a:lnTo>
                  <a:pt x="1520" y="2711"/>
                </a:lnTo>
                <a:lnTo>
                  <a:pt x="1516" y="2717"/>
                </a:lnTo>
                <a:lnTo>
                  <a:pt x="1511" y="2722"/>
                </a:lnTo>
                <a:lnTo>
                  <a:pt x="1500" y="2732"/>
                </a:lnTo>
                <a:lnTo>
                  <a:pt x="1488" y="2740"/>
                </a:lnTo>
                <a:lnTo>
                  <a:pt x="1475" y="2748"/>
                </a:lnTo>
                <a:lnTo>
                  <a:pt x="1463" y="2754"/>
                </a:lnTo>
                <a:lnTo>
                  <a:pt x="1450" y="2759"/>
                </a:lnTo>
                <a:lnTo>
                  <a:pt x="1435" y="2764"/>
                </a:lnTo>
                <a:lnTo>
                  <a:pt x="1429" y="2766"/>
                </a:lnTo>
                <a:lnTo>
                  <a:pt x="1421" y="2767"/>
                </a:lnTo>
                <a:lnTo>
                  <a:pt x="1406" y="2769"/>
                </a:lnTo>
                <a:lnTo>
                  <a:pt x="1390" y="2770"/>
                </a:lnTo>
                <a:lnTo>
                  <a:pt x="1374" y="2769"/>
                </a:lnTo>
                <a:lnTo>
                  <a:pt x="1359" y="2768"/>
                </a:lnTo>
                <a:lnTo>
                  <a:pt x="1350" y="2767"/>
                </a:lnTo>
                <a:lnTo>
                  <a:pt x="1342" y="2765"/>
                </a:lnTo>
                <a:lnTo>
                  <a:pt x="1334" y="2762"/>
                </a:lnTo>
                <a:lnTo>
                  <a:pt x="1326" y="2760"/>
                </a:lnTo>
                <a:lnTo>
                  <a:pt x="1309" y="2755"/>
                </a:lnTo>
                <a:lnTo>
                  <a:pt x="1292" y="2749"/>
                </a:lnTo>
                <a:lnTo>
                  <a:pt x="1275" y="2740"/>
                </a:lnTo>
                <a:lnTo>
                  <a:pt x="1258" y="2731"/>
                </a:lnTo>
                <a:lnTo>
                  <a:pt x="1239" y="2720"/>
                </a:lnTo>
                <a:lnTo>
                  <a:pt x="1222" y="2707"/>
                </a:lnTo>
                <a:lnTo>
                  <a:pt x="1205" y="2693"/>
                </a:lnTo>
                <a:lnTo>
                  <a:pt x="1197" y="2686"/>
                </a:lnTo>
                <a:lnTo>
                  <a:pt x="1188" y="2678"/>
                </a:lnTo>
                <a:lnTo>
                  <a:pt x="1173" y="2661"/>
                </a:lnTo>
                <a:lnTo>
                  <a:pt x="1153" y="2642"/>
                </a:lnTo>
                <a:lnTo>
                  <a:pt x="1134" y="2623"/>
                </a:lnTo>
                <a:lnTo>
                  <a:pt x="1114" y="2604"/>
                </a:lnTo>
                <a:lnTo>
                  <a:pt x="1095" y="2586"/>
                </a:lnTo>
                <a:lnTo>
                  <a:pt x="1074" y="2568"/>
                </a:lnTo>
                <a:lnTo>
                  <a:pt x="1052" y="2551"/>
                </a:lnTo>
                <a:lnTo>
                  <a:pt x="1031" y="2533"/>
                </a:lnTo>
                <a:lnTo>
                  <a:pt x="1010" y="2517"/>
                </a:lnTo>
                <a:lnTo>
                  <a:pt x="988" y="2500"/>
                </a:lnTo>
                <a:lnTo>
                  <a:pt x="965" y="2484"/>
                </a:lnTo>
                <a:lnTo>
                  <a:pt x="942" y="2469"/>
                </a:lnTo>
                <a:lnTo>
                  <a:pt x="918" y="2454"/>
                </a:lnTo>
                <a:lnTo>
                  <a:pt x="895" y="2440"/>
                </a:lnTo>
                <a:lnTo>
                  <a:pt x="871" y="2427"/>
                </a:lnTo>
                <a:lnTo>
                  <a:pt x="846" y="2413"/>
                </a:lnTo>
                <a:lnTo>
                  <a:pt x="821" y="2400"/>
                </a:lnTo>
                <a:lnTo>
                  <a:pt x="796" y="2388"/>
                </a:lnTo>
                <a:lnTo>
                  <a:pt x="771" y="2378"/>
                </a:lnTo>
                <a:lnTo>
                  <a:pt x="744" y="2366"/>
                </a:lnTo>
                <a:lnTo>
                  <a:pt x="719" y="2356"/>
                </a:lnTo>
                <a:lnTo>
                  <a:pt x="692" y="2347"/>
                </a:lnTo>
                <a:lnTo>
                  <a:pt x="664" y="2338"/>
                </a:lnTo>
                <a:lnTo>
                  <a:pt x="638" y="2331"/>
                </a:lnTo>
                <a:lnTo>
                  <a:pt x="610" y="2323"/>
                </a:lnTo>
                <a:lnTo>
                  <a:pt x="583" y="2317"/>
                </a:lnTo>
                <a:lnTo>
                  <a:pt x="569" y="2314"/>
                </a:lnTo>
                <a:lnTo>
                  <a:pt x="554" y="2312"/>
                </a:lnTo>
                <a:lnTo>
                  <a:pt x="540" y="2308"/>
                </a:lnTo>
                <a:lnTo>
                  <a:pt x="526" y="2306"/>
                </a:lnTo>
                <a:lnTo>
                  <a:pt x="497" y="2303"/>
                </a:lnTo>
                <a:lnTo>
                  <a:pt x="469" y="2300"/>
                </a:lnTo>
                <a:lnTo>
                  <a:pt x="439" y="2297"/>
                </a:lnTo>
                <a:lnTo>
                  <a:pt x="410" y="2296"/>
                </a:lnTo>
                <a:lnTo>
                  <a:pt x="381" y="2296"/>
                </a:lnTo>
                <a:lnTo>
                  <a:pt x="351" y="2296"/>
                </a:lnTo>
                <a:lnTo>
                  <a:pt x="322" y="2298"/>
                </a:lnTo>
                <a:lnTo>
                  <a:pt x="292" y="2300"/>
                </a:lnTo>
                <a:lnTo>
                  <a:pt x="264" y="2304"/>
                </a:lnTo>
                <a:lnTo>
                  <a:pt x="250" y="2306"/>
                </a:lnTo>
                <a:lnTo>
                  <a:pt x="236" y="2310"/>
                </a:lnTo>
                <a:lnTo>
                  <a:pt x="208" y="2315"/>
                </a:lnTo>
                <a:lnTo>
                  <a:pt x="182" y="2321"/>
                </a:lnTo>
                <a:lnTo>
                  <a:pt x="156" y="2329"/>
                </a:lnTo>
                <a:lnTo>
                  <a:pt x="132" y="2336"/>
                </a:lnTo>
                <a:lnTo>
                  <a:pt x="108" y="2346"/>
                </a:lnTo>
                <a:lnTo>
                  <a:pt x="97" y="2350"/>
                </a:lnTo>
                <a:lnTo>
                  <a:pt x="86" y="2355"/>
                </a:lnTo>
                <a:lnTo>
                  <a:pt x="66" y="2365"/>
                </a:lnTo>
                <a:lnTo>
                  <a:pt x="47" y="2375"/>
                </a:lnTo>
                <a:lnTo>
                  <a:pt x="29" y="2387"/>
                </a:lnTo>
                <a:lnTo>
                  <a:pt x="21" y="2392"/>
                </a:lnTo>
                <a:lnTo>
                  <a:pt x="14" y="2398"/>
                </a:lnTo>
                <a:lnTo>
                  <a:pt x="0" y="2411"/>
                </a:lnTo>
                <a:lnTo>
                  <a:pt x="35" y="2415"/>
                </a:lnTo>
                <a:lnTo>
                  <a:pt x="69" y="2421"/>
                </a:lnTo>
                <a:lnTo>
                  <a:pt x="102" y="2428"/>
                </a:lnTo>
                <a:lnTo>
                  <a:pt x="134" y="2436"/>
                </a:lnTo>
                <a:lnTo>
                  <a:pt x="150" y="2440"/>
                </a:lnTo>
                <a:lnTo>
                  <a:pt x="166" y="2446"/>
                </a:lnTo>
                <a:lnTo>
                  <a:pt x="197" y="2456"/>
                </a:lnTo>
                <a:lnTo>
                  <a:pt x="212" y="2462"/>
                </a:lnTo>
                <a:lnTo>
                  <a:pt x="226" y="2468"/>
                </a:lnTo>
                <a:lnTo>
                  <a:pt x="241" y="2474"/>
                </a:lnTo>
                <a:lnTo>
                  <a:pt x="256" y="2482"/>
                </a:lnTo>
                <a:lnTo>
                  <a:pt x="270" y="2488"/>
                </a:lnTo>
                <a:lnTo>
                  <a:pt x="285" y="2496"/>
                </a:lnTo>
                <a:lnTo>
                  <a:pt x="299" y="2504"/>
                </a:lnTo>
                <a:lnTo>
                  <a:pt x="313" y="2512"/>
                </a:lnTo>
                <a:lnTo>
                  <a:pt x="326" y="2520"/>
                </a:lnTo>
                <a:lnTo>
                  <a:pt x="340" y="2530"/>
                </a:lnTo>
                <a:lnTo>
                  <a:pt x="354" y="2538"/>
                </a:lnTo>
                <a:lnTo>
                  <a:pt x="367" y="2548"/>
                </a:lnTo>
                <a:lnTo>
                  <a:pt x="393" y="2568"/>
                </a:lnTo>
                <a:lnTo>
                  <a:pt x="419" y="2589"/>
                </a:lnTo>
                <a:lnTo>
                  <a:pt x="432" y="2601"/>
                </a:lnTo>
                <a:lnTo>
                  <a:pt x="444" y="2612"/>
                </a:lnTo>
                <a:lnTo>
                  <a:pt x="457" y="2624"/>
                </a:lnTo>
                <a:lnTo>
                  <a:pt x="470" y="2636"/>
                </a:lnTo>
                <a:lnTo>
                  <a:pt x="482" y="2649"/>
                </a:lnTo>
                <a:lnTo>
                  <a:pt x="494" y="2661"/>
                </a:lnTo>
                <a:lnTo>
                  <a:pt x="518" y="2689"/>
                </a:lnTo>
                <a:lnTo>
                  <a:pt x="530" y="2703"/>
                </a:lnTo>
                <a:lnTo>
                  <a:pt x="542" y="2718"/>
                </a:lnTo>
                <a:lnTo>
                  <a:pt x="566" y="2748"/>
                </a:lnTo>
                <a:lnTo>
                  <a:pt x="589" y="2780"/>
                </a:lnTo>
                <a:lnTo>
                  <a:pt x="611" y="2812"/>
                </a:lnTo>
                <a:lnTo>
                  <a:pt x="634" y="2848"/>
                </a:lnTo>
                <a:lnTo>
                  <a:pt x="656" y="2884"/>
                </a:lnTo>
                <a:lnTo>
                  <a:pt x="678" y="2922"/>
                </a:lnTo>
                <a:lnTo>
                  <a:pt x="701" y="2961"/>
                </a:lnTo>
                <a:lnTo>
                  <a:pt x="723" y="3003"/>
                </a:lnTo>
                <a:lnTo>
                  <a:pt x="744" y="3045"/>
                </a:lnTo>
                <a:lnTo>
                  <a:pt x="766" y="3090"/>
                </a:lnTo>
                <a:lnTo>
                  <a:pt x="788" y="3136"/>
                </a:lnTo>
                <a:lnTo>
                  <a:pt x="810" y="3184"/>
                </a:lnTo>
                <a:lnTo>
                  <a:pt x="831" y="3234"/>
                </a:lnTo>
                <a:lnTo>
                  <a:pt x="857" y="3290"/>
                </a:lnTo>
                <a:lnTo>
                  <a:pt x="871" y="3319"/>
                </a:lnTo>
                <a:lnTo>
                  <a:pt x="883" y="3346"/>
                </a:lnTo>
                <a:lnTo>
                  <a:pt x="898" y="3374"/>
                </a:lnTo>
                <a:lnTo>
                  <a:pt x="913" y="3402"/>
                </a:lnTo>
                <a:lnTo>
                  <a:pt x="928" y="3428"/>
                </a:lnTo>
                <a:lnTo>
                  <a:pt x="944" y="3455"/>
                </a:lnTo>
                <a:lnTo>
                  <a:pt x="961" y="3480"/>
                </a:lnTo>
                <a:lnTo>
                  <a:pt x="978" y="3506"/>
                </a:lnTo>
                <a:lnTo>
                  <a:pt x="996" y="3530"/>
                </a:lnTo>
                <a:lnTo>
                  <a:pt x="1015" y="3555"/>
                </a:lnTo>
                <a:lnTo>
                  <a:pt x="1034" y="3578"/>
                </a:lnTo>
                <a:lnTo>
                  <a:pt x="1056" y="3600"/>
                </a:lnTo>
                <a:lnTo>
                  <a:pt x="1066" y="3612"/>
                </a:lnTo>
                <a:lnTo>
                  <a:pt x="1077" y="3623"/>
                </a:lnTo>
                <a:lnTo>
                  <a:pt x="1099" y="3644"/>
                </a:lnTo>
                <a:lnTo>
                  <a:pt x="1123" y="3664"/>
                </a:lnTo>
                <a:lnTo>
                  <a:pt x="1147" y="3683"/>
                </a:lnTo>
                <a:lnTo>
                  <a:pt x="1160" y="3693"/>
                </a:lnTo>
                <a:lnTo>
                  <a:pt x="1173" y="3701"/>
                </a:lnTo>
                <a:lnTo>
                  <a:pt x="1199" y="3719"/>
                </a:lnTo>
                <a:lnTo>
                  <a:pt x="1213" y="3728"/>
                </a:lnTo>
                <a:lnTo>
                  <a:pt x="1227" y="3735"/>
                </a:lnTo>
                <a:lnTo>
                  <a:pt x="1241" y="3743"/>
                </a:lnTo>
                <a:lnTo>
                  <a:pt x="1255" y="3750"/>
                </a:lnTo>
                <a:lnTo>
                  <a:pt x="1286" y="3764"/>
                </a:lnTo>
                <a:lnTo>
                  <a:pt x="1301" y="3772"/>
                </a:lnTo>
                <a:lnTo>
                  <a:pt x="1317" y="3778"/>
                </a:lnTo>
                <a:lnTo>
                  <a:pt x="1334" y="3783"/>
                </a:lnTo>
                <a:lnTo>
                  <a:pt x="1350" y="3789"/>
                </a:lnTo>
                <a:lnTo>
                  <a:pt x="1367" y="3794"/>
                </a:lnTo>
                <a:lnTo>
                  <a:pt x="1385" y="3799"/>
                </a:lnTo>
                <a:lnTo>
                  <a:pt x="1402" y="3803"/>
                </a:lnTo>
                <a:lnTo>
                  <a:pt x="1420" y="3808"/>
                </a:lnTo>
                <a:lnTo>
                  <a:pt x="1438" y="3812"/>
                </a:lnTo>
                <a:lnTo>
                  <a:pt x="1457" y="3815"/>
                </a:lnTo>
                <a:lnTo>
                  <a:pt x="1496" y="3822"/>
                </a:lnTo>
                <a:lnTo>
                  <a:pt x="1516" y="3824"/>
                </a:lnTo>
                <a:lnTo>
                  <a:pt x="1536" y="3826"/>
                </a:lnTo>
                <a:lnTo>
                  <a:pt x="1556" y="3828"/>
                </a:lnTo>
                <a:lnTo>
                  <a:pt x="1578" y="3829"/>
                </a:lnTo>
                <a:lnTo>
                  <a:pt x="1599" y="3830"/>
                </a:lnTo>
                <a:lnTo>
                  <a:pt x="1621" y="3830"/>
                </a:lnTo>
                <a:lnTo>
                  <a:pt x="1641" y="3830"/>
                </a:lnTo>
                <a:lnTo>
                  <a:pt x="1663" y="3830"/>
                </a:lnTo>
                <a:lnTo>
                  <a:pt x="1684" y="3828"/>
                </a:lnTo>
                <a:lnTo>
                  <a:pt x="1705" y="3827"/>
                </a:lnTo>
                <a:lnTo>
                  <a:pt x="1750" y="3823"/>
                </a:lnTo>
                <a:lnTo>
                  <a:pt x="1795" y="3818"/>
                </a:lnTo>
                <a:lnTo>
                  <a:pt x="1842" y="3813"/>
                </a:lnTo>
                <a:lnTo>
                  <a:pt x="1889" y="3809"/>
                </a:lnTo>
                <a:lnTo>
                  <a:pt x="1936" y="3806"/>
                </a:lnTo>
                <a:lnTo>
                  <a:pt x="1984" y="3802"/>
                </a:lnTo>
                <a:lnTo>
                  <a:pt x="2007" y="3802"/>
                </a:lnTo>
                <a:lnTo>
                  <a:pt x="2030" y="3802"/>
                </a:lnTo>
                <a:lnTo>
                  <a:pt x="2053" y="3803"/>
                </a:lnTo>
                <a:lnTo>
                  <a:pt x="2076" y="3804"/>
                </a:lnTo>
                <a:lnTo>
                  <a:pt x="2098" y="3807"/>
                </a:lnTo>
                <a:lnTo>
                  <a:pt x="2121" y="3810"/>
                </a:lnTo>
                <a:lnTo>
                  <a:pt x="2143" y="3814"/>
                </a:lnTo>
                <a:lnTo>
                  <a:pt x="2164" y="3819"/>
                </a:lnTo>
                <a:lnTo>
                  <a:pt x="2175" y="3822"/>
                </a:lnTo>
                <a:lnTo>
                  <a:pt x="2186" y="3825"/>
                </a:lnTo>
                <a:lnTo>
                  <a:pt x="2207" y="3832"/>
                </a:lnTo>
                <a:lnTo>
                  <a:pt x="2227" y="3841"/>
                </a:lnTo>
                <a:lnTo>
                  <a:pt x="2237" y="3845"/>
                </a:lnTo>
                <a:lnTo>
                  <a:pt x="2246" y="3850"/>
                </a:lnTo>
                <a:lnTo>
                  <a:pt x="2256" y="3856"/>
                </a:lnTo>
                <a:lnTo>
                  <a:pt x="2265" y="3861"/>
                </a:lnTo>
                <a:lnTo>
                  <a:pt x="2283" y="3874"/>
                </a:lnTo>
                <a:lnTo>
                  <a:pt x="2293" y="3880"/>
                </a:lnTo>
                <a:lnTo>
                  <a:pt x="2301" y="3887"/>
                </a:lnTo>
                <a:lnTo>
                  <a:pt x="2310" y="3895"/>
                </a:lnTo>
                <a:lnTo>
                  <a:pt x="2318" y="3902"/>
                </a:lnTo>
                <a:lnTo>
                  <a:pt x="2327" y="3910"/>
                </a:lnTo>
                <a:lnTo>
                  <a:pt x="2334" y="3917"/>
                </a:lnTo>
                <a:lnTo>
                  <a:pt x="2341" y="3926"/>
                </a:lnTo>
                <a:lnTo>
                  <a:pt x="2348" y="3933"/>
                </a:lnTo>
                <a:lnTo>
                  <a:pt x="2361" y="3949"/>
                </a:lnTo>
                <a:lnTo>
                  <a:pt x="2373" y="3965"/>
                </a:lnTo>
                <a:lnTo>
                  <a:pt x="2383" y="3982"/>
                </a:lnTo>
                <a:lnTo>
                  <a:pt x="2393" y="3998"/>
                </a:lnTo>
                <a:lnTo>
                  <a:pt x="2401" y="4015"/>
                </a:lnTo>
                <a:lnTo>
                  <a:pt x="2409" y="4032"/>
                </a:lnTo>
                <a:lnTo>
                  <a:pt x="2416" y="4049"/>
                </a:lnTo>
                <a:lnTo>
                  <a:pt x="2422" y="4066"/>
                </a:lnTo>
                <a:lnTo>
                  <a:pt x="2428" y="4084"/>
                </a:lnTo>
                <a:lnTo>
                  <a:pt x="2432" y="4101"/>
                </a:lnTo>
                <a:lnTo>
                  <a:pt x="2438" y="4119"/>
                </a:lnTo>
                <a:lnTo>
                  <a:pt x="2441" y="4137"/>
                </a:lnTo>
                <a:lnTo>
                  <a:pt x="2448" y="4172"/>
                </a:lnTo>
                <a:lnTo>
                  <a:pt x="2453" y="4209"/>
                </a:lnTo>
                <a:lnTo>
                  <a:pt x="2459" y="4244"/>
                </a:lnTo>
                <a:lnTo>
                  <a:pt x="2464" y="4280"/>
                </a:lnTo>
                <a:lnTo>
                  <a:pt x="2469" y="4315"/>
                </a:lnTo>
                <a:lnTo>
                  <a:pt x="2477" y="4350"/>
                </a:lnTo>
                <a:lnTo>
                  <a:pt x="2481" y="4367"/>
                </a:lnTo>
                <a:lnTo>
                  <a:pt x="2485" y="4384"/>
                </a:lnTo>
                <a:lnTo>
                  <a:pt x="2490" y="4401"/>
                </a:lnTo>
                <a:lnTo>
                  <a:pt x="2495" y="4417"/>
                </a:lnTo>
                <a:lnTo>
                  <a:pt x="2501" y="4434"/>
                </a:lnTo>
                <a:lnTo>
                  <a:pt x="2509" y="4450"/>
                </a:lnTo>
                <a:lnTo>
                  <a:pt x="2518" y="4470"/>
                </a:lnTo>
                <a:lnTo>
                  <a:pt x="2528" y="4489"/>
                </a:lnTo>
                <a:lnTo>
                  <a:pt x="2538" y="4508"/>
                </a:lnTo>
                <a:lnTo>
                  <a:pt x="2550" y="4526"/>
                </a:lnTo>
                <a:lnTo>
                  <a:pt x="2562" y="4545"/>
                </a:lnTo>
                <a:lnTo>
                  <a:pt x="2575" y="4562"/>
                </a:lnTo>
                <a:lnTo>
                  <a:pt x="2588" y="4577"/>
                </a:lnTo>
                <a:lnTo>
                  <a:pt x="2602" y="4593"/>
                </a:lnTo>
                <a:lnTo>
                  <a:pt x="2617" y="4608"/>
                </a:lnTo>
                <a:lnTo>
                  <a:pt x="2633" y="4623"/>
                </a:lnTo>
                <a:lnTo>
                  <a:pt x="2649" y="4637"/>
                </a:lnTo>
                <a:lnTo>
                  <a:pt x="2667" y="4651"/>
                </a:lnTo>
                <a:lnTo>
                  <a:pt x="2684" y="4664"/>
                </a:lnTo>
                <a:lnTo>
                  <a:pt x="2703" y="4676"/>
                </a:lnTo>
                <a:lnTo>
                  <a:pt x="2723" y="4688"/>
                </a:lnTo>
                <a:lnTo>
                  <a:pt x="2744" y="4699"/>
                </a:lnTo>
                <a:lnTo>
                  <a:pt x="2765" y="4709"/>
                </a:lnTo>
                <a:lnTo>
                  <a:pt x="2787" y="4719"/>
                </a:lnTo>
                <a:lnTo>
                  <a:pt x="2811" y="4728"/>
                </a:lnTo>
                <a:lnTo>
                  <a:pt x="2835" y="4737"/>
                </a:lnTo>
                <a:lnTo>
                  <a:pt x="2860" y="4745"/>
                </a:lnTo>
                <a:lnTo>
                  <a:pt x="2886" y="4753"/>
                </a:lnTo>
                <a:lnTo>
                  <a:pt x="2913" y="4760"/>
                </a:lnTo>
                <a:lnTo>
                  <a:pt x="2941" y="4767"/>
                </a:lnTo>
                <a:lnTo>
                  <a:pt x="2970" y="4773"/>
                </a:lnTo>
                <a:lnTo>
                  <a:pt x="3000" y="4778"/>
                </a:lnTo>
                <a:lnTo>
                  <a:pt x="3015" y="4781"/>
                </a:lnTo>
                <a:lnTo>
                  <a:pt x="3031" y="4784"/>
                </a:lnTo>
                <a:lnTo>
                  <a:pt x="3063" y="4788"/>
                </a:lnTo>
                <a:lnTo>
                  <a:pt x="3097" y="4791"/>
                </a:lnTo>
                <a:lnTo>
                  <a:pt x="3114" y="4793"/>
                </a:lnTo>
                <a:lnTo>
                  <a:pt x="3131" y="4794"/>
                </a:lnTo>
                <a:lnTo>
                  <a:pt x="3166" y="4798"/>
                </a:lnTo>
                <a:lnTo>
                  <a:pt x="3202" y="4800"/>
                </a:lnTo>
                <a:lnTo>
                  <a:pt x="3186" y="4812"/>
                </a:lnTo>
                <a:lnTo>
                  <a:pt x="3170" y="4824"/>
                </a:lnTo>
                <a:lnTo>
                  <a:pt x="3153" y="4836"/>
                </a:lnTo>
                <a:lnTo>
                  <a:pt x="3136" y="4846"/>
                </a:lnTo>
                <a:lnTo>
                  <a:pt x="3118" y="4856"/>
                </a:lnTo>
                <a:lnTo>
                  <a:pt x="3099" y="4866"/>
                </a:lnTo>
                <a:lnTo>
                  <a:pt x="3080" y="4874"/>
                </a:lnTo>
                <a:lnTo>
                  <a:pt x="3059" y="4883"/>
                </a:lnTo>
                <a:lnTo>
                  <a:pt x="3039" y="4890"/>
                </a:lnTo>
                <a:lnTo>
                  <a:pt x="3019" y="4898"/>
                </a:lnTo>
                <a:lnTo>
                  <a:pt x="2998" y="4904"/>
                </a:lnTo>
                <a:lnTo>
                  <a:pt x="2976" y="4909"/>
                </a:lnTo>
                <a:lnTo>
                  <a:pt x="2954" y="4916"/>
                </a:lnTo>
                <a:lnTo>
                  <a:pt x="2932" y="4920"/>
                </a:lnTo>
                <a:lnTo>
                  <a:pt x="2909" y="4924"/>
                </a:lnTo>
                <a:lnTo>
                  <a:pt x="2886" y="4928"/>
                </a:lnTo>
                <a:lnTo>
                  <a:pt x="2863" y="4932"/>
                </a:lnTo>
                <a:lnTo>
                  <a:pt x="2839" y="4934"/>
                </a:lnTo>
                <a:lnTo>
                  <a:pt x="2816" y="4936"/>
                </a:lnTo>
                <a:lnTo>
                  <a:pt x="2791" y="4938"/>
                </a:lnTo>
                <a:lnTo>
                  <a:pt x="2767" y="4939"/>
                </a:lnTo>
                <a:lnTo>
                  <a:pt x="2743" y="4940"/>
                </a:lnTo>
                <a:lnTo>
                  <a:pt x="2693" y="4940"/>
                </a:lnTo>
                <a:lnTo>
                  <a:pt x="2668" y="4939"/>
                </a:lnTo>
                <a:lnTo>
                  <a:pt x="2643" y="4938"/>
                </a:lnTo>
                <a:lnTo>
                  <a:pt x="2618" y="4937"/>
                </a:lnTo>
                <a:lnTo>
                  <a:pt x="2593" y="4935"/>
                </a:lnTo>
                <a:lnTo>
                  <a:pt x="2567" y="4933"/>
                </a:lnTo>
                <a:lnTo>
                  <a:pt x="2542" y="4929"/>
                </a:lnTo>
                <a:lnTo>
                  <a:pt x="2491" y="4922"/>
                </a:lnTo>
                <a:lnTo>
                  <a:pt x="2441" y="4913"/>
                </a:lnTo>
                <a:lnTo>
                  <a:pt x="2391" y="4904"/>
                </a:lnTo>
                <a:lnTo>
                  <a:pt x="2365" y="4898"/>
                </a:lnTo>
                <a:lnTo>
                  <a:pt x="2341" y="4892"/>
                </a:lnTo>
                <a:lnTo>
                  <a:pt x="2316" y="4885"/>
                </a:lnTo>
                <a:lnTo>
                  <a:pt x="2292" y="4878"/>
                </a:lnTo>
                <a:lnTo>
                  <a:pt x="2268" y="4871"/>
                </a:lnTo>
                <a:lnTo>
                  <a:pt x="2244" y="4864"/>
                </a:lnTo>
                <a:lnTo>
                  <a:pt x="2221" y="4856"/>
                </a:lnTo>
                <a:lnTo>
                  <a:pt x="2197" y="4849"/>
                </a:lnTo>
                <a:lnTo>
                  <a:pt x="2152" y="4831"/>
                </a:lnTo>
                <a:lnTo>
                  <a:pt x="2129" y="4822"/>
                </a:lnTo>
                <a:lnTo>
                  <a:pt x="2107" y="4812"/>
                </a:lnTo>
                <a:lnTo>
                  <a:pt x="2086" y="4803"/>
                </a:lnTo>
                <a:lnTo>
                  <a:pt x="2064" y="4793"/>
                </a:lnTo>
                <a:lnTo>
                  <a:pt x="2024" y="4772"/>
                </a:lnTo>
                <a:lnTo>
                  <a:pt x="2004" y="4761"/>
                </a:lnTo>
                <a:lnTo>
                  <a:pt x="1985" y="4751"/>
                </a:lnTo>
                <a:lnTo>
                  <a:pt x="1967" y="4740"/>
                </a:lnTo>
                <a:lnTo>
                  <a:pt x="1949" y="4728"/>
                </a:lnTo>
                <a:lnTo>
                  <a:pt x="1930" y="4717"/>
                </a:lnTo>
                <a:lnTo>
                  <a:pt x="1913" y="4705"/>
                </a:lnTo>
                <a:lnTo>
                  <a:pt x="1897" y="4692"/>
                </a:lnTo>
                <a:lnTo>
                  <a:pt x="1882" y="4681"/>
                </a:lnTo>
                <a:lnTo>
                  <a:pt x="1867" y="4668"/>
                </a:lnTo>
                <a:lnTo>
                  <a:pt x="1852" y="4655"/>
                </a:lnTo>
                <a:lnTo>
                  <a:pt x="1839" y="4642"/>
                </a:lnTo>
                <a:lnTo>
                  <a:pt x="1826" y="4630"/>
                </a:lnTo>
                <a:lnTo>
                  <a:pt x="1827" y="4663"/>
                </a:lnTo>
                <a:lnTo>
                  <a:pt x="1831" y="4694"/>
                </a:lnTo>
                <a:lnTo>
                  <a:pt x="1834" y="4727"/>
                </a:lnTo>
                <a:lnTo>
                  <a:pt x="1838" y="4759"/>
                </a:lnTo>
                <a:lnTo>
                  <a:pt x="1843" y="4792"/>
                </a:lnTo>
                <a:lnTo>
                  <a:pt x="1850" y="4824"/>
                </a:lnTo>
                <a:lnTo>
                  <a:pt x="1856" y="4856"/>
                </a:lnTo>
                <a:lnTo>
                  <a:pt x="1863" y="4887"/>
                </a:lnTo>
                <a:lnTo>
                  <a:pt x="1871" y="4919"/>
                </a:lnTo>
                <a:lnTo>
                  <a:pt x="1880" y="4950"/>
                </a:lnTo>
                <a:lnTo>
                  <a:pt x="1890" y="4980"/>
                </a:lnTo>
                <a:lnTo>
                  <a:pt x="1901" y="5010"/>
                </a:lnTo>
                <a:lnTo>
                  <a:pt x="1911" y="5040"/>
                </a:lnTo>
                <a:lnTo>
                  <a:pt x="1923" y="5070"/>
                </a:lnTo>
                <a:lnTo>
                  <a:pt x="1936" y="5100"/>
                </a:lnTo>
                <a:lnTo>
                  <a:pt x="1950" y="5128"/>
                </a:lnTo>
                <a:lnTo>
                  <a:pt x="1963" y="5157"/>
                </a:lnTo>
                <a:lnTo>
                  <a:pt x="1979" y="5185"/>
                </a:lnTo>
                <a:lnTo>
                  <a:pt x="1994" y="5212"/>
                </a:lnTo>
                <a:lnTo>
                  <a:pt x="2011" y="5239"/>
                </a:lnTo>
                <a:lnTo>
                  <a:pt x="2028" y="5265"/>
                </a:lnTo>
                <a:lnTo>
                  <a:pt x="2046" y="5292"/>
                </a:lnTo>
                <a:lnTo>
                  <a:pt x="2065" y="5318"/>
                </a:lnTo>
                <a:lnTo>
                  <a:pt x="2085" y="5342"/>
                </a:lnTo>
                <a:lnTo>
                  <a:pt x="2106" y="5366"/>
                </a:lnTo>
                <a:lnTo>
                  <a:pt x="2127" y="5391"/>
                </a:lnTo>
                <a:lnTo>
                  <a:pt x="2148" y="5414"/>
                </a:lnTo>
                <a:lnTo>
                  <a:pt x="2172" y="5437"/>
                </a:lnTo>
                <a:lnTo>
                  <a:pt x="2195" y="5458"/>
                </a:lnTo>
                <a:lnTo>
                  <a:pt x="2220" y="5479"/>
                </a:lnTo>
                <a:lnTo>
                  <a:pt x="2244" y="5500"/>
                </a:lnTo>
                <a:lnTo>
                  <a:pt x="2270" y="5520"/>
                </a:lnTo>
                <a:lnTo>
                  <a:pt x="2296" y="5539"/>
                </a:lnTo>
                <a:lnTo>
                  <a:pt x="2324" y="5558"/>
                </a:lnTo>
                <a:lnTo>
                  <a:pt x="2352" y="5575"/>
                </a:lnTo>
                <a:lnTo>
                  <a:pt x="2381" y="5592"/>
                </a:lnTo>
                <a:lnTo>
                  <a:pt x="2411" y="5608"/>
                </a:lnTo>
                <a:lnTo>
                  <a:pt x="2442" y="5623"/>
                </a:lnTo>
                <a:lnTo>
                  <a:pt x="2473" y="5638"/>
                </a:lnTo>
                <a:lnTo>
                  <a:pt x="2504" y="5650"/>
                </a:lnTo>
                <a:lnTo>
                  <a:pt x="2537" y="5663"/>
                </a:lnTo>
                <a:lnTo>
                  <a:pt x="2571" y="5675"/>
                </a:lnTo>
                <a:lnTo>
                  <a:pt x="2605" y="5685"/>
                </a:lnTo>
                <a:lnTo>
                  <a:pt x="2641" y="5696"/>
                </a:lnTo>
                <a:lnTo>
                  <a:pt x="2677" y="5705"/>
                </a:lnTo>
                <a:lnTo>
                  <a:pt x="2714" y="5712"/>
                </a:lnTo>
                <a:lnTo>
                  <a:pt x="2751" y="5719"/>
                </a:lnTo>
                <a:lnTo>
                  <a:pt x="2789" y="5725"/>
                </a:lnTo>
                <a:lnTo>
                  <a:pt x="2829" y="5730"/>
                </a:lnTo>
                <a:lnTo>
                  <a:pt x="2868" y="5733"/>
                </a:lnTo>
                <a:lnTo>
                  <a:pt x="2909" y="5736"/>
                </a:lnTo>
                <a:lnTo>
                  <a:pt x="2951" y="5738"/>
                </a:lnTo>
                <a:lnTo>
                  <a:pt x="2993" y="5738"/>
                </a:lnTo>
                <a:lnTo>
                  <a:pt x="3036" y="5738"/>
                </a:lnTo>
                <a:lnTo>
                  <a:pt x="3080" y="5735"/>
                </a:lnTo>
                <a:lnTo>
                  <a:pt x="3124" y="5732"/>
                </a:lnTo>
                <a:lnTo>
                  <a:pt x="3170" y="5728"/>
                </a:lnTo>
                <a:lnTo>
                  <a:pt x="3217" y="5723"/>
                </a:lnTo>
                <a:lnTo>
                  <a:pt x="3263" y="5716"/>
                </a:lnTo>
                <a:lnTo>
                  <a:pt x="3311" y="5708"/>
                </a:lnTo>
                <a:lnTo>
                  <a:pt x="3360" y="5699"/>
                </a:lnTo>
                <a:lnTo>
                  <a:pt x="3409" y="5689"/>
                </a:lnTo>
                <a:lnTo>
                  <a:pt x="3459" y="5676"/>
                </a:lnTo>
                <a:lnTo>
                  <a:pt x="3510" y="5663"/>
                </a:lnTo>
                <a:lnTo>
                  <a:pt x="3546" y="5655"/>
                </a:lnTo>
                <a:lnTo>
                  <a:pt x="3563" y="5651"/>
                </a:lnTo>
                <a:lnTo>
                  <a:pt x="3579" y="5648"/>
                </a:lnTo>
                <a:lnTo>
                  <a:pt x="3596" y="5645"/>
                </a:lnTo>
                <a:lnTo>
                  <a:pt x="3612" y="5643"/>
                </a:lnTo>
                <a:lnTo>
                  <a:pt x="3643" y="5641"/>
                </a:lnTo>
                <a:lnTo>
                  <a:pt x="3673" y="5641"/>
                </a:lnTo>
                <a:lnTo>
                  <a:pt x="3688" y="5642"/>
                </a:lnTo>
                <a:lnTo>
                  <a:pt x="3701" y="5644"/>
                </a:lnTo>
                <a:lnTo>
                  <a:pt x="3715" y="5646"/>
                </a:lnTo>
                <a:lnTo>
                  <a:pt x="3729" y="5649"/>
                </a:lnTo>
                <a:lnTo>
                  <a:pt x="3742" y="5652"/>
                </a:lnTo>
                <a:lnTo>
                  <a:pt x="3755" y="5657"/>
                </a:lnTo>
                <a:lnTo>
                  <a:pt x="3767" y="5662"/>
                </a:lnTo>
                <a:lnTo>
                  <a:pt x="3779" y="5667"/>
                </a:lnTo>
                <a:lnTo>
                  <a:pt x="3791" y="5674"/>
                </a:lnTo>
                <a:lnTo>
                  <a:pt x="3802" y="5681"/>
                </a:lnTo>
                <a:lnTo>
                  <a:pt x="3813" y="5690"/>
                </a:lnTo>
                <a:lnTo>
                  <a:pt x="3824" y="5698"/>
                </a:lnTo>
                <a:lnTo>
                  <a:pt x="3834" y="5708"/>
                </a:lnTo>
                <a:lnTo>
                  <a:pt x="3844" y="5718"/>
                </a:lnTo>
                <a:lnTo>
                  <a:pt x="3853" y="5730"/>
                </a:lnTo>
                <a:lnTo>
                  <a:pt x="3863" y="5742"/>
                </a:lnTo>
                <a:lnTo>
                  <a:pt x="3872" y="5756"/>
                </a:lnTo>
                <a:lnTo>
                  <a:pt x="3880" y="5769"/>
                </a:lnTo>
                <a:lnTo>
                  <a:pt x="3889" y="5784"/>
                </a:lnTo>
                <a:lnTo>
                  <a:pt x="3896" y="5799"/>
                </a:lnTo>
                <a:lnTo>
                  <a:pt x="3903" y="5816"/>
                </a:lnTo>
                <a:lnTo>
                  <a:pt x="3911" y="5834"/>
                </a:lnTo>
                <a:lnTo>
                  <a:pt x="3920" y="5858"/>
                </a:lnTo>
                <a:lnTo>
                  <a:pt x="3931" y="5881"/>
                </a:lnTo>
                <a:lnTo>
                  <a:pt x="3943" y="5902"/>
                </a:lnTo>
                <a:lnTo>
                  <a:pt x="3954" y="5924"/>
                </a:lnTo>
                <a:lnTo>
                  <a:pt x="3967" y="5943"/>
                </a:lnTo>
                <a:lnTo>
                  <a:pt x="3974" y="5951"/>
                </a:lnTo>
                <a:lnTo>
                  <a:pt x="3981" y="5961"/>
                </a:lnTo>
                <a:lnTo>
                  <a:pt x="3995" y="5978"/>
                </a:lnTo>
                <a:lnTo>
                  <a:pt x="4010" y="5994"/>
                </a:lnTo>
                <a:lnTo>
                  <a:pt x="4025" y="6009"/>
                </a:lnTo>
                <a:lnTo>
                  <a:pt x="4041" y="6022"/>
                </a:lnTo>
                <a:lnTo>
                  <a:pt x="4049" y="6029"/>
                </a:lnTo>
                <a:lnTo>
                  <a:pt x="4058" y="6035"/>
                </a:lnTo>
                <a:lnTo>
                  <a:pt x="4075" y="6047"/>
                </a:lnTo>
                <a:lnTo>
                  <a:pt x="4092" y="6058"/>
                </a:lnTo>
                <a:lnTo>
                  <a:pt x="4110" y="6067"/>
                </a:lnTo>
                <a:lnTo>
                  <a:pt x="4128" y="6076"/>
                </a:lnTo>
                <a:lnTo>
                  <a:pt x="4147" y="6084"/>
                </a:lnTo>
                <a:lnTo>
                  <a:pt x="4155" y="6088"/>
                </a:lnTo>
                <a:lnTo>
                  <a:pt x="4165" y="6092"/>
                </a:lnTo>
                <a:lnTo>
                  <a:pt x="4185" y="6098"/>
                </a:lnTo>
                <a:lnTo>
                  <a:pt x="4204" y="6103"/>
                </a:lnTo>
                <a:lnTo>
                  <a:pt x="4224" y="6108"/>
                </a:lnTo>
                <a:lnTo>
                  <a:pt x="4245" y="6112"/>
                </a:lnTo>
                <a:lnTo>
                  <a:pt x="4254" y="6114"/>
                </a:lnTo>
                <a:lnTo>
                  <a:pt x="4265" y="6115"/>
                </a:lnTo>
                <a:lnTo>
                  <a:pt x="4285" y="6118"/>
                </a:lnTo>
                <a:lnTo>
                  <a:pt x="4306" y="6120"/>
                </a:lnTo>
                <a:lnTo>
                  <a:pt x="4328" y="6121"/>
                </a:lnTo>
                <a:lnTo>
                  <a:pt x="4349" y="6122"/>
                </a:lnTo>
                <a:lnTo>
                  <a:pt x="4369" y="6122"/>
                </a:lnTo>
                <a:lnTo>
                  <a:pt x="4390" y="6121"/>
                </a:lnTo>
                <a:lnTo>
                  <a:pt x="4433" y="6119"/>
                </a:lnTo>
                <a:lnTo>
                  <a:pt x="4454" y="6117"/>
                </a:lnTo>
                <a:lnTo>
                  <a:pt x="4475" y="6115"/>
                </a:lnTo>
                <a:lnTo>
                  <a:pt x="4523" y="6110"/>
                </a:lnTo>
                <a:lnTo>
                  <a:pt x="4570" y="6104"/>
                </a:lnTo>
                <a:lnTo>
                  <a:pt x="4616" y="6101"/>
                </a:lnTo>
                <a:lnTo>
                  <a:pt x="4659" y="6099"/>
                </a:lnTo>
                <a:lnTo>
                  <a:pt x="4703" y="6098"/>
                </a:lnTo>
                <a:lnTo>
                  <a:pt x="4724" y="6097"/>
                </a:lnTo>
                <a:lnTo>
                  <a:pt x="4744" y="6097"/>
                </a:lnTo>
                <a:lnTo>
                  <a:pt x="4786" y="6098"/>
                </a:lnTo>
                <a:lnTo>
                  <a:pt x="4826" y="6100"/>
                </a:lnTo>
                <a:lnTo>
                  <a:pt x="4865" y="6102"/>
                </a:lnTo>
                <a:lnTo>
                  <a:pt x="4885" y="6104"/>
                </a:lnTo>
                <a:lnTo>
                  <a:pt x="4904" y="6106"/>
                </a:lnTo>
                <a:lnTo>
                  <a:pt x="4941" y="6112"/>
                </a:lnTo>
                <a:lnTo>
                  <a:pt x="4978" y="6118"/>
                </a:lnTo>
                <a:lnTo>
                  <a:pt x="5013" y="6126"/>
                </a:lnTo>
                <a:lnTo>
                  <a:pt x="5031" y="6130"/>
                </a:lnTo>
                <a:lnTo>
                  <a:pt x="5048" y="6134"/>
                </a:lnTo>
                <a:lnTo>
                  <a:pt x="5083" y="6144"/>
                </a:lnTo>
                <a:lnTo>
                  <a:pt x="5100" y="6149"/>
                </a:lnTo>
                <a:lnTo>
                  <a:pt x="5116" y="6155"/>
                </a:lnTo>
                <a:lnTo>
                  <a:pt x="5150" y="6167"/>
                </a:lnTo>
                <a:lnTo>
                  <a:pt x="5166" y="6175"/>
                </a:lnTo>
                <a:lnTo>
                  <a:pt x="5182" y="6181"/>
                </a:lnTo>
                <a:lnTo>
                  <a:pt x="5198" y="6188"/>
                </a:lnTo>
                <a:lnTo>
                  <a:pt x="5214" y="6196"/>
                </a:lnTo>
                <a:lnTo>
                  <a:pt x="5230" y="6203"/>
                </a:lnTo>
                <a:lnTo>
                  <a:pt x="5246" y="6212"/>
                </a:lnTo>
                <a:lnTo>
                  <a:pt x="5277" y="6229"/>
                </a:lnTo>
                <a:lnTo>
                  <a:pt x="5307" y="6248"/>
                </a:lnTo>
                <a:lnTo>
                  <a:pt x="5337" y="6268"/>
                </a:lnTo>
                <a:lnTo>
                  <a:pt x="5366" y="6289"/>
                </a:lnTo>
                <a:lnTo>
                  <a:pt x="5396" y="6312"/>
                </a:lnTo>
                <a:lnTo>
                  <a:pt x="5411" y="6323"/>
                </a:lnTo>
                <a:lnTo>
                  <a:pt x="5425" y="6336"/>
                </a:lnTo>
                <a:lnTo>
                  <a:pt x="5453" y="6362"/>
                </a:lnTo>
                <a:lnTo>
                  <a:pt x="5482" y="6388"/>
                </a:lnTo>
                <a:lnTo>
                  <a:pt x="5496" y="6402"/>
                </a:lnTo>
                <a:lnTo>
                  <a:pt x="5510" y="6416"/>
                </a:lnTo>
                <a:lnTo>
                  <a:pt x="5538" y="6446"/>
                </a:lnTo>
                <a:lnTo>
                  <a:pt x="5566" y="6476"/>
                </a:lnTo>
                <a:lnTo>
                  <a:pt x="5594" y="6509"/>
                </a:lnTo>
                <a:lnTo>
                  <a:pt x="5597" y="6482"/>
                </a:lnTo>
                <a:lnTo>
                  <a:pt x="5599" y="6455"/>
                </a:lnTo>
                <a:lnTo>
                  <a:pt x="5600" y="6429"/>
                </a:lnTo>
                <a:lnTo>
                  <a:pt x="5601" y="6402"/>
                </a:lnTo>
                <a:lnTo>
                  <a:pt x="5601" y="6377"/>
                </a:lnTo>
                <a:lnTo>
                  <a:pt x="5600" y="6351"/>
                </a:lnTo>
                <a:lnTo>
                  <a:pt x="5599" y="6325"/>
                </a:lnTo>
                <a:lnTo>
                  <a:pt x="5597" y="6301"/>
                </a:lnTo>
                <a:lnTo>
                  <a:pt x="5595" y="6276"/>
                </a:lnTo>
                <a:lnTo>
                  <a:pt x="5592" y="6252"/>
                </a:lnTo>
                <a:lnTo>
                  <a:pt x="5588" y="6228"/>
                </a:lnTo>
                <a:lnTo>
                  <a:pt x="5584" y="6204"/>
                </a:lnTo>
                <a:lnTo>
                  <a:pt x="5579" y="6181"/>
                </a:lnTo>
                <a:lnTo>
                  <a:pt x="5573" y="6159"/>
                </a:lnTo>
                <a:lnTo>
                  <a:pt x="5568" y="6136"/>
                </a:lnTo>
                <a:lnTo>
                  <a:pt x="5562" y="6114"/>
                </a:lnTo>
                <a:lnTo>
                  <a:pt x="5555" y="6092"/>
                </a:lnTo>
                <a:lnTo>
                  <a:pt x="5548" y="6070"/>
                </a:lnTo>
                <a:lnTo>
                  <a:pt x="5540" y="6049"/>
                </a:lnTo>
                <a:lnTo>
                  <a:pt x="5532" y="6028"/>
                </a:lnTo>
                <a:lnTo>
                  <a:pt x="5525" y="6008"/>
                </a:lnTo>
                <a:lnTo>
                  <a:pt x="5515" y="5987"/>
                </a:lnTo>
                <a:lnTo>
                  <a:pt x="5506" y="5967"/>
                </a:lnTo>
                <a:lnTo>
                  <a:pt x="5497" y="5948"/>
                </a:lnTo>
                <a:lnTo>
                  <a:pt x="5486" y="5929"/>
                </a:lnTo>
                <a:lnTo>
                  <a:pt x="5477" y="5910"/>
                </a:lnTo>
                <a:lnTo>
                  <a:pt x="5466" y="5892"/>
                </a:lnTo>
                <a:lnTo>
                  <a:pt x="5454" y="5873"/>
                </a:lnTo>
                <a:lnTo>
                  <a:pt x="5444" y="5856"/>
                </a:lnTo>
                <a:lnTo>
                  <a:pt x="5432" y="5837"/>
                </a:lnTo>
                <a:lnTo>
                  <a:pt x="5420" y="5820"/>
                </a:lnTo>
                <a:lnTo>
                  <a:pt x="5409" y="5803"/>
                </a:lnTo>
                <a:lnTo>
                  <a:pt x="5383" y="5769"/>
                </a:lnTo>
                <a:lnTo>
                  <a:pt x="5358" y="5738"/>
                </a:lnTo>
                <a:lnTo>
                  <a:pt x="5331" y="5707"/>
                </a:lnTo>
                <a:lnTo>
                  <a:pt x="5318" y="5692"/>
                </a:lnTo>
                <a:lnTo>
                  <a:pt x="5304" y="5678"/>
                </a:lnTo>
                <a:lnTo>
                  <a:pt x="5277" y="5649"/>
                </a:lnTo>
                <a:lnTo>
                  <a:pt x="5249" y="5623"/>
                </a:lnTo>
                <a:lnTo>
                  <a:pt x="5222" y="5596"/>
                </a:lnTo>
                <a:lnTo>
                  <a:pt x="5193" y="5572"/>
                </a:lnTo>
                <a:lnTo>
                  <a:pt x="5164" y="5547"/>
                </a:lnTo>
                <a:lnTo>
                  <a:pt x="5137" y="5525"/>
                </a:lnTo>
                <a:lnTo>
                  <a:pt x="5109" y="5504"/>
                </a:lnTo>
                <a:lnTo>
                  <a:pt x="5081" y="5483"/>
                </a:lnTo>
                <a:lnTo>
                  <a:pt x="5054" y="5464"/>
                </a:lnTo>
                <a:lnTo>
                  <a:pt x="5027" y="5446"/>
                </a:lnTo>
                <a:lnTo>
                  <a:pt x="5002" y="5429"/>
                </a:lnTo>
                <a:lnTo>
                  <a:pt x="4976" y="5413"/>
                </a:lnTo>
                <a:lnTo>
                  <a:pt x="4954" y="5398"/>
                </a:lnTo>
                <a:lnTo>
                  <a:pt x="4942" y="5391"/>
                </a:lnTo>
                <a:lnTo>
                  <a:pt x="4931" y="5383"/>
                </a:lnTo>
                <a:lnTo>
                  <a:pt x="4911" y="5369"/>
                </a:lnTo>
                <a:lnTo>
                  <a:pt x="4892" y="5354"/>
                </a:lnTo>
                <a:lnTo>
                  <a:pt x="4884" y="5346"/>
                </a:lnTo>
                <a:lnTo>
                  <a:pt x="4874" y="5339"/>
                </a:lnTo>
                <a:lnTo>
                  <a:pt x="4857" y="5324"/>
                </a:lnTo>
                <a:lnTo>
                  <a:pt x="4842" y="5310"/>
                </a:lnTo>
                <a:lnTo>
                  <a:pt x="4827" y="5295"/>
                </a:lnTo>
                <a:lnTo>
                  <a:pt x="4813" y="5280"/>
                </a:lnTo>
                <a:lnTo>
                  <a:pt x="4801" y="5265"/>
                </a:lnTo>
                <a:lnTo>
                  <a:pt x="4789" y="5251"/>
                </a:lnTo>
                <a:lnTo>
                  <a:pt x="4778" y="5236"/>
                </a:lnTo>
                <a:lnTo>
                  <a:pt x="4769" y="5222"/>
                </a:lnTo>
                <a:lnTo>
                  <a:pt x="4759" y="5207"/>
                </a:lnTo>
                <a:lnTo>
                  <a:pt x="4752" y="5192"/>
                </a:lnTo>
                <a:lnTo>
                  <a:pt x="4744" y="5178"/>
                </a:lnTo>
                <a:lnTo>
                  <a:pt x="4737" y="5164"/>
                </a:lnTo>
                <a:lnTo>
                  <a:pt x="4732" y="5150"/>
                </a:lnTo>
                <a:lnTo>
                  <a:pt x="4725" y="5136"/>
                </a:lnTo>
                <a:lnTo>
                  <a:pt x="4721" y="5122"/>
                </a:lnTo>
                <a:lnTo>
                  <a:pt x="4713" y="5094"/>
                </a:lnTo>
                <a:lnTo>
                  <a:pt x="4710" y="5080"/>
                </a:lnTo>
                <a:lnTo>
                  <a:pt x="4707" y="5068"/>
                </a:lnTo>
                <a:lnTo>
                  <a:pt x="4703" y="5041"/>
                </a:lnTo>
                <a:lnTo>
                  <a:pt x="4702" y="5028"/>
                </a:lnTo>
                <a:lnTo>
                  <a:pt x="4700" y="5016"/>
                </a:lnTo>
                <a:lnTo>
                  <a:pt x="4699" y="4990"/>
                </a:lnTo>
                <a:lnTo>
                  <a:pt x="4697" y="4967"/>
                </a:lnTo>
                <a:lnTo>
                  <a:pt x="4715" y="4986"/>
                </a:lnTo>
                <a:lnTo>
                  <a:pt x="4733" y="5004"/>
                </a:lnTo>
                <a:lnTo>
                  <a:pt x="4750" y="5022"/>
                </a:lnTo>
                <a:lnTo>
                  <a:pt x="4768" y="5039"/>
                </a:lnTo>
                <a:lnTo>
                  <a:pt x="4787" y="5055"/>
                </a:lnTo>
                <a:lnTo>
                  <a:pt x="4805" y="5071"/>
                </a:lnTo>
                <a:lnTo>
                  <a:pt x="4824" y="5086"/>
                </a:lnTo>
                <a:lnTo>
                  <a:pt x="4843" y="5101"/>
                </a:lnTo>
                <a:lnTo>
                  <a:pt x="4862" y="5114"/>
                </a:lnTo>
                <a:lnTo>
                  <a:pt x="4882" y="5128"/>
                </a:lnTo>
                <a:lnTo>
                  <a:pt x="4903" y="5141"/>
                </a:lnTo>
                <a:lnTo>
                  <a:pt x="4923" y="5153"/>
                </a:lnTo>
                <a:lnTo>
                  <a:pt x="4943" y="5164"/>
                </a:lnTo>
                <a:lnTo>
                  <a:pt x="4963" y="5176"/>
                </a:lnTo>
                <a:lnTo>
                  <a:pt x="4985" y="5187"/>
                </a:lnTo>
                <a:lnTo>
                  <a:pt x="5006" y="5196"/>
                </a:lnTo>
                <a:lnTo>
                  <a:pt x="5027" y="5206"/>
                </a:lnTo>
                <a:lnTo>
                  <a:pt x="5048" y="5215"/>
                </a:lnTo>
                <a:lnTo>
                  <a:pt x="5070" y="5224"/>
                </a:lnTo>
                <a:lnTo>
                  <a:pt x="5092" y="5231"/>
                </a:lnTo>
                <a:lnTo>
                  <a:pt x="5113" y="5240"/>
                </a:lnTo>
                <a:lnTo>
                  <a:pt x="5135" y="5246"/>
                </a:lnTo>
                <a:lnTo>
                  <a:pt x="5158" y="5254"/>
                </a:lnTo>
                <a:lnTo>
                  <a:pt x="5180" y="5260"/>
                </a:lnTo>
                <a:lnTo>
                  <a:pt x="5202" y="5265"/>
                </a:lnTo>
                <a:lnTo>
                  <a:pt x="5225" y="5272"/>
                </a:lnTo>
                <a:lnTo>
                  <a:pt x="5247" y="5276"/>
                </a:lnTo>
                <a:lnTo>
                  <a:pt x="5270" y="5281"/>
                </a:lnTo>
                <a:lnTo>
                  <a:pt x="5293" y="5286"/>
                </a:lnTo>
                <a:lnTo>
                  <a:pt x="5316" y="5290"/>
                </a:lnTo>
                <a:lnTo>
                  <a:pt x="5362" y="5297"/>
                </a:lnTo>
                <a:lnTo>
                  <a:pt x="5401" y="5303"/>
                </a:lnTo>
                <a:lnTo>
                  <a:pt x="5441" y="5309"/>
                </a:lnTo>
                <a:lnTo>
                  <a:pt x="5516" y="5322"/>
                </a:lnTo>
                <a:lnTo>
                  <a:pt x="5552" y="5329"/>
                </a:lnTo>
                <a:lnTo>
                  <a:pt x="5588" y="5337"/>
                </a:lnTo>
                <a:lnTo>
                  <a:pt x="5623" y="5345"/>
                </a:lnTo>
                <a:lnTo>
                  <a:pt x="5658" y="5354"/>
                </a:lnTo>
                <a:lnTo>
                  <a:pt x="5692" y="5362"/>
                </a:lnTo>
                <a:lnTo>
                  <a:pt x="5725" y="5372"/>
                </a:lnTo>
                <a:lnTo>
                  <a:pt x="5757" y="5381"/>
                </a:lnTo>
                <a:lnTo>
                  <a:pt x="5789" y="5392"/>
                </a:lnTo>
                <a:lnTo>
                  <a:pt x="5819" y="5403"/>
                </a:lnTo>
                <a:lnTo>
                  <a:pt x="5850" y="5413"/>
                </a:lnTo>
                <a:lnTo>
                  <a:pt x="5879" y="5425"/>
                </a:lnTo>
                <a:lnTo>
                  <a:pt x="5907" y="5438"/>
                </a:lnTo>
                <a:lnTo>
                  <a:pt x="5935" y="5449"/>
                </a:lnTo>
                <a:lnTo>
                  <a:pt x="5961" y="5463"/>
                </a:lnTo>
                <a:lnTo>
                  <a:pt x="5988" y="5476"/>
                </a:lnTo>
                <a:lnTo>
                  <a:pt x="6014" y="5491"/>
                </a:lnTo>
                <a:lnTo>
                  <a:pt x="6038" y="5505"/>
                </a:lnTo>
                <a:lnTo>
                  <a:pt x="6061" y="5521"/>
                </a:lnTo>
                <a:lnTo>
                  <a:pt x="6085" y="5537"/>
                </a:lnTo>
                <a:lnTo>
                  <a:pt x="6106" y="5553"/>
                </a:lnTo>
                <a:lnTo>
                  <a:pt x="6127" y="5570"/>
                </a:lnTo>
                <a:lnTo>
                  <a:pt x="6138" y="5578"/>
                </a:lnTo>
                <a:lnTo>
                  <a:pt x="6149" y="5587"/>
                </a:lnTo>
                <a:lnTo>
                  <a:pt x="6168" y="5605"/>
                </a:lnTo>
                <a:lnTo>
                  <a:pt x="6187" y="5624"/>
                </a:lnTo>
                <a:lnTo>
                  <a:pt x="6205" y="5643"/>
                </a:lnTo>
                <a:lnTo>
                  <a:pt x="6213" y="5652"/>
                </a:lnTo>
                <a:lnTo>
                  <a:pt x="6222" y="5662"/>
                </a:lnTo>
                <a:lnTo>
                  <a:pt x="6239" y="5682"/>
                </a:lnTo>
                <a:lnTo>
                  <a:pt x="6254" y="5703"/>
                </a:lnTo>
                <a:lnTo>
                  <a:pt x="6256" y="5674"/>
                </a:lnTo>
                <a:lnTo>
                  <a:pt x="6256" y="5645"/>
                </a:lnTo>
                <a:lnTo>
                  <a:pt x="6256" y="5616"/>
                </a:lnTo>
                <a:lnTo>
                  <a:pt x="6255" y="5589"/>
                </a:lnTo>
                <a:lnTo>
                  <a:pt x="6253" y="5561"/>
                </a:lnTo>
                <a:lnTo>
                  <a:pt x="6250" y="5535"/>
                </a:lnTo>
                <a:lnTo>
                  <a:pt x="6245" y="5509"/>
                </a:lnTo>
                <a:lnTo>
                  <a:pt x="6240" y="5484"/>
                </a:lnTo>
                <a:lnTo>
                  <a:pt x="6235" y="5460"/>
                </a:lnTo>
                <a:lnTo>
                  <a:pt x="6228" y="5436"/>
                </a:lnTo>
                <a:lnTo>
                  <a:pt x="6221" y="5412"/>
                </a:lnTo>
                <a:lnTo>
                  <a:pt x="6212" y="5390"/>
                </a:lnTo>
                <a:lnTo>
                  <a:pt x="6204" y="5367"/>
                </a:lnTo>
                <a:lnTo>
                  <a:pt x="6194" y="5345"/>
                </a:lnTo>
                <a:lnTo>
                  <a:pt x="6185" y="5325"/>
                </a:lnTo>
                <a:lnTo>
                  <a:pt x="6174" y="5304"/>
                </a:lnTo>
                <a:lnTo>
                  <a:pt x="6163" y="5283"/>
                </a:lnTo>
                <a:lnTo>
                  <a:pt x="6152" y="5264"/>
                </a:lnTo>
                <a:lnTo>
                  <a:pt x="6139" y="5245"/>
                </a:lnTo>
                <a:lnTo>
                  <a:pt x="6126" y="5226"/>
                </a:lnTo>
                <a:lnTo>
                  <a:pt x="6113" y="5208"/>
                </a:lnTo>
                <a:lnTo>
                  <a:pt x="6100" y="5190"/>
                </a:lnTo>
                <a:lnTo>
                  <a:pt x="6086" y="5173"/>
                </a:lnTo>
                <a:lnTo>
                  <a:pt x="6071" y="5156"/>
                </a:lnTo>
                <a:lnTo>
                  <a:pt x="6041" y="5123"/>
                </a:lnTo>
                <a:lnTo>
                  <a:pt x="6026" y="5107"/>
                </a:lnTo>
                <a:lnTo>
                  <a:pt x="6010" y="5091"/>
                </a:lnTo>
                <a:lnTo>
                  <a:pt x="5994" y="5076"/>
                </a:lnTo>
                <a:lnTo>
                  <a:pt x="5978" y="5061"/>
                </a:lnTo>
                <a:lnTo>
                  <a:pt x="5947" y="5033"/>
                </a:lnTo>
                <a:lnTo>
                  <a:pt x="5914" y="5005"/>
                </a:lnTo>
                <a:lnTo>
                  <a:pt x="5881" y="4978"/>
                </a:lnTo>
                <a:lnTo>
                  <a:pt x="5848" y="4952"/>
                </a:lnTo>
                <a:lnTo>
                  <a:pt x="5816" y="4927"/>
                </a:lnTo>
                <a:lnTo>
                  <a:pt x="5753" y="4878"/>
                </a:lnTo>
                <a:lnTo>
                  <a:pt x="5722" y="4855"/>
                </a:lnTo>
                <a:lnTo>
                  <a:pt x="5694" y="4832"/>
                </a:lnTo>
                <a:lnTo>
                  <a:pt x="5667" y="4808"/>
                </a:lnTo>
                <a:lnTo>
                  <a:pt x="5654" y="4797"/>
                </a:lnTo>
                <a:lnTo>
                  <a:pt x="5641" y="4785"/>
                </a:lnTo>
                <a:lnTo>
                  <a:pt x="5630" y="4773"/>
                </a:lnTo>
                <a:lnTo>
                  <a:pt x="5618" y="4762"/>
                </a:lnTo>
                <a:lnTo>
                  <a:pt x="5607" y="4751"/>
                </a:lnTo>
                <a:lnTo>
                  <a:pt x="5598" y="4739"/>
                </a:lnTo>
                <a:lnTo>
                  <a:pt x="5588" y="4727"/>
                </a:lnTo>
                <a:lnTo>
                  <a:pt x="5579" y="4715"/>
                </a:lnTo>
                <a:lnTo>
                  <a:pt x="5570" y="4703"/>
                </a:lnTo>
                <a:lnTo>
                  <a:pt x="5563" y="4691"/>
                </a:lnTo>
                <a:lnTo>
                  <a:pt x="5556" y="4678"/>
                </a:lnTo>
                <a:lnTo>
                  <a:pt x="5550" y="4667"/>
                </a:lnTo>
                <a:lnTo>
                  <a:pt x="5546" y="4654"/>
                </a:lnTo>
                <a:lnTo>
                  <a:pt x="5542" y="4641"/>
                </a:lnTo>
                <a:lnTo>
                  <a:pt x="5581" y="4667"/>
                </a:lnTo>
                <a:lnTo>
                  <a:pt x="5600" y="4678"/>
                </a:lnTo>
                <a:lnTo>
                  <a:pt x="5618" y="4689"/>
                </a:lnTo>
                <a:lnTo>
                  <a:pt x="5637" y="4701"/>
                </a:lnTo>
                <a:lnTo>
                  <a:pt x="5655" y="4710"/>
                </a:lnTo>
                <a:lnTo>
                  <a:pt x="5674" y="4720"/>
                </a:lnTo>
                <a:lnTo>
                  <a:pt x="5692" y="4730"/>
                </a:lnTo>
                <a:lnTo>
                  <a:pt x="5711" y="4738"/>
                </a:lnTo>
                <a:lnTo>
                  <a:pt x="5728" y="4747"/>
                </a:lnTo>
                <a:lnTo>
                  <a:pt x="5764" y="4761"/>
                </a:lnTo>
                <a:lnTo>
                  <a:pt x="5781" y="4769"/>
                </a:lnTo>
                <a:lnTo>
                  <a:pt x="5799" y="4775"/>
                </a:lnTo>
                <a:lnTo>
                  <a:pt x="5816" y="4781"/>
                </a:lnTo>
                <a:lnTo>
                  <a:pt x="5834" y="4786"/>
                </a:lnTo>
                <a:lnTo>
                  <a:pt x="5869" y="4795"/>
                </a:lnTo>
                <a:lnTo>
                  <a:pt x="5877" y="4798"/>
                </a:lnTo>
                <a:lnTo>
                  <a:pt x="5887" y="4800"/>
                </a:lnTo>
                <a:lnTo>
                  <a:pt x="5904" y="4804"/>
                </a:lnTo>
                <a:lnTo>
                  <a:pt x="5922" y="4807"/>
                </a:lnTo>
                <a:lnTo>
                  <a:pt x="5940" y="4809"/>
                </a:lnTo>
                <a:lnTo>
                  <a:pt x="5958" y="4812"/>
                </a:lnTo>
                <a:lnTo>
                  <a:pt x="5976" y="4814"/>
                </a:lnTo>
                <a:lnTo>
                  <a:pt x="6015" y="4817"/>
                </a:lnTo>
                <a:lnTo>
                  <a:pt x="6034" y="4817"/>
                </a:lnTo>
                <a:lnTo>
                  <a:pt x="6053" y="4818"/>
                </a:lnTo>
                <a:lnTo>
                  <a:pt x="6092" y="4817"/>
                </a:lnTo>
                <a:lnTo>
                  <a:pt x="6133" y="4815"/>
                </a:lnTo>
                <a:lnTo>
                  <a:pt x="6161" y="4811"/>
                </a:lnTo>
                <a:lnTo>
                  <a:pt x="6189" y="4808"/>
                </a:lnTo>
                <a:lnTo>
                  <a:pt x="6218" y="4803"/>
                </a:lnTo>
                <a:lnTo>
                  <a:pt x="6246" y="4798"/>
                </a:lnTo>
                <a:lnTo>
                  <a:pt x="6276" y="4792"/>
                </a:lnTo>
                <a:lnTo>
                  <a:pt x="6305" y="4786"/>
                </a:lnTo>
                <a:lnTo>
                  <a:pt x="6364" y="4772"/>
                </a:lnTo>
                <a:lnTo>
                  <a:pt x="6424" y="4759"/>
                </a:lnTo>
                <a:lnTo>
                  <a:pt x="6455" y="4753"/>
                </a:lnTo>
                <a:lnTo>
                  <a:pt x="6484" y="4748"/>
                </a:lnTo>
                <a:lnTo>
                  <a:pt x="6514" y="4743"/>
                </a:lnTo>
                <a:lnTo>
                  <a:pt x="6545" y="4739"/>
                </a:lnTo>
                <a:lnTo>
                  <a:pt x="6575" y="4737"/>
                </a:lnTo>
                <a:lnTo>
                  <a:pt x="6590" y="4736"/>
                </a:lnTo>
                <a:lnTo>
                  <a:pt x="6605" y="4735"/>
                </a:lnTo>
                <a:lnTo>
                  <a:pt x="6635" y="4735"/>
                </a:lnTo>
                <a:lnTo>
                  <a:pt x="6650" y="4736"/>
                </a:lnTo>
                <a:lnTo>
                  <a:pt x="6665" y="4737"/>
                </a:lnTo>
                <a:lnTo>
                  <a:pt x="6695" y="4740"/>
                </a:lnTo>
                <a:lnTo>
                  <a:pt x="6710" y="4742"/>
                </a:lnTo>
                <a:lnTo>
                  <a:pt x="6724" y="4745"/>
                </a:lnTo>
                <a:lnTo>
                  <a:pt x="6739" y="4749"/>
                </a:lnTo>
                <a:lnTo>
                  <a:pt x="6753" y="4753"/>
                </a:lnTo>
                <a:lnTo>
                  <a:pt x="6768" y="4757"/>
                </a:lnTo>
                <a:lnTo>
                  <a:pt x="6782" y="4761"/>
                </a:lnTo>
                <a:lnTo>
                  <a:pt x="6797" y="4768"/>
                </a:lnTo>
                <a:lnTo>
                  <a:pt x="6811" y="4773"/>
                </a:lnTo>
                <a:lnTo>
                  <a:pt x="6826" y="4781"/>
                </a:lnTo>
                <a:lnTo>
                  <a:pt x="6839" y="4788"/>
                </a:lnTo>
                <a:lnTo>
                  <a:pt x="6854" y="4797"/>
                </a:lnTo>
                <a:lnTo>
                  <a:pt x="6868" y="4805"/>
                </a:lnTo>
                <a:lnTo>
                  <a:pt x="6882" y="4815"/>
                </a:lnTo>
                <a:lnTo>
                  <a:pt x="6896" y="4825"/>
                </a:lnTo>
                <a:lnTo>
                  <a:pt x="6910" y="4836"/>
                </a:lnTo>
                <a:lnTo>
                  <a:pt x="6923" y="4848"/>
                </a:lnTo>
                <a:lnTo>
                  <a:pt x="6937" y="4860"/>
                </a:lnTo>
                <a:lnTo>
                  <a:pt x="6950" y="4874"/>
                </a:lnTo>
                <a:lnTo>
                  <a:pt x="6964" y="4889"/>
                </a:lnTo>
                <a:lnTo>
                  <a:pt x="6977" y="4904"/>
                </a:lnTo>
                <a:lnTo>
                  <a:pt x="6990" y="4920"/>
                </a:lnTo>
                <a:lnTo>
                  <a:pt x="7003" y="4937"/>
                </a:lnTo>
                <a:lnTo>
                  <a:pt x="7016" y="4955"/>
                </a:lnTo>
                <a:lnTo>
                  <a:pt x="7029" y="4974"/>
                </a:lnTo>
                <a:lnTo>
                  <a:pt x="7041" y="4993"/>
                </a:lnTo>
                <a:lnTo>
                  <a:pt x="7054" y="5014"/>
                </a:lnTo>
                <a:lnTo>
                  <a:pt x="7070" y="5004"/>
                </a:lnTo>
                <a:lnTo>
                  <a:pt x="7086" y="4994"/>
                </a:lnTo>
                <a:lnTo>
                  <a:pt x="7102" y="4986"/>
                </a:lnTo>
                <a:lnTo>
                  <a:pt x="7119" y="4976"/>
                </a:lnTo>
                <a:lnTo>
                  <a:pt x="7135" y="4968"/>
                </a:lnTo>
                <a:lnTo>
                  <a:pt x="7152" y="4960"/>
                </a:lnTo>
                <a:lnTo>
                  <a:pt x="7169" y="4953"/>
                </a:lnTo>
                <a:lnTo>
                  <a:pt x="7186" y="4945"/>
                </a:lnTo>
                <a:lnTo>
                  <a:pt x="7203" y="4939"/>
                </a:lnTo>
                <a:lnTo>
                  <a:pt x="7220" y="4933"/>
                </a:lnTo>
                <a:lnTo>
                  <a:pt x="7237" y="4926"/>
                </a:lnTo>
                <a:lnTo>
                  <a:pt x="7254" y="4921"/>
                </a:lnTo>
                <a:lnTo>
                  <a:pt x="7289" y="4910"/>
                </a:lnTo>
                <a:lnTo>
                  <a:pt x="7306" y="4906"/>
                </a:lnTo>
                <a:lnTo>
                  <a:pt x="7324" y="4902"/>
                </a:lnTo>
                <a:lnTo>
                  <a:pt x="7341" y="4899"/>
                </a:lnTo>
                <a:lnTo>
                  <a:pt x="7359" y="4895"/>
                </a:lnTo>
                <a:lnTo>
                  <a:pt x="7377" y="4892"/>
                </a:lnTo>
                <a:lnTo>
                  <a:pt x="7394" y="4890"/>
                </a:lnTo>
                <a:lnTo>
                  <a:pt x="7431" y="4886"/>
                </a:lnTo>
                <a:lnTo>
                  <a:pt x="7449" y="4884"/>
                </a:lnTo>
                <a:lnTo>
                  <a:pt x="7467" y="4883"/>
                </a:lnTo>
                <a:lnTo>
                  <a:pt x="7485" y="4882"/>
                </a:lnTo>
                <a:lnTo>
                  <a:pt x="7502" y="4882"/>
                </a:lnTo>
                <a:lnTo>
                  <a:pt x="7538" y="4882"/>
                </a:lnTo>
                <a:lnTo>
                  <a:pt x="7574" y="4883"/>
                </a:lnTo>
                <a:lnTo>
                  <a:pt x="7610" y="4885"/>
                </a:lnTo>
                <a:lnTo>
                  <a:pt x="7627" y="4887"/>
                </a:lnTo>
                <a:lnTo>
                  <a:pt x="7645" y="4889"/>
                </a:lnTo>
                <a:lnTo>
                  <a:pt x="7681" y="4893"/>
                </a:lnTo>
                <a:lnTo>
                  <a:pt x="7716" y="4900"/>
                </a:lnTo>
                <a:lnTo>
                  <a:pt x="7752" y="4906"/>
                </a:lnTo>
                <a:lnTo>
                  <a:pt x="7786" y="4915"/>
                </a:lnTo>
                <a:lnTo>
                  <a:pt x="7804" y="4919"/>
                </a:lnTo>
                <a:lnTo>
                  <a:pt x="7821" y="4924"/>
                </a:lnTo>
                <a:lnTo>
                  <a:pt x="7855" y="4934"/>
                </a:lnTo>
                <a:lnTo>
                  <a:pt x="7888" y="4945"/>
                </a:lnTo>
                <a:lnTo>
                  <a:pt x="7921" y="4957"/>
                </a:lnTo>
                <a:lnTo>
                  <a:pt x="7954" y="4970"/>
                </a:lnTo>
                <a:lnTo>
                  <a:pt x="7985" y="4984"/>
                </a:lnTo>
                <a:lnTo>
                  <a:pt x="8016" y="4999"/>
                </a:lnTo>
                <a:lnTo>
                  <a:pt x="8047" y="5014"/>
                </a:lnTo>
                <a:lnTo>
                  <a:pt x="8077" y="5030"/>
                </a:lnTo>
                <a:lnTo>
                  <a:pt x="8107" y="5047"/>
                </a:lnTo>
                <a:lnTo>
                  <a:pt x="8135" y="5066"/>
                </a:lnTo>
                <a:close/>
                <a:moveTo>
                  <a:pt x="4449" y="4196"/>
                </a:moveTo>
                <a:lnTo>
                  <a:pt x="3687" y="4196"/>
                </a:lnTo>
                <a:lnTo>
                  <a:pt x="3687" y="3432"/>
                </a:lnTo>
                <a:lnTo>
                  <a:pt x="4449" y="3432"/>
                </a:lnTo>
                <a:lnTo>
                  <a:pt x="4449" y="4196"/>
                </a:lnTo>
                <a:close/>
                <a:moveTo>
                  <a:pt x="3687" y="762"/>
                </a:moveTo>
                <a:lnTo>
                  <a:pt x="4449" y="762"/>
                </a:lnTo>
                <a:lnTo>
                  <a:pt x="4449" y="0"/>
                </a:lnTo>
                <a:lnTo>
                  <a:pt x="3687" y="0"/>
                </a:lnTo>
                <a:lnTo>
                  <a:pt x="3687" y="762"/>
                </a:lnTo>
                <a:close/>
                <a:moveTo>
                  <a:pt x="4449" y="6866"/>
                </a:moveTo>
                <a:lnTo>
                  <a:pt x="3687" y="6866"/>
                </a:lnTo>
                <a:lnTo>
                  <a:pt x="3687" y="7628"/>
                </a:lnTo>
                <a:lnTo>
                  <a:pt x="4449" y="7628"/>
                </a:lnTo>
                <a:lnTo>
                  <a:pt x="4449" y="6866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GB">
              <a:latin typeface="Arial" pitchFamily="34" charset="0"/>
              <a:cs typeface="+mn-cs"/>
            </a:endParaRPr>
          </a:p>
        </p:txBody>
      </p:sp>
      <p:pic>
        <p:nvPicPr>
          <p:cNvPr id="3" name="Picture 11" descr="FSE_RGB.pn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850" y="6203950"/>
            <a:ext cx="1454150" cy="37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63EBE10-5C0F-4433-8561-89DD72CB85B4}" type="datetime1">
              <a:rPr lang="fi-FI"/>
              <a:pPr/>
              <a:t>20.6.2011</a:t>
            </a:fld>
            <a:endParaRPr lang="en-GB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708A90C-1A3B-4BDC-9B21-9C2821DB8054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6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i-FI"/>
              <a:t>Osasto / Henkilön nimi / Esityksen nimi</a:t>
            </a:r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1979613" y="549275"/>
            <a:ext cx="6840537" cy="1150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979613" y="1989138"/>
            <a:ext cx="6840537" cy="403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smtClean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7500938" y="6165850"/>
            <a:ext cx="887412" cy="431800"/>
          </a:xfrm>
          <a:prstGeom prst="rect">
            <a:avLst/>
          </a:prstGeom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defRPr sz="900">
                <a:solidFill>
                  <a:schemeClr val="tx2"/>
                </a:solidFill>
                <a:latin typeface="Arial" charset="0"/>
              </a:defRPr>
            </a:lvl1pPr>
          </a:lstStyle>
          <a:p>
            <a:fld id="{E9FE6F07-A0F6-4913-B6D0-8E67AB9EE1EB}" type="datetime1">
              <a:rPr lang="fi-FI"/>
              <a:pPr/>
              <a:t>20.6.2011</a:t>
            </a:fld>
            <a:endParaRPr lang="en-GB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79613" y="6165850"/>
            <a:ext cx="2592387" cy="431800"/>
          </a:xfrm>
          <a:prstGeom prst="rect">
            <a:avLst/>
          </a:prstGeom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defRPr sz="900">
                <a:solidFill>
                  <a:schemeClr val="tx2"/>
                </a:solidFill>
                <a:latin typeface="Arial" charset="0"/>
              </a:defRPr>
            </a:lvl1pPr>
          </a:lstStyle>
          <a:p>
            <a:r>
              <a:rPr lang="fi-FI"/>
              <a:t>Osasto / Henkilön nimi / Esityksen nimi</a:t>
            </a:r>
            <a:endParaRPr lang="en-GB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88350" y="6165850"/>
            <a:ext cx="431800" cy="431800"/>
          </a:xfrm>
          <a:prstGeom prst="rect">
            <a:avLst/>
          </a:prstGeom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defRPr sz="900">
                <a:solidFill>
                  <a:schemeClr val="tx2"/>
                </a:solidFill>
                <a:latin typeface="Arial" charset="0"/>
              </a:defRPr>
            </a:lvl1pPr>
          </a:lstStyle>
          <a:p>
            <a:fld id="{6E276598-9B19-4EDC-A1EB-CD9EB41754AF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14" name="Freeform 14"/>
          <p:cNvSpPr>
            <a:spLocks noEditPoints="1"/>
          </p:cNvSpPr>
          <p:nvPr userDrawn="1"/>
        </p:nvSpPr>
        <p:spPr bwMode="auto">
          <a:xfrm>
            <a:off x="107950" y="115888"/>
            <a:ext cx="1782763" cy="1671637"/>
          </a:xfrm>
          <a:custGeom>
            <a:avLst/>
            <a:gdLst/>
            <a:ahLst/>
            <a:cxnLst>
              <a:cxn ang="0">
                <a:pos x="7749" y="4582"/>
              </a:cxn>
              <a:cxn ang="0">
                <a:pos x="6850" y="4105"/>
              </a:cxn>
              <a:cxn ang="0">
                <a:pos x="6544" y="3767"/>
              </a:cxn>
              <a:cxn ang="0">
                <a:pos x="6179" y="3443"/>
              </a:cxn>
              <a:cxn ang="0">
                <a:pos x="5863" y="3226"/>
              </a:cxn>
              <a:cxn ang="0">
                <a:pos x="5656" y="2502"/>
              </a:cxn>
              <a:cxn ang="0">
                <a:pos x="5347" y="1868"/>
              </a:cxn>
              <a:cxn ang="0">
                <a:pos x="4707" y="1421"/>
              </a:cxn>
              <a:cxn ang="0">
                <a:pos x="4193" y="1432"/>
              </a:cxn>
              <a:cxn ang="0">
                <a:pos x="4375" y="1823"/>
              </a:cxn>
              <a:cxn ang="0">
                <a:pos x="4219" y="2123"/>
              </a:cxn>
              <a:cxn ang="0">
                <a:pos x="3828" y="2163"/>
              </a:cxn>
              <a:cxn ang="0">
                <a:pos x="3232" y="1764"/>
              </a:cxn>
              <a:cxn ang="0">
                <a:pos x="2586" y="1567"/>
              </a:cxn>
              <a:cxn ang="0">
                <a:pos x="2259" y="1701"/>
              </a:cxn>
              <a:cxn ang="0">
                <a:pos x="2586" y="1919"/>
              </a:cxn>
              <a:cxn ang="0">
                <a:pos x="2933" y="2587"/>
              </a:cxn>
              <a:cxn ang="0">
                <a:pos x="3318" y="2849"/>
              </a:cxn>
              <a:cxn ang="0">
                <a:pos x="3039" y="2936"/>
              </a:cxn>
              <a:cxn ang="0">
                <a:pos x="2513" y="2738"/>
              </a:cxn>
              <a:cxn ang="0">
                <a:pos x="1986" y="2267"/>
              </a:cxn>
              <a:cxn ang="0">
                <a:pos x="1405" y="2091"/>
              </a:cxn>
              <a:cxn ang="0">
                <a:pos x="1115" y="2203"/>
              </a:cxn>
              <a:cxn ang="0">
                <a:pos x="1535" y="2461"/>
              </a:cxn>
              <a:cxn ang="0">
                <a:pos x="1530" y="2701"/>
              </a:cxn>
              <a:cxn ang="0">
                <a:pos x="1275" y="2740"/>
              </a:cxn>
              <a:cxn ang="0">
                <a:pos x="846" y="2413"/>
              </a:cxn>
              <a:cxn ang="0">
                <a:pos x="292" y="2300"/>
              </a:cxn>
              <a:cxn ang="0">
                <a:pos x="166" y="2446"/>
              </a:cxn>
              <a:cxn ang="0">
                <a:pos x="518" y="2689"/>
              </a:cxn>
              <a:cxn ang="0">
                <a:pos x="944" y="3455"/>
              </a:cxn>
              <a:cxn ang="0">
                <a:pos x="1334" y="3783"/>
              </a:cxn>
              <a:cxn ang="0">
                <a:pos x="1889" y="3809"/>
              </a:cxn>
              <a:cxn ang="0">
                <a:pos x="2310" y="3895"/>
              </a:cxn>
              <a:cxn ang="0">
                <a:pos x="2469" y="4315"/>
              </a:cxn>
              <a:cxn ang="0">
                <a:pos x="2723" y="4688"/>
              </a:cxn>
              <a:cxn ang="0">
                <a:pos x="3153" y="4836"/>
              </a:cxn>
              <a:cxn ang="0">
                <a:pos x="2643" y="4938"/>
              </a:cxn>
              <a:cxn ang="0">
                <a:pos x="2004" y="4761"/>
              </a:cxn>
              <a:cxn ang="0">
                <a:pos x="1890" y="4980"/>
              </a:cxn>
              <a:cxn ang="0">
                <a:pos x="2296" y="5539"/>
              </a:cxn>
              <a:cxn ang="0">
                <a:pos x="3080" y="5735"/>
              </a:cxn>
              <a:cxn ang="0">
                <a:pos x="3755" y="5657"/>
              </a:cxn>
              <a:cxn ang="0">
                <a:pos x="3974" y="5951"/>
              </a:cxn>
              <a:cxn ang="0">
                <a:pos x="4306" y="6120"/>
              </a:cxn>
              <a:cxn ang="0">
                <a:pos x="5013" y="6126"/>
              </a:cxn>
              <a:cxn ang="0">
                <a:pos x="5496" y="6402"/>
              </a:cxn>
              <a:cxn ang="0">
                <a:pos x="5548" y="6070"/>
              </a:cxn>
              <a:cxn ang="0">
                <a:pos x="5222" y="5596"/>
              </a:cxn>
              <a:cxn ang="0">
                <a:pos x="4789" y="5251"/>
              </a:cxn>
              <a:cxn ang="0">
                <a:pos x="4787" y="5055"/>
              </a:cxn>
              <a:cxn ang="0">
                <a:pos x="5247" y="5276"/>
              </a:cxn>
              <a:cxn ang="0">
                <a:pos x="5988" y="5476"/>
              </a:cxn>
              <a:cxn ang="0">
                <a:pos x="6245" y="5509"/>
              </a:cxn>
              <a:cxn ang="0">
                <a:pos x="5978" y="5061"/>
              </a:cxn>
              <a:cxn ang="0">
                <a:pos x="5546" y="4654"/>
              </a:cxn>
              <a:cxn ang="0">
                <a:pos x="5958" y="4812"/>
              </a:cxn>
              <a:cxn ang="0">
                <a:pos x="6635" y="4735"/>
              </a:cxn>
              <a:cxn ang="0">
                <a:pos x="6964" y="4889"/>
              </a:cxn>
              <a:cxn ang="0">
                <a:pos x="7324" y="4902"/>
              </a:cxn>
              <a:cxn ang="0">
                <a:pos x="7888" y="4945"/>
              </a:cxn>
              <a:cxn ang="0">
                <a:pos x="4449" y="7628"/>
              </a:cxn>
            </a:cxnLst>
            <a:rect l="0" t="0" r="r" b="b"/>
            <a:pathLst>
              <a:path w="8135" h="7628">
                <a:moveTo>
                  <a:pt x="8135" y="5066"/>
                </a:moveTo>
                <a:lnTo>
                  <a:pt x="8120" y="5036"/>
                </a:lnTo>
                <a:lnTo>
                  <a:pt x="8107" y="5006"/>
                </a:lnTo>
                <a:lnTo>
                  <a:pt x="8092" y="4978"/>
                </a:lnTo>
                <a:lnTo>
                  <a:pt x="8076" y="4951"/>
                </a:lnTo>
                <a:lnTo>
                  <a:pt x="8060" y="4924"/>
                </a:lnTo>
                <a:lnTo>
                  <a:pt x="8043" y="4898"/>
                </a:lnTo>
                <a:lnTo>
                  <a:pt x="8026" y="4872"/>
                </a:lnTo>
                <a:lnTo>
                  <a:pt x="8009" y="4848"/>
                </a:lnTo>
                <a:lnTo>
                  <a:pt x="7991" y="4824"/>
                </a:lnTo>
                <a:lnTo>
                  <a:pt x="7973" y="4801"/>
                </a:lnTo>
                <a:lnTo>
                  <a:pt x="7955" y="4777"/>
                </a:lnTo>
                <a:lnTo>
                  <a:pt x="7935" y="4755"/>
                </a:lnTo>
                <a:lnTo>
                  <a:pt x="7916" y="4734"/>
                </a:lnTo>
                <a:lnTo>
                  <a:pt x="7896" y="4714"/>
                </a:lnTo>
                <a:lnTo>
                  <a:pt x="7876" y="4693"/>
                </a:lnTo>
                <a:lnTo>
                  <a:pt x="7856" y="4673"/>
                </a:lnTo>
                <a:lnTo>
                  <a:pt x="7836" y="4654"/>
                </a:lnTo>
                <a:lnTo>
                  <a:pt x="7814" y="4635"/>
                </a:lnTo>
                <a:lnTo>
                  <a:pt x="7793" y="4617"/>
                </a:lnTo>
                <a:lnTo>
                  <a:pt x="7771" y="4600"/>
                </a:lnTo>
                <a:lnTo>
                  <a:pt x="7749" y="4582"/>
                </a:lnTo>
                <a:lnTo>
                  <a:pt x="7727" y="4566"/>
                </a:lnTo>
                <a:lnTo>
                  <a:pt x="7682" y="4533"/>
                </a:lnTo>
                <a:lnTo>
                  <a:pt x="7637" y="4503"/>
                </a:lnTo>
                <a:lnTo>
                  <a:pt x="7614" y="4488"/>
                </a:lnTo>
                <a:lnTo>
                  <a:pt x="7591" y="4473"/>
                </a:lnTo>
                <a:lnTo>
                  <a:pt x="7568" y="4459"/>
                </a:lnTo>
                <a:lnTo>
                  <a:pt x="7544" y="4446"/>
                </a:lnTo>
                <a:lnTo>
                  <a:pt x="7521" y="4433"/>
                </a:lnTo>
                <a:lnTo>
                  <a:pt x="7496" y="4419"/>
                </a:lnTo>
                <a:lnTo>
                  <a:pt x="7450" y="4395"/>
                </a:lnTo>
                <a:lnTo>
                  <a:pt x="7402" y="4370"/>
                </a:lnTo>
                <a:lnTo>
                  <a:pt x="7353" y="4347"/>
                </a:lnTo>
                <a:lnTo>
                  <a:pt x="7305" y="4323"/>
                </a:lnTo>
                <a:lnTo>
                  <a:pt x="7209" y="4280"/>
                </a:lnTo>
                <a:lnTo>
                  <a:pt x="7116" y="4236"/>
                </a:lnTo>
                <a:lnTo>
                  <a:pt x="7069" y="4215"/>
                </a:lnTo>
                <a:lnTo>
                  <a:pt x="7023" y="4194"/>
                </a:lnTo>
                <a:lnTo>
                  <a:pt x="6979" y="4172"/>
                </a:lnTo>
                <a:lnTo>
                  <a:pt x="6935" y="4150"/>
                </a:lnTo>
                <a:lnTo>
                  <a:pt x="6892" y="4128"/>
                </a:lnTo>
                <a:lnTo>
                  <a:pt x="6870" y="4116"/>
                </a:lnTo>
                <a:lnTo>
                  <a:pt x="6850" y="4105"/>
                </a:lnTo>
                <a:lnTo>
                  <a:pt x="6829" y="4093"/>
                </a:lnTo>
                <a:lnTo>
                  <a:pt x="6809" y="4081"/>
                </a:lnTo>
                <a:lnTo>
                  <a:pt x="6790" y="4069"/>
                </a:lnTo>
                <a:lnTo>
                  <a:pt x="6769" y="4056"/>
                </a:lnTo>
                <a:lnTo>
                  <a:pt x="6751" y="4044"/>
                </a:lnTo>
                <a:lnTo>
                  <a:pt x="6734" y="4031"/>
                </a:lnTo>
                <a:lnTo>
                  <a:pt x="6726" y="4024"/>
                </a:lnTo>
                <a:lnTo>
                  <a:pt x="6717" y="4017"/>
                </a:lnTo>
                <a:lnTo>
                  <a:pt x="6701" y="4002"/>
                </a:lnTo>
                <a:lnTo>
                  <a:pt x="6685" y="3987"/>
                </a:lnTo>
                <a:lnTo>
                  <a:pt x="6670" y="3971"/>
                </a:lnTo>
                <a:lnTo>
                  <a:pt x="6657" y="3954"/>
                </a:lnTo>
                <a:lnTo>
                  <a:pt x="6643" y="3938"/>
                </a:lnTo>
                <a:lnTo>
                  <a:pt x="6629" y="3920"/>
                </a:lnTo>
                <a:lnTo>
                  <a:pt x="6617" y="3902"/>
                </a:lnTo>
                <a:lnTo>
                  <a:pt x="6605" y="3884"/>
                </a:lnTo>
                <a:lnTo>
                  <a:pt x="6593" y="3866"/>
                </a:lnTo>
                <a:lnTo>
                  <a:pt x="6582" y="3847"/>
                </a:lnTo>
                <a:lnTo>
                  <a:pt x="6572" y="3827"/>
                </a:lnTo>
                <a:lnTo>
                  <a:pt x="6562" y="3808"/>
                </a:lnTo>
                <a:lnTo>
                  <a:pt x="6552" y="3787"/>
                </a:lnTo>
                <a:lnTo>
                  <a:pt x="6544" y="3767"/>
                </a:lnTo>
                <a:lnTo>
                  <a:pt x="6535" y="3746"/>
                </a:lnTo>
                <a:lnTo>
                  <a:pt x="6528" y="3726"/>
                </a:lnTo>
                <a:lnTo>
                  <a:pt x="6521" y="3705"/>
                </a:lnTo>
                <a:lnTo>
                  <a:pt x="6507" y="3662"/>
                </a:lnTo>
                <a:lnTo>
                  <a:pt x="6500" y="3642"/>
                </a:lnTo>
                <a:lnTo>
                  <a:pt x="6494" y="3621"/>
                </a:lnTo>
                <a:lnTo>
                  <a:pt x="6484" y="3578"/>
                </a:lnTo>
                <a:lnTo>
                  <a:pt x="6479" y="3557"/>
                </a:lnTo>
                <a:lnTo>
                  <a:pt x="6475" y="3535"/>
                </a:lnTo>
                <a:lnTo>
                  <a:pt x="6467" y="3494"/>
                </a:lnTo>
                <a:lnTo>
                  <a:pt x="6461" y="3453"/>
                </a:lnTo>
                <a:lnTo>
                  <a:pt x="6423" y="3456"/>
                </a:lnTo>
                <a:lnTo>
                  <a:pt x="6382" y="3459"/>
                </a:lnTo>
                <a:lnTo>
                  <a:pt x="6361" y="3460"/>
                </a:lnTo>
                <a:lnTo>
                  <a:pt x="6340" y="3460"/>
                </a:lnTo>
                <a:lnTo>
                  <a:pt x="6318" y="3460"/>
                </a:lnTo>
                <a:lnTo>
                  <a:pt x="6295" y="3459"/>
                </a:lnTo>
                <a:lnTo>
                  <a:pt x="6273" y="3457"/>
                </a:lnTo>
                <a:lnTo>
                  <a:pt x="6250" y="3455"/>
                </a:lnTo>
                <a:lnTo>
                  <a:pt x="6226" y="3453"/>
                </a:lnTo>
                <a:lnTo>
                  <a:pt x="6204" y="3448"/>
                </a:lnTo>
                <a:lnTo>
                  <a:pt x="6179" y="3443"/>
                </a:lnTo>
                <a:lnTo>
                  <a:pt x="6156" y="3438"/>
                </a:lnTo>
                <a:lnTo>
                  <a:pt x="6133" y="3430"/>
                </a:lnTo>
                <a:lnTo>
                  <a:pt x="6109" y="3423"/>
                </a:lnTo>
                <a:lnTo>
                  <a:pt x="6098" y="3419"/>
                </a:lnTo>
                <a:lnTo>
                  <a:pt x="6086" y="3413"/>
                </a:lnTo>
                <a:lnTo>
                  <a:pt x="6063" y="3403"/>
                </a:lnTo>
                <a:lnTo>
                  <a:pt x="6052" y="3397"/>
                </a:lnTo>
                <a:lnTo>
                  <a:pt x="6040" y="3391"/>
                </a:lnTo>
                <a:lnTo>
                  <a:pt x="6028" y="3385"/>
                </a:lnTo>
                <a:lnTo>
                  <a:pt x="6018" y="3378"/>
                </a:lnTo>
                <a:lnTo>
                  <a:pt x="5995" y="3363"/>
                </a:lnTo>
                <a:lnTo>
                  <a:pt x="5985" y="3355"/>
                </a:lnTo>
                <a:lnTo>
                  <a:pt x="5973" y="3347"/>
                </a:lnTo>
                <a:lnTo>
                  <a:pt x="5952" y="3329"/>
                </a:lnTo>
                <a:lnTo>
                  <a:pt x="5941" y="3320"/>
                </a:lnTo>
                <a:lnTo>
                  <a:pt x="5931" y="3309"/>
                </a:lnTo>
                <a:lnTo>
                  <a:pt x="5921" y="3298"/>
                </a:lnTo>
                <a:lnTo>
                  <a:pt x="5910" y="3288"/>
                </a:lnTo>
                <a:lnTo>
                  <a:pt x="5901" y="3276"/>
                </a:lnTo>
                <a:lnTo>
                  <a:pt x="5891" y="3264"/>
                </a:lnTo>
                <a:lnTo>
                  <a:pt x="5872" y="3240"/>
                </a:lnTo>
                <a:lnTo>
                  <a:pt x="5863" y="3226"/>
                </a:lnTo>
                <a:lnTo>
                  <a:pt x="5853" y="3212"/>
                </a:lnTo>
                <a:lnTo>
                  <a:pt x="5845" y="3198"/>
                </a:lnTo>
                <a:lnTo>
                  <a:pt x="5836" y="3184"/>
                </a:lnTo>
                <a:lnTo>
                  <a:pt x="5827" y="3168"/>
                </a:lnTo>
                <a:lnTo>
                  <a:pt x="5819" y="3152"/>
                </a:lnTo>
                <a:lnTo>
                  <a:pt x="5810" y="3136"/>
                </a:lnTo>
                <a:lnTo>
                  <a:pt x="5803" y="3119"/>
                </a:lnTo>
                <a:lnTo>
                  <a:pt x="5796" y="3101"/>
                </a:lnTo>
                <a:lnTo>
                  <a:pt x="5788" y="3083"/>
                </a:lnTo>
                <a:lnTo>
                  <a:pt x="5778" y="3053"/>
                </a:lnTo>
                <a:lnTo>
                  <a:pt x="5767" y="3023"/>
                </a:lnTo>
                <a:lnTo>
                  <a:pt x="5758" y="2991"/>
                </a:lnTo>
                <a:lnTo>
                  <a:pt x="5750" y="2958"/>
                </a:lnTo>
                <a:lnTo>
                  <a:pt x="5741" y="2924"/>
                </a:lnTo>
                <a:lnTo>
                  <a:pt x="5734" y="2889"/>
                </a:lnTo>
                <a:lnTo>
                  <a:pt x="5727" y="2854"/>
                </a:lnTo>
                <a:lnTo>
                  <a:pt x="5719" y="2817"/>
                </a:lnTo>
                <a:lnTo>
                  <a:pt x="5690" y="2664"/>
                </a:lnTo>
                <a:lnTo>
                  <a:pt x="5683" y="2624"/>
                </a:lnTo>
                <a:lnTo>
                  <a:pt x="5674" y="2584"/>
                </a:lnTo>
                <a:lnTo>
                  <a:pt x="5666" y="2543"/>
                </a:lnTo>
                <a:lnTo>
                  <a:pt x="5656" y="2502"/>
                </a:lnTo>
                <a:lnTo>
                  <a:pt x="5646" y="2461"/>
                </a:lnTo>
                <a:lnTo>
                  <a:pt x="5634" y="2418"/>
                </a:lnTo>
                <a:lnTo>
                  <a:pt x="5621" y="2377"/>
                </a:lnTo>
                <a:lnTo>
                  <a:pt x="5609" y="2334"/>
                </a:lnTo>
                <a:lnTo>
                  <a:pt x="5594" y="2291"/>
                </a:lnTo>
                <a:lnTo>
                  <a:pt x="5585" y="2270"/>
                </a:lnTo>
                <a:lnTo>
                  <a:pt x="5577" y="2249"/>
                </a:lnTo>
                <a:lnTo>
                  <a:pt x="5568" y="2228"/>
                </a:lnTo>
                <a:lnTo>
                  <a:pt x="5559" y="2205"/>
                </a:lnTo>
                <a:lnTo>
                  <a:pt x="5549" y="2184"/>
                </a:lnTo>
                <a:lnTo>
                  <a:pt x="5539" y="2163"/>
                </a:lnTo>
                <a:lnTo>
                  <a:pt x="5518" y="2120"/>
                </a:lnTo>
                <a:lnTo>
                  <a:pt x="5495" y="2078"/>
                </a:lnTo>
                <a:lnTo>
                  <a:pt x="5483" y="2056"/>
                </a:lnTo>
                <a:lnTo>
                  <a:pt x="5469" y="2035"/>
                </a:lnTo>
                <a:lnTo>
                  <a:pt x="5456" y="2014"/>
                </a:lnTo>
                <a:lnTo>
                  <a:pt x="5443" y="1993"/>
                </a:lnTo>
                <a:lnTo>
                  <a:pt x="5413" y="1951"/>
                </a:lnTo>
                <a:lnTo>
                  <a:pt x="5397" y="1930"/>
                </a:lnTo>
                <a:lnTo>
                  <a:pt x="5381" y="1910"/>
                </a:lnTo>
                <a:lnTo>
                  <a:pt x="5364" y="1888"/>
                </a:lnTo>
                <a:lnTo>
                  <a:pt x="5347" y="1868"/>
                </a:lnTo>
                <a:lnTo>
                  <a:pt x="5329" y="1848"/>
                </a:lnTo>
                <a:lnTo>
                  <a:pt x="5310" y="1827"/>
                </a:lnTo>
                <a:lnTo>
                  <a:pt x="5293" y="1809"/>
                </a:lnTo>
                <a:lnTo>
                  <a:pt x="5275" y="1791"/>
                </a:lnTo>
                <a:lnTo>
                  <a:pt x="5240" y="1757"/>
                </a:lnTo>
                <a:lnTo>
                  <a:pt x="5203" y="1724"/>
                </a:lnTo>
                <a:lnTo>
                  <a:pt x="5185" y="1707"/>
                </a:lnTo>
                <a:lnTo>
                  <a:pt x="5167" y="1692"/>
                </a:lnTo>
                <a:lnTo>
                  <a:pt x="5131" y="1661"/>
                </a:lnTo>
                <a:lnTo>
                  <a:pt x="5112" y="1647"/>
                </a:lnTo>
                <a:lnTo>
                  <a:pt x="5094" y="1632"/>
                </a:lnTo>
                <a:lnTo>
                  <a:pt x="5057" y="1606"/>
                </a:lnTo>
                <a:lnTo>
                  <a:pt x="5019" y="1579"/>
                </a:lnTo>
                <a:lnTo>
                  <a:pt x="4980" y="1555"/>
                </a:lnTo>
                <a:lnTo>
                  <a:pt x="4961" y="1543"/>
                </a:lnTo>
                <a:lnTo>
                  <a:pt x="4942" y="1531"/>
                </a:lnTo>
                <a:lnTo>
                  <a:pt x="4904" y="1510"/>
                </a:lnTo>
                <a:lnTo>
                  <a:pt x="4864" y="1490"/>
                </a:lnTo>
                <a:lnTo>
                  <a:pt x="4825" y="1471"/>
                </a:lnTo>
                <a:lnTo>
                  <a:pt x="4786" y="1453"/>
                </a:lnTo>
                <a:lnTo>
                  <a:pt x="4746" y="1436"/>
                </a:lnTo>
                <a:lnTo>
                  <a:pt x="4707" y="1421"/>
                </a:lnTo>
                <a:lnTo>
                  <a:pt x="4667" y="1407"/>
                </a:lnTo>
                <a:lnTo>
                  <a:pt x="4627" y="1394"/>
                </a:lnTo>
                <a:lnTo>
                  <a:pt x="4587" y="1382"/>
                </a:lnTo>
                <a:lnTo>
                  <a:pt x="4547" y="1372"/>
                </a:lnTo>
                <a:lnTo>
                  <a:pt x="4506" y="1362"/>
                </a:lnTo>
                <a:lnTo>
                  <a:pt x="4466" y="1355"/>
                </a:lnTo>
                <a:lnTo>
                  <a:pt x="4426" y="1347"/>
                </a:lnTo>
                <a:lnTo>
                  <a:pt x="4386" y="1341"/>
                </a:lnTo>
                <a:lnTo>
                  <a:pt x="4346" y="1337"/>
                </a:lnTo>
                <a:lnTo>
                  <a:pt x="4305" y="1332"/>
                </a:lnTo>
                <a:lnTo>
                  <a:pt x="4266" y="1330"/>
                </a:lnTo>
                <a:lnTo>
                  <a:pt x="4226" y="1328"/>
                </a:lnTo>
                <a:lnTo>
                  <a:pt x="4186" y="1328"/>
                </a:lnTo>
                <a:lnTo>
                  <a:pt x="4146" y="1328"/>
                </a:lnTo>
                <a:lnTo>
                  <a:pt x="4106" y="1329"/>
                </a:lnTo>
                <a:lnTo>
                  <a:pt x="4067" y="1332"/>
                </a:lnTo>
                <a:lnTo>
                  <a:pt x="4091" y="1348"/>
                </a:lnTo>
                <a:lnTo>
                  <a:pt x="4114" y="1364"/>
                </a:lnTo>
                <a:lnTo>
                  <a:pt x="4135" y="1381"/>
                </a:lnTo>
                <a:lnTo>
                  <a:pt x="4155" y="1398"/>
                </a:lnTo>
                <a:lnTo>
                  <a:pt x="4174" y="1415"/>
                </a:lnTo>
                <a:lnTo>
                  <a:pt x="4193" y="1432"/>
                </a:lnTo>
                <a:lnTo>
                  <a:pt x="4211" y="1449"/>
                </a:lnTo>
                <a:lnTo>
                  <a:pt x="4227" y="1467"/>
                </a:lnTo>
                <a:lnTo>
                  <a:pt x="4243" y="1484"/>
                </a:lnTo>
                <a:lnTo>
                  <a:pt x="4257" y="1503"/>
                </a:lnTo>
                <a:lnTo>
                  <a:pt x="4271" y="1521"/>
                </a:lnTo>
                <a:lnTo>
                  <a:pt x="4284" y="1539"/>
                </a:lnTo>
                <a:lnTo>
                  <a:pt x="4296" y="1556"/>
                </a:lnTo>
                <a:lnTo>
                  <a:pt x="4306" y="1574"/>
                </a:lnTo>
                <a:lnTo>
                  <a:pt x="4317" y="1592"/>
                </a:lnTo>
                <a:lnTo>
                  <a:pt x="4327" y="1610"/>
                </a:lnTo>
                <a:lnTo>
                  <a:pt x="4334" y="1628"/>
                </a:lnTo>
                <a:lnTo>
                  <a:pt x="4342" y="1646"/>
                </a:lnTo>
                <a:lnTo>
                  <a:pt x="4349" y="1664"/>
                </a:lnTo>
                <a:lnTo>
                  <a:pt x="4355" y="1682"/>
                </a:lnTo>
                <a:lnTo>
                  <a:pt x="4359" y="1700"/>
                </a:lnTo>
                <a:lnTo>
                  <a:pt x="4365" y="1718"/>
                </a:lnTo>
                <a:lnTo>
                  <a:pt x="4368" y="1736"/>
                </a:lnTo>
                <a:lnTo>
                  <a:pt x="4371" y="1753"/>
                </a:lnTo>
                <a:lnTo>
                  <a:pt x="4373" y="1772"/>
                </a:lnTo>
                <a:lnTo>
                  <a:pt x="4374" y="1789"/>
                </a:lnTo>
                <a:lnTo>
                  <a:pt x="4375" y="1806"/>
                </a:lnTo>
                <a:lnTo>
                  <a:pt x="4375" y="1823"/>
                </a:lnTo>
                <a:lnTo>
                  <a:pt x="4374" y="1840"/>
                </a:lnTo>
                <a:lnTo>
                  <a:pt x="4373" y="1857"/>
                </a:lnTo>
                <a:lnTo>
                  <a:pt x="4371" y="1874"/>
                </a:lnTo>
                <a:lnTo>
                  <a:pt x="4368" y="1890"/>
                </a:lnTo>
                <a:lnTo>
                  <a:pt x="4365" y="1906"/>
                </a:lnTo>
                <a:lnTo>
                  <a:pt x="4361" y="1921"/>
                </a:lnTo>
                <a:lnTo>
                  <a:pt x="4356" y="1936"/>
                </a:lnTo>
                <a:lnTo>
                  <a:pt x="4351" y="1951"/>
                </a:lnTo>
                <a:lnTo>
                  <a:pt x="4345" y="1966"/>
                </a:lnTo>
                <a:lnTo>
                  <a:pt x="4338" y="1981"/>
                </a:lnTo>
                <a:lnTo>
                  <a:pt x="4331" y="1995"/>
                </a:lnTo>
                <a:lnTo>
                  <a:pt x="4323" y="2009"/>
                </a:lnTo>
                <a:lnTo>
                  <a:pt x="4316" y="2022"/>
                </a:lnTo>
                <a:lnTo>
                  <a:pt x="4306" y="2035"/>
                </a:lnTo>
                <a:lnTo>
                  <a:pt x="4298" y="2048"/>
                </a:lnTo>
                <a:lnTo>
                  <a:pt x="4288" y="2060"/>
                </a:lnTo>
                <a:lnTo>
                  <a:pt x="4278" y="2071"/>
                </a:lnTo>
                <a:lnTo>
                  <a:pt x="4267" y="2083"/>
                </a:lnTo>
                <a:lnTo>
                  <a:pt x="4256" y="2094"/>
                </a:lnTo>
                <a:lnTo>
                  <a:pt x="4245" y="2104"/>
                </a:lnTo>
                <a:lnTo>
                  <a:pt x="4232" y="2114"/>
                </a:lnTo>
                <a:lnTo>
                  <a:pt x="4219" y="2123"/>
                </a:lnTo>
                <a:lnTo>
                  <a:pt x="4206" y="2132"/>
                </a:lnTo>
                <a:lnTo>
                  <a:pt x="4194" y="2140"/>
                </a:lnTo>
                <a:lnTo>
                  <a:pt x="4180" y="2148"/>
                </a:lnTo>
                <a:lnTo>
                  <a:pt x="4166" y="2155"/>
                </a:lnTo>
                <a:lnTo>
                  <a:pt x="4151" y="2162"/>
                </a:lnTo>
                <a:lnTo>
                  <a:pt x="4136" y="2167"/>
                </a:lnTo>
                <a:lnTo>
                  <a:pt x="4121" y="2172"/>
                </a:lnTo>
                <a:lnTo>
                  <a:pt x="4105" y="2177"/>
                </a:lnTo>
                <a:lnTo>
                  <a:pt x="4089" y="2181"/>
                </a:lnTo>
                <a:lnTo>
                  <a:pt x="4074" y="2184"/>
                </a:lnTo>
                <a:lnTo>
                  <a:pt x="4056" y="2187"/>
                </a:lnTo>
                <a:lnTo>
                  <a:pt x="4041" y="2188"/>
                </a:lnTo>
                <a:lnTo>
                  <a:pt x="4024" y="2189"/>
                </a:lnTo>
                <a:lnTo>
                  <a:pt x="4005" y="2190"/>
                </a:lnTo>
                <a:lnTo>
                  <a:pt x="3982" y="2189"/>
                </a:lnTo>
                <a:lnTo>
                  <a:pt x="3959" y="2188"/>
                </a:lnTo>
                <a:lnTo>
                  <a:pt x="3935" y="2186"/>
                </a:lnTo>
                <a:lnTo>
                  <a:pt x="3913" y="2183"/>
                </a:lnTo>
                <a:lnTo>
                  <a:pt x="3891" y="2179"/>
                </a:lnTo>
                <a:lnTo>
                  <a:pt x="3869" y="2175"/>
                </a:lnTo>
                <a:lnTo>
                  <a:pt x="3848" y="2169"/>
                </a:lnTo>
                <a:lnTo>
                  <a:pt x="3828" y="2163"/>
                </a:lnTo>
                <a:lnTo>
                  <a:pt x="3807" y="2156"/>
                </a:lnTo>
                <a:lnTo>
                  <a:pt x="3786" y="2149"/>
                </a:lnTo>
                <a:lnTo>
                  <a:pt x="3767" y="2142"/>
                </a:lnTo>
                <a:lnTo>
                  <a:pt x="3748" y="2133"/>
                </a:lnTo>
                <a:lnTo>
                  <a:pt x="3728" y="2123"/>
                </a:lnTo>
                <a:lnTo>
                  <a:pt x="3710" y="2114"/>
                </a:lnTo>
                <a:lnTo>
                  <a:pt x="3691" y="2103"/>
                </a:lnTo>
                <a:lnTo>
                  <a:pt x="3673" y="2093"/>
                </a:lnTo>
                <a:lnTo>
                  <a:pt x="3654" y="2082"/>
                </a:lnTo>
                <a:lnTo>
                  <a:pt x="3636" y="2070"/>
                </a:lnTo>
                <a:lnTo>
                  <a:pt x="3600" y="2046"/>
                </a:lnTo>
                <a:lnTo>
                  <a:pt x="3582" y="2033"/>
                </a:lnTo>
                <a:lnTo>
                  <a:pt x="3564" y="2020"/>
                </a:lnTo>
                <a:lnTo>
                  <a:pt x="3529" y="1993"/>
                </a:lnTo>
                <a:lnTo>
                  <a:pt x="3494" y="1965"/>
                </a:lnTo>
                <a:lnTo>
                  <a:pt x="3458" y="1936"/>
                </a:lnTo>
                <a:lnTo>
                  <a:pt x="3386" y="1879"/>
                </a:lnTo>
                <a:lnTo>
                  <a:pt x="3350" y="1849"/>
                </a:lnTo>
                <a:lnTo>
                  <a:pt x="3311" y="1820"/>
                </a:lnTo>
                <a:lnTo>
                  <a:pt x="3292" y="1807"/>
                </a:lnTo>
                <a:lnTo>
                  <a:pt x="3272" y="1792"/>
                </a:lnTo>
                <a:lnTo>
                  <a:pt x="3232" y="1764"/>
                </a:lnTo>
                <a:lnTo>
                  <a:pt x="3190" y="1738"/>
                </a:lnTo>
                <a:lnTo>
                  <a:pt x="3169" y="1724"/>
                </a:lnTo>
                <a:lnTo>
                  <a:pt x="3148" y="1712"/>
                </a:lnTo>
                <a:lnTo>
                  <a:pt x="3102" y="1688"/>
                </a:lnTo>
                <a:lnTo>
                  <a:pt x="3079" y="1676"/>
                </a:lnTo>
                <a:lnTo>
                  <a:pt x="3055" y="1664"/>
                </a:lnTo>
                <a:lnTo>
                  <a:pt x="3031" y="1654"/>
                </a:lnTo>
                <a:lnTo>
                  <a:pt x="3006" y="1643"/>
                </a:lnTo>
                <a:lnTo>
                  <a:pt x="2981" y="1633"/>
                </a:lnTo>
                <a:lnTo>
                  <a:pt x="2954" y="1625"/>
                </a:lnTo>
                <a:lnTo>
                  <a:pt x="2928" y="1616"/>
                </a:lnTo>
                <a:lnTo>
                  <a:pt x="2901" y="1608"/>
                </a:lnTo>
                <a:lnTo>
                  <a:pt x="2872" y="1600"/>
                </a:lnTo>
                <a:lnTo>
                  <a:pt x="2844" y="1594"/>
                </a:lnTo>
                <a:lnTo>
                  <a:pt x="2815" y="1588"/>
                </a:lnTo>
                <a:lnTo>
                  <a:pt x="2784" y="1582"/>
                </a:lnTo>
                <a:lnTo>
                  <a:pt x="2753" y="1578"/>
                </a:lnTo>
                <a:lnTo>
                  <a:pt x="2721" y="1574"/>
                </a:lnTo>
                <a:lnTo>
                  <a:pt x="2689" y="1571"/>
                </a:lnTo>
                <a:lnTo>
                  <a:pt x="2656" y="1568"/>
                </a:lnTo>
                <a:lnTo>
                  <a:pt x="2621" y="1567"/>
                </a:lnTo>
                <a:lnTo>
                  <a:pt x="2586" y="1567"/>
                </a:lnTo>
                <a:lnTo>
                  <a:pt x="2554" y="1567"/>
                </a:lnTo>
                <a:lnTo>
                  <a:pt x="2523" y="1570"/>
                </a:lnTo>
                <a:lnTo>
                  <a:pt x="2492" y="1573"/>
                </a:lnTo>
                <a:lnTo>
                  <a:pt x="2477" y="1574"/>
                </a:lnTo>
                <a:lnTo>
                  <a:pt x="2461" y="1576"/>
                </a:lnTo>
                <a:lnTo>
                  <a:pt x="2431" y="1581"/>
                </a:lnTo>
                <a:lnTo>
                  <a:pt x="2402" y="1588"/>
                </a:lnTo>
                <a:lnTo>
                  <a:pt x="2375" y="1594"/>
                </a:lnTo>
                <a:lnTo>
                  <a:pt x="2347" y="1601"/>
                </a:lnTo>
                <a:lnTo>
                  <a:pt x="2321" y="1610"/>
                </a:lnTo>
                <a:lnTo>
                  <a:pt x="2295" y="1619"/>
                </a:lnTo>
                <a:lnTo>
                  <a:pt x="2271" y="1629"/>
                </a:lnTo>
                <a:lnTo>
                  <a:pt x="2247" y="1640"/>
                </a:lnTo>
                <a:lnTo>
                  <a:pt x="2225" y="1650"/>
                </a:lnTo>
                <a:lnTo>
                  <a:pt x="2204" y="1661"/>
                </a:lnTo>
                <a:lnTo>
                  <a:pt x="2185" y="1673"/>
                </a:lnTo>
                <a:lnTo>
                  <a:pt x="2165" y="1684"/>
                </a:lnTo>
                <a:lnTo>
                  <a:pt x="2186" y="1686"/>
                </a:lnTo>
                <a:lnTo>
                  <a:pt x="2205" y="1690"/>
                </a:lnTo>
                <a:lnTo>
                  <a:pt x="2223" y="1694"/>
                </a:lnTo>
                <a:lnTo>
                  <a:pt x="2242" y="1697"/>
                </a:lnTo>
                <a:lnTo>
                  <a:pt x="2259" y="1701"/>
                </a:lnTo>
                <a:lnTo>
                  <a:pt x="2277" y="1707"/>
                </a:lnTo>
                <a:lnTo>
                  <a:pt x="2294" y="1712"/>
                </a:lnTo>
                <a:lnTo>
                  <a:pt x="2310" y="1717"/>
                </a:lnTo>
                <a:lnTo>
                  <a:pt x="2327" y="1723"/>
                </a:lnTo>
                <a:lnTo>
                  <a:pt x="2342" y="1729"/>
                </a:lnTo>
                <a:lnTo>
                  <a:pt x="2358" y="1736"/>
                </a:lnTo>
                <a:lnTo>
                  <a:pt x="2373" y="1743"/>
                </a:lnTo>
                <a:lnTo>
                  <a:pt x="2401" y="1758"/>
                </a:lnTo>
                <a:lnTo>
                  <a:pt x="2415" y="1766"/>
                </a:lnTo>
                <a:lnTo>
                  <a:pt x="2429" y="1775"/>
                </a:lnTo>
                <a:lnTo>
                  <a:pt x="2442" y="1783"/>
                </a:lnTo>
                <a:lnTo>
                  <a:pt x="2455" y="1792"/>
                </a:lnTo>
                <a:lnTo>
                  <a:pt x="2467" y="1801"/>
                </a:lnTo>
                <a:lnTo>
                  <a:pt x="2480" y="1811"/>
                </a:lnTo>
                <a:lnTo>
                  <a:pt x="2492" y="1820"/>
                </a:lnTo>
                <a:lnTo>
                  <a:pt x="2503" y="1830"/>
                </a:lnTo>
                <a:lnTo>
                  <a:pt x="2514" y="1841"/>
                </a:lnTo>
                <a:lnTo>
                  <a:pt x="2526" y="1851"/>
                </a:lnTo>
                <a:lnTo>
                  <a:pt x="2547" y="1873"/>
                </a:lnTo>
                <a:lnTo>
                  <a:pt x="2566" y="1896"/>
                </a:lnTo>
                <a:lnTo>
                  <a:pt x="2577" y="1908"/>
                </a:lnTo>
                <a:lnTo>
                  <a:pt x="2586" y="1919"/>
                </a:lnTo>
                <a:lnTo>
                  <a:pt x="2604" y="1944"/>
                </a:lnTo>
                <a:lnTo>
                  <a:pt x="2621" y="1969"/>
                </a:lnTo>
                <a:lnTo>
                  <a:pt x="2638" y="1996"/>
                </a:lnTo>
                <a:lnTo>
                  <a:pt x="2654" y="2022"/>
                </a:lnTo>
                <a:lnTo>
                  <a:pt x="2669" y="2049"/>
                </a:lnTo>
                <a:lnTo>
                  <a:pt x="2684" y="2077"/>
                </a:lnTo>
                <a:lnTo>
                  <a:pt x="2698" y="2105"/>
                </a:lnTo>
                <a:lnTo>
                  <a:pt x="2712" y="2134"/>
                </a:lnTo>
                <a:lnTo>
                  <a:pt x="2725" y="2163"/>
                </a:lnTo>
                <a:lnTo>
                  <a:pt x="2737" y="2193"/>
                </a:lnTo>
                <a:lnTo>
                  <a:pt x="2750" y="2221"/>
                </a:lnTo>
                <a:lnTo>
                  <a:pt x="2774" y="2281"/>
                </a:lnTo>
                <a:lnTo>
                  <a:pt x="2823" y="2400"/>
                </a:lnTo>
                <a:lnTo>
                  <a:pt x="2834" y="2423"/>
                </a:lnTo>
                <a:lnTo>
                  <a:pt x="2845" y="2446"/>
                </a:lnTo>
                <a:lnTo>
                  <a:pt x="2855" y="2468"/>
                </a:lnTo>
                <a:lnTo>
                  <a:pt x="2867" y="2489"/>
                </a:lnTo>
                <a:lnTo>
                  <a:pt x="2880" y="2509"/>
                </a:lnTo>
                <a:lnTo>
                  <a:pt x="2891" y="2530"/>
                </a:lnTo>
                <a:lnTo>
                  <a:pt x="2905" y="2550"/>
                </a:lnTo>
                <a:lnTo>
                  <a:pt x="2918" y="2569"/>
                </a:lnTo>
                <a:lnTo>
                  <a:pt x="2933" y="2587"/>
                </a:lnTo>
                <a:lnTo>
                  <a:pt x="2947" y="2605"/>
                </a:lnTo>
                <a:lnTo>
                  <a:pt x="2954" y="2614"/>
                </a:lnTo>
                <a:lnTo>
                  <a:pt x="2962" y="2622"/>
                </a:lnTo>
                <a:lnTo>
                  <a:pt x="2978" y="2639"/>
                </a:lnTo>
                <a:lnTo>
                  <a:pt x="2993" y="2656"/>
                </a:lnTo>
                <a:lnTo>
                  <a:pt x="3010" y="2671"/>
                </a:lnTo>
                <a:lnTo>
                  <a:pt x="3019" y="2680"/>
                </a:lnTo>
                <a:lnTo>
                  <a:pt x="3027" y="2687"/>
                </a:lnTo>
                <a:lnTo>
                  <a:pt x="3044" y="2702"/>
                </a:lnTo>
                <a:lnTo>
                  <a:pt x="3063" y="2716"/>
                </a:lnTo>
                <a:lnTo>
                  <a:pt x="3081" y="2730"/>
                </a:lnTo>
                <a:lnTo>
                  <a:pt x="3100" y="2742"/>
                </a:lnTo>
                <a:lnTo>
                  <a:pt x="3120" y="2755"/>
                </a:lnTo>
                <a:lnTo>
                  <a:pt x="3140" y="2768"/>
                </a:lnTo>
                <a:lnTo>
                  <a:pt x="3160" y="2780"/>
                </a:lnTo>
                <a:lnTo>
                  <a:pt x="3182" y="2791"/>
                </a:lnTo>
                <a:lnTo>
                  <a:pt x="3203" y="2802"/>
                </a:lnTo>
                <a:lnTo>
                  <a:pt x="3225" y="2811"/>
                </a:lnTo>
                <a:lnTo>
                  <a:pt x="3248" y="2822"/>
                </a:lnTo>
                <a:lnTo>
                  <a:pt x="3270" y="2832"/>
                </a:lnTo>
                <a:lnTo>
                  <a:pt x="3294" y="2840"/>
                </a:lnTo>
                <a:lnTo>
                  <a:pt x="3318" y="2849"/>
                </a:lnTo>
                <a:lnTo>
                  <a:pt x="3342" y="2857"/>
                </a:lnTo>
                <a:lnTo>
                  <a:pt x="3368" y="2865"/>
                </a:lnTo>
                <a:lnTo>
                  <a:pt x="3393" y="2872"/>
                </a:lnTo>
                <a:lnTo>
                  <a:pt x="3388" y="2875"/>
                </a:lnTo>
                <a:lnTo>
                  <a:pt x="3384" y="2877"/>
                </a:lnTo>
                <a:lnTo>
                  <a:pt x="3371" y="2884"/>
                </a:lnTo>
                <a:lnTo>
                  <a:pt x="3358" y="2889"/>
                </a:lnTo>
                <a:lnTo>
                  <a:pt x="3343" y="2894"/>
                </a:lnTo>
                <a:lnTo>
                  <a:pt x="3327" y="2900"/>
                </a:lnTo>
                <a:lnTo>
                  <a:pt x="3310" y="2905"/>
                </a:lnTo>
                <a:lnTo>
                  <a:pt x="3291" y="2910"/>
                </a:lnTo>
                <a:lnTo>
                  <a:pt x="3271" y="2915"/>
                </a:lnTo>
                <a:lnTo>
                  <a:pt x="3250" y="2920"/>
                </a:lnTo>
                <a:lnTo>
                  <a:pt x="3227" y="2923"/>
                </a:lnTo>
                <a:lnTo>
                  <a:pt x="3204" y="2927"/>
                </a:lnTo>
                <a:lnTo>
                  <a:pt x="3178" y="2930"/>
                </a:lnTo>
                <a:lnTo>
                  <a:pt x="3166" y="2932"/>
                </a:lnTo>
                <a:lnTo>
                  <a:pt x="3153" y="2933"/>
                </a:lnTo>
                <a:lnTo>
                  <a:pt x="3126" y="2935"/>
                </a:lnTo>
                <a:lnTo>
                  <a:pt x="3099" y="2936"/>
                </a:lnTo>
                <a:lnTo>
                  <a:pt x="3070" y="2936"/>
                </a:lnTo>
                <a:lnTo>
                  <a:pt x="3039" y="2936"/>
                </a:lnTo>
                <a:lnTo>
                  <a:pt x="3024" y="2935"/>
                </a:lnTo>
                <a:lnTo>
                  <a:pt x="3009" y="2934"/>
                </a:lnTo>
                <a:lnTo>
                  <a:pt x="2979" y="2932"/>
                </a:lnTo>
                <a:lnTo>
                  <a:pt x="2950" y="2928"/>
                </a:lnTo>
                <a:lnTo>
                  <a:pt x="2921" y="2924"/>
                </a:lnTo>
                <a:lnTo>
                  <a:pt x="2892" y="2919"/>
                </a:lnTo>
                <a:lnTo>
                  <a:pt x="2865" y="2912"/>
                </a:lnTo>
                <a:lnTo>
                  <a:pt x="2851" y="2908"/>
                </a:lnTo>
                <a:lnTo>
                  <a:pt x="2837" y="2905"/>
                </a:lnTo>
                <a:lnTo>
                  <a:pt x="2810" y="2896"/>
                </a:lnTo>
                <a:lnTo>
                  <a:pt x="2783" y="2888"/>
                </a:lnTo>
                <a:lnTo>
                  <a:pt x="2757" y="2878"/>
                </a:lnTo>
                <a:lnTo>
                  <a:pt x="2731" y="2868"/>
                </a:lnTo>
                <a:lnTo>
                  <a:pt x="2705" y="2856"/>
                </a:lnTo>
                <a:lnTo>
                  <a:pt x="2681" y="2844"/>
                </a:lnTo>
                <a:lnTo>
                  <a:pt x="2656" y="2831"/>
                </a:lnTo>
                <a:lnTo>
                  <a:pt x="2631" y="2818"/>
                </a:lnTo>
                <a:lnTo>
                  <a:pt x="2608" y="2803"/>
                </a:lnTo>
                <a:lnTo>
                  <a:pt x="2583" y="2788"/>
                </a:lnTo>
                <a:lnTo>
                  <a:pt x="2560" y="2772"/>
                </a:lnTo>
                <a:lnTo>
                  <a:pt x="2536" y="2756"/>
                </a:lnTo>
                <a:lnTo>
                  <a:pt x="2513" y="2738"/>
                </a:lnTo>
                <a:lnTo>
                  <a:pt x="2490" y="2721"/>
                </a:lnTo>
                <a:lnTo>
                  <a:pt x="2466" y="2703"/>
                </a:lnTo>
                <a:lnTo>
                  <a:pt x="2444" y="2684"/>
                </a:lnTo>
                <a:lnTo>
                  <a:pt x="2421" y="2664"/>
                </a:lnTo>
                <a:lnTo>
                  <a:pt x="2398" y="2644"/>
                </a:lnTo>
                <a:lnTo>
                  <a:pt x="2376" y="2623"/>
                </a:lnTo>
                <a:lnTo>
                  <a:pt x="2354" y="2602"/>
                </a:lnTo>
                <a:lnTo>
                  <a:pt x="2331" y="2581"/>
                </a:lnTo>
                <a:lnTo>
                  <a:pt x="2309" y="2558"/>
                </a:lnTo>
                <a:lnTo>
                  <a:pt x="2263" y="2514"/>
                </a:lnTo>
                <a:lnTo>
                  <a:pt x="2224" y="2473"/>
                </a:lnTo>
                <a:lnTo>
                  <a:pt x="2204" y="2453"/>
                </a:lnTo>
                <a:lnTo>
                  <a:pt x="2183" y="2433"/>
                </a:lnTo>
                <a:lnTo>
                  <a:pt x="2162" y="2413"/>
                </a:lnTo>
                <a:lnTo>
                  <a:pt x="2142" y="2394"/>
                </a:lnTo>
                <a:lnTo>
                  <a:pt x="2121" y="2374"/>
                </a:lnTo>
                <a:lnTo>
                  <a:pt x="2099" y="2355"/>
                </a:lnTo>
                <a:lnTo>
                  <a:pt x="2077" y="2337"/>
                </a:lnTo>
                <a:lnTo>
                  <a:pt x="2055" y="2319"/>
                </a:lnTo>
                <a:lnTo>
                  <a:pt x="2033" y="2301"/>
                </a:lnTo>
                <a:lnTo>
                  <a:pt x="2009" y="2284"/>
                </a:lnTo>
                <a:lnTo>
                  <a:pt x="1986" y="2267"/>
                </a:lnTo>
                <a:lnTo>
                  <a:pt x="1962" y="2251"/>
                </a:lnTo>
                <a:lnTo>
                  <a:pt x="1938" y="2235"/>
                </a:lnTo>
                <a:lnTo>
                  <a:pt x="1912" y="2220"/>
                </a:lnTo>
                <a:lnTo>
                  <a:pt x="1887" y="2206"/>
                </a:lnTo>
                <a:lnTo>
                  <a:pt x="1861" y="2193"/>
                </a:lnTo>
                <a:lnTo>
                  <a:pt x="1835" y="2179"/>
                </a:lnTo>
                <a:lnTo>
                  <a:pt x="1807" y="2167"/>
                </a:lnTo>
                <a:lnTo>
                  <a:pt x="1780" y="2155"/>
                </a:lnTo>
                <a:lnTo>
                  <a:pt x="1751" y="2145"/>
                </a:lnTo>
                <a:lnTo>
                  <a:pt x="1721" y="2135"/>
                </a:lnTo>
                <a:lnTo>
                  <a:pt x="1691" y="2126"/>
                </a:lnTo>
                <a:lnTo>
                  <a:pt x="1676" y="2121"/>
                </a:lnTo>
                <a:lnTo>
                  <a:pt x="1660" y="2118"/>
                </a:lnTo>
                <a:lnTo>
                  <a:pt x="1630" y="2111"/>
                </a:lnTo>
                <a:lnTo>
                  <a:pt x="1598" y="2104"/>
                </a:lnTo>
                <a:lnTo>
                  <a:pt x="1565" y="2100"/>
                </a:lnTo>
                <a:lnTo>
                  <a:pt x="1548" y="2098"/>
                </a:lnTo>
                <a:lnTo>
                  <a:pt x="1531" y="2096"/>
                </a:lnTo>
                <a:lnTo>
                  <a:pt x="1496" y="2093"/>
                </a:lnTo>
                <a:lnTo>
                  <a:pt x="1461" y="2091"/>
                </a:lnTo>
                <a:lnTo>
                  <a:pt x="1423" y="2091"/>
                </a:lnTo>
                <a:lnTo>
                  <a:pt x="1405" y="2091"/>
                </a:lnTo>
                <a:lnTo>
                  <a:pt x="1388" y="2092"/>
                </a:lnTo>
                <a:lnTo>
                  <a:pt x="1370" y="2092"/>
                </a:lnTo>
                <a:lnTo>
                  <a:pt x="1353" y="2093"/>
                </a:lnTo>
                <a:lnTo>
                  <a:pt x="1336" y="2095"/>
                </a:lnTo>
                <a:lnTo>
                  <a:pt x="1320" y="2096"/>
                </a:lnTo>
                <a:lnTo>
                  <a:pt x="1287" y="2100"/>
                </a:lnTo>
                <a:lnTo>
                  <a:pt x="1256" y="2105"/>
                </a:lnTo>
                <a:lnTo>
                  <a:pt x="1228" y="2112"/>
                </a:lnTo>
                <a:lnTo>
                  <a:pt x="1200" y="2118"/>
                </a:lnTo>
                <a:lnTo>
                  <a:pt x="1174" y="2126"/>
                </a:lnTo>
                <a:lnTo>
                  <a:pt x="1149" y="2133"/>
                </a:lnTo>
                <a:lnTo>
                  <a:pt x="1126" y="2140"/>
                </a:lnTo>
                <a:lnTo>
                  <a:pt x="1104" y="2149"/>
                </a:lnTo>
                <a:lnTo>
                  <a:pt x="1086" y="2156"/>
                </a:lnTo>
                <a:lnTo>
                  <a:pt x="1068" y="2165"/>
                </a:lnTo>
                <a:lnTo>
                  <a:pt x="1053" y="2172"/>
                </a:lnTo>
                <a:lnTo>
                  <a:pt x="1041" y="2180"/>
                </a:lnTo>
                <a:lnTo>
                  <a:pt x="1030" y="2186"/>
                </a:lnTo>
                <a:lnTo>
                  <a:pt x="1050" y="2190"/>
                </a:lnTo>
                <a:lnTo>
                  <a:pt x="1072" y="2194"/>
                </a:lnTo>
                <a:lnTo>
                  <a:pt x="1093" y="2199"/>
                </a:lnTo>
                <a:lnTo>
                  <a:pt x="1115" y="2203"/>
                </a:lnTo>
                <a:lnTo>
                  <a:pt x="1160" y="2216"/>
                </a:lnTo>
                <a:lnTo>
                  <a:pt x="1182" y="2222"/>
                </a:lnTo>
                <a:lnTo>
                  <a:pt x="1205" y="2230"/>
                </a:lnTo>
                <a:lnTo>
                  <a:pt x="1228" y="2238"/>
                </a:lnTo>
                <a:lnTo>
                  <a:pt x="1250" y="2247"/>
                </a:lnTo>
                <a:lnTo>
                  <a:pt x="1272" y="2255"/>
                </a:lnTo>
                <a:lnTo>
                  <a:pt x="1295" y="2265"/>
                </a:lnTo>
                <a:lnTo>
                  <a:pt x="1316" y="2276"/>
                </a:lnTo>
                <a:lnTo>
                  <a:pt x="1337" y="2286"/>
                </a:lnTo>
                <a:lnTo>
                  <a:pt x="1359" y="2298"/>
                </a:lnTo>
                <a:lnTo>
                  <a:pt x="1379" y="2310"/>
                </a:lnTo>
                <a:lnTo>
                  <a:pt x="1399" y="2322"/>
                </a:lnTo>
                <a:lnTo>
                  <a:pt x="1418" y="2335"/>
                </a:lnTo>
                <a:lnTo>
                  <a:pt x="1436" y="2349"/>
                </a:lnTo>
                <a:lnTo>
                  <a:pt x="1453" y="2363"/>
                </a:lnTo>
                <a:lnTo>
                  <a:pt x="1470" y="2378"/>
                </a:lnTo>
                <a:lnTo>
                  <a:pt x="1485" y="2392"/>
                </a:lnTo>
                <a:lnTo>
                  <a:pt x="1500" y="2408"/>
                </a:lnTo>
                <a:lnTo>
                  <a:pt x="1506" y="2417"/>
                </a:lnTo>
                <a:lnTo>
                  <a:pt x="1513" y="2425"/>
                </a:lnTo>
                <a:lnTo>
                  <a:pt x="1524" y="2442"/>
                </a:lnTo>
                <a:lnTo>
                  <a:pt x="1535" y="2461"/>
                </a:lnTo>
                <a:lnTo>
                  <a:pt x="1539" y="2469"/>
                </a:lnTo>
                <a:lnTo>
                  <a:pt x="1545" y="2479"/>
                </a:lnTo>
                <a:lnTo>
                  <a:pt x="1548" y="2488"/>
                </a:lnTo>
                <a:lnTo>
                  <a:pt x="1552" y="2498"/>
                </a:lnTo>
                <a:lnTo>
                  <a:pt x="1555" y="2507"/>
                </a:lnTo>
                <a:lnTo>
                  <a:pt x="1557" y="2517"/>
                </a:lnTo>
                <a:lnTo>
                  <a:pt x="1561" y="2526"/>
                </a:lnTo>
                <a:lnTo>
                  <a:pt x="1563" y="2537"/>
                </a:lnTo>
                <a:lnTo>
                  <a:pt x="1564" y="2547"/>
                </a:lnTo>
                <a:lnTo>
                  <a:pt x="1565" y="2557"/>
                </a:lnTo>
                <a:lnTo>
                  <a:pt x="1566" y="2568"/>
                </a:lnTo>
                <a:lnTo>
                  <a:pt x="1566" y="2579"/>
                </a:lnTo>
                <a:lnTo>
                  <a:pt x="1565" y="2597"/>
                </a:lnTo>
                <a:lnTo>
                  <a:pt x="1564" y="2614"/>
                </a:lnTo>
                <a:lnTo>
                  <a:pt x="1561" y="2631"/>
                </a:lnTo>
                <a:lnTo>
                  <a:pt x="1556" y="2646"/>
                </a:lnTo>
                <a:lnTo>
                  <a:pt x="1554" y="2653"/>
                </a:lnTo>
                <a:lnTo>
                  <a:pt x="1551" y="2660"/>
                </a:lnTo>
                <a:lnTo>
                  <a:pt x="1548" y="2668"/>
                </a:lnTo>
                <a:lnTo>
                  <a:pt x="1545" y="2675"/>
                </a:lnTo>
                <a:lnTo>
                  <a:pt x="1537" y="2688"/>
                </a:lnTo>
                <a:lnTo>
                  <a:pt x="1530" y="2701"/>
                </a:lnTo>
                <a:lnTo>
                  <a:pt x="1520" y="2711"/>
                </a:lnTo>
                <a:lnTo>
                  <a:pt x="1516" y="2717"/>
                </a:lnTo>
                <a:lnTo>
                  <a:pt x="1511" y="2722"/>
                </a:lnTo>
                <a:lnTo>
                  <a:pt x="1500" y="2732"/>
                </a:lnTo>
                <a:lnTo>
                  <a:pt x="1488" y="2740"/>
                </a:lnTo>
                <a:lnTo>
                  <a:pt x="1475" y="2748"/>
                </a:lnTo>
                <a:lnTo>
                  <a:pt x="1463" y="2754"/>
                </a:lnTo>
                <a:lnTo>
                  <a:pt x="1450" y="2759"/>
                </a:lnTo>
                <a:lnTo>
                  <a:pt x="1435" y="2764"/>
                </a:lnTo>
                <a:lnTo>
                  <a:pt x="1429" y="2766"/>
                </a:lnTo>
                <a:lnTo>
                  <a:pt x="1421" y="2767"/>
                </a:lnTo>
                <a:lnTo>
                  <a:pt x="1406" y="2769"/>
                </a:lnTo>
                <a:lnTo>
                  <a:pt x="1390" y="2770"/>
                </a:lnTo>
                <a:lnTo>
                  <a:pt x="1374" y="2769"/>
                </a:lnTo>
                <a:lnTo>
                  <a:pt x="1359" y="2768"/>
                </a:lnTo>
                <a:lnTo>
                  <a:pt x="1350" y="2767"/>
                </a:lnTo>
                <a:lnTo>
                  <a:pt x="1342" y="2765"/>
                </a:lnTo>
                <a:lnTo>
                  <a:pt x="1334" y="2762"/>
                </a:lnTo>
                <a:lnTo>
                  <a:pt x="1326" y="2760"/>
                </a:lnTo>
                <a:lnTo>
                  <a:pt x="1309" y="2755"/>
                </a:lnTo>
                <a:lnTo>
                  <a:pt x="1292" y="2749"/>
                </a:lnTo>
                <a:lnTo>
                  <a:pt x="1275" y="2740"/>
                </a:lnTo>
                <a:lnTo>
                  <a:pt x="1258" y="2731"/>
                </a:lnTo>
                <a:lnTo>
                  <a:pt x="1239" y="2720"/>
                </a:lnTo>
                <a:lnTo>
                  <a:pt x="1222" y="2707"/>
                </a:lnTo>
                <a:lnTo>
                  <a:pt x="1205" y="2693"/>
                </a:lnTo>
                <a:lnTo>
                  <a:pt x="1197" y="2686"/>
                </a:lnTo>
                <a:lnTo>
                  <a:pt x="1188" y="2678"/>
                </a:lnTo>
                <a:lnTo>
                  <a:pt x="1173" y="2661"/>
                </a:lnTo>
                <a:lnTo>
                  <a:pt x="1153" y="2642"/>
                </a:lnTo>
                <a:lnTo>
                  <a:pt x="1134" y="2623"/>
                </a:lnTo>
                <a:lnTo>
                  <a:pt x="1114" y="2604"/>
                </a:lnTo>
                <a:lnTo>
                  <a:pt x="1095" y="2586"/>
                </a:lnTo>
                <a:lnTo>
                  <a:pt x="1074" y="2568"/>
                </a:lnTo>
                <a:lnTo>
                  <a:pt x="1052" y="2551"/>
                </a:lnTo>
                <a:lnTo>
                  <a:pt x="1031" y="2533"/>
                </a:lnTo>
                <a:lnTo>
                  <a:pt x="1010" y="2517"/>
                </a:lnTo>
                <a:lnTo>
                  <a:pt x="988" y="2500"/>
                </a:lnTo>
                <a:lnTo>
                  <a:pt x="965" y="2484"/>
                </a:lnTo>
                <a:lnTo>
                  <a:pt x="942" y="2469"/>
                </a:lnTo>
                <a:lnTo>
                  <a:pt x="918" y="2454"/>
                </a:lnTo>
                <a:lnTo>
                  <a:pt x="895" y="2440"/>
                </a:lnTo>
                <a:lnTo>
                  <a:pt x="871" y="2427"/>
                </a:lnTo>
                <a:lnTo>
                  <a:pt x="846" y="2413"/>
                </a:lnTo>
                <a:lnTo>
                  <a:pt x="821" y="2400"/>
                </a:lnTo>
                <a:lnTo>
                  <a:pt x="796" y="2388"/>
                </a:lnTo>
                <a:lnTo>
                  <a:pt x="771" y="2378"/>
                </a:lnTo>
                <a:lnTo>
                  <a:pt x="744" y="2366"/>
                </a:lnTo>
                <a:lnTo>
                  <a:pt x="719" y="2356"/>
                </a:lnTo>
                <a:lnTo>
                  <a:pt x="692" y="2347"/>
                </a:lnTo>
                <a:lnTo>
                  <a:pt x="664" y="2338"/>
                </a:lnTo>
                <a:lnTo>
                  <a:pt x="638" y="2331"/>
                </a:lnTo>
                <a:lnTo>
                  <a:pt x="610" y="2323"/>
                </a:lnTo>
                <a:lnTo>
                  <a:pt x="583" y="2317"/>
                </a:lnTo>
                <a:lnTo>
                  <a:pt x="569" y="2314"/>
                </a:lnTo>
                <a:lnTo>
                  <a:pt x="554" y="2312"/>
                </a:lnTo>
                <a:lnTo>
                  <a:pt x="540" y="2308"/>
                </a:lnTo>
                <a:lnTo>
                  <a:pt x="526" y="2306"/>
                </a:lnTo>
                <a:lnTo>
                  <a:pt x="497" y="2303"/>
                </a:lnTo>
                <a:lnTo>
                  <a:pt x="469" y="2300"/>
                </a:lnTo>
                <a:lnTo>
                  <a:pt x="439" y="2297"/>
                </a:lnTo>
                <a:lnTo>
                  <a:pt x="410" y="2296"/>
                </a:lnTo>
                <a:lnTo>
                  <a:pt x="381" y="2296"/>
                </a:lnTo>
                <a:lnTo>
                  <a:pt x="351" y="2296"/>
                </a:lnTo>
                <a:lnTo>
                  <a:pt x="322" y="2298"/>
                </a:lnTo>
                <a:lnTo>
                  <a:pt x="292" y="2300"/>
                </a:lnTo>
                <a:lnTo>
                  <a:pt x="264" y="2304"/>
                </a:lnTo>
                <a:lnTo>
                  <a:pt x="250" y="2306"/>
                </a:lnTo>
                <a:lnTo>
                  <a:pt x="236" y="2310"/>
                </a:lnTo>
                <a:lnTo>
                  <a:pt x="208" y="2315"/>
                </a:lnTo>
                <a:lnTo>
                  <a:pt x="182" y="2321"/>
                </a:lnTo>
                <a:lnTo>
                  <a:pt x="156" y="2329"/>
                </a:lnTo>
                <a:lnTo>
                  <a:pt x="132" y="2336"/>
                </a:lnTo>
                <a:lnTo>
                  <a:pt x="108" y="2346"/>
                </a:lnTo>
                <a:lnTo>
                  <a:pt x="97" y="2350"/>
                </a:lnTo>
                <a:lnTo>
                  <a:pt x="86" y="2355"/>
                </a:lnTo>
                <a:lnTo>
                  <a:pt x="66" y="2365"/>
                </a:lnTo>
                <a:lnTo>
                  <a:pt x="47" y="2375"/>
                </a:lnTo>
                <a:lnTo>
                  <a:pt x="29" y="2387"/>
                </a:lnTo>
                <a:lnTo>
                  <a:pt x="21" y="2392"/>
                </a:lnTo>
                <a:lnTo>
                  <a:pt x="14" y="2398"/>
                </a:lnTo>
                <a:lnTo>
                  <a:pt x="0" y="2411"/>
                </a:lnTo>
                <a:lnTo>
                  <a:pt x="35" y="2415"/>
                </a:lnTo>
                <a:lnTo>
                  <a:pt x="69" y="2421"/>
                </a:lnTo>
                <a:lnTo>
                  <a:pt x="102" y="2428"/>
                </a:lnTo>
                <a:lnTo>
                  <a:pt x="134" y="2436"/>
                </a:lnTo>
                <a:lnTo>
                  <a:pt x="150" y="2440"/>
                </a:lnTo>
                <a:lnTo>
                  <a:pt x="166" y="2446"/>
                </a:lnTo>
                <a:lnTo>
                  <a:pt x="197" y="2456"/>
                </a:lnTo>
                <a:lnTo>
                  <a:pt x="212" y="2462"/>
                </a:lnTo>
                <a:lnTo>
                  <a:pt x="226" y="2468"/>
                </a:lnTo>
                <a:lnTo>
                  <a:pt x="241" y="2474"/>
                </a:lnTo>
                <a:lnTo>
                  <a:pt x="256" y="2482"/>
                </a:lnTo>
                <a:lnTo>
                  <a:pt x="270" y="2488"/>
                </a:lnTo>
                <a:lnTo>
                  <a:pt x="285" y="2496"/>
                </a:lnTo>
                <a:lnTo>
                  <a:pt x="299" y="2504"/>
                </a:lnTo>
                <a:lnTo>
                  <a:pt x="313" y="2512"/>
                </a:lnTo>
                <a:lnTo>
                  <a:pt x="326" y="2520"/>
                </a:lnTo>
                <a:lnTo>
                  <a:pt x="340" y="2530"/>
                </a:lnTo>
                <a:lnTo>
                  <a:pt x="354" y="2538"/>
                </a:lnTo>
                <a:lnTo>
                  <a:pt x="367" y="2548"/>
                </a:lnTo>
                <a:lnTo>
                  <a:pt x="393" y="2568"/>
                </a:lnTo>
                <a:lnTo>
                  <a:pt x="419" y="2589"/>
                </a:lnTo>
                <a:lnTo>
                  <a:pt x="432" y="2601"/>
                </a:lnTo>
                <a:lnTo>
                  <a:pt x="444" y="2612"/>
                </a:lnTo>
                <a:lnTo>
                  <a:pt x="457" y="2624"/>
                </a:lnTo>
                <a:lnTo>
                  <a:pt x="470" y="2636"/>
                </a:lnTo>
                <a:lnTo>
                  <a:pt x="482" y="2649"/>
                </a:lnTo>
                <a:lnTo>
                  <a:pt x="494" y="2661"/>
                </a:lnTo>
                <a:lnTo>
                  <a:pt x="518" y="2689"/>
                </a:lnTo>
                <a:lnTo>
                  <a:pt x="530" y="2703"/>
                </a:lnTo>
                <a:lnTo>
                  <a:pt x="542" y="2718"/>
                </a:lnTo>
                <a:lnTo>
                  <a:pt x="566" y="2748"/>
                </a:lnTo>
                <a:lnTo>
                  <a:pt x="589" y="2780"/>
                </a:lnTo>
                <a:lnTo>
                  <a:pt x="611" y="2812"/>
                </a:lnTo>
                <a:lnTo>
                  <a:pt x="634" y="2848"/>
                </a:lnTo>
                <a:lnTo>
                  <a:pt x="656" y="2884"/>
                </a:lnTo>
                <a:lnTo>
                  <a:pt x="678" y="2922"/>
                </a:lnTo>
                <a:lnTo>
                  <a:pt x="701" y="2961"/>
                </a:lnTo>
                <a:lnTo>
                  <a:pt x="723" y="3003"/>
                </a:lnTo>
                <a:lnTo>
                  <a:pt x="744" y="3045"/>
                </a:lnTo>
                <a:lnTo>
                  <a:pt x="766" y="3090"/>
                </a:lnTo>
                <a:lnTo>
                  <a:pt x="788" y="3136"/>
                </a:lnTo>
                <a:lnTo>
                  <a:pt x="810" y="3184"/>
                </a:lnTo>
                <a:lnTo>
                  <a:pt x="831" y="3234"/>
                </a:lnTo>
                <a:lnTo>
                  <a:pt x="857" y="3290"/>
                </a:lnTo>
                <a:lnTo>
                  <a:pt x="871" y="3319"/>
                </a:lnTo>
                <a:lnTo>
                  <a:pt x="883" y="3346"/>
                </a:lnTo>
                <a:lnTo>
                  <a:pt x="898" y="3374"/>
                </a:lnTo>
                <a:lnTo>
                  <a:pt x="913" y="3402"/>
                </a:lnTo>
                <a:lnTo>
                  <a:pt x="928" y="3428"/>
                </a:lnTo>
                <a:lnTo>
                  <a:pt x="944" y="3455"/>
                </a:lnTo>
                <a:lnTo>
                  <a:pt x="961" y="3480"/>
                </a:lnTo>
                <a:lnTo>
                  <a:pt x="978" y="3506"/>
                </a:lnTo>
                <a:lnTo>
                  <a:pt x="996" y="3530"/>
                </a:lnTo>
                <a:lnTo>
                  <a:pt x="1015" y="3555"/>
                </a:lnTo>
                <a:lnTo>
                  <a:pt x="1034" y="3578"/>
                </a:lnTo>
                <a:lnTo>
                  <a:pt x="1056" y="3600"/>
                </a:lnTo>
                <a:lnTo>
                  <a:pt x="1066" y="3612"/>
                </a:lnTo>
                <a:lnTo>
                  <a:pt x="1077" y="3623"/>
                </a:lnTo>
                <a:lnTo>
                  <a:pt x="1099" y="3644"/>
                </a:lnTo>
                <a:lnTo>
                  <a:pt x="1123" y="3664"/>
                </a:lnTo>
                <a:lnTo>
                  <a:pt x="1147" y="3683"/>
                </a:lnTo>
                <a:lnTo>
                  <a:pt x="1160" y="3693"/>
                </a:lnTo>
                <a:lnTo>
                  <a:pt x="1173" y="3701"/>
                </a:lnTo>
                <a:lnTo>
                  <a:pt x="1199" y="3719"/>
                </a:lnTo>
                <a:lnTo>
                  <a:pt x="1213" y="3728"/>
                </a:lnTo>
                <a:lnTo>
                  <a:pt x="1227" y="3735"/>
                </a:lnTo>
                <a:lnTo>
                  <a:pt x="1241" y="3743"/>
                </a:lnTo>
                <a:lnTo>
                  <a:pt x="1255" y="3750"/>
                </a:lnTo>
                <a:lnTo>
                  <a:pt x="1286" y="3764"/>
                </a:lnTo>
                <a:lnTo>
                  <a:pt x="1301" y="3772"/>
                </a:lnTo>
                <a:lnTo>
                  <a:pt x="1317" y="3778"/>
                </a:lnTo>
                <a:lnTo>
                  <a:pt x="1334" y="3783"/>
                </a:lnTo>
                <a:lnTo>
                  <a:pt x="1350" y="3789"/>
                </a:lnTo>
                <a:lnTo>
                  <a:pt x="1367" y="3794"/>
                </a:lnTo>
                <a:lnTo>
                  <a:pt x="1385" y="3799"/>
                </a:lnTo>
                <a:lnTo>
                  <a:pt x="1402" y="3803"/>
                </a:lnTo>
                <a:lnTo>
                  <a:pt x="1420" y="3808"/>
                </a:lnTo>
                <a:lnTo>
                  <a:pt x="1438" y="3812"/>
                </a:lnTo>
                <a:lnTo>
                  <a:pt x="1457" y="3815"/>
                </a:lnTo>
                <a:lnTo>
                  <a:pt x="1496" y="3822"/>
                </a:lnTo>
                <a:lnTo>
                  <a:pt x="1516" y="3824"/>
                </a:lnTo>
                <a:lnTo>
                  <a:pt x="1536" y="3826"/>
                </a:lnTo>
                <a:lnTo>
                  <a:pt x="1556" y="3828"/>
                </a:lnTo>
                <a:lnTo>
                  <a:pt x="1578" y="3829"/>
                </a:lnTo>
                <a:lnTo>
                  <a:pt x="1599" y="3830"/>
                </a:lnTo>
                <a:lnTo>
                  <a:pt x="1621" y="3830"/>
                </a:lnTo>
                <a:lnTo>
                  <a:pt x="1641" y="3830"/>
                </a:lnTo>
                <a:lnTo>
                  <a:pt x="1663" y="3830"/>
                </a:lnTo>
                <a:lnTo>
                  <a:pt x="1684" y="3828"/>
                </a:lnTo>
                <a:lnTo>
                  <a:pt x="1705" y="3827"/>
                </a:lnTo>
                <a:lnTo>
                  <a:pt x="1750" y="3823"/>
                </a:lnTo>
                <a:lnTo>
                  <a:pt x="1795" y="3818"/>
                </a:lnTo>
                <a:lnTo>
                  <a:pt x="1842" y="3813"/>
                </a:lnTo>
                <a:lnTo>
                  <a:pt x="1889" y="3809"/>
                </a:lnTo>
                <a:lnTo>
                  <a:pt x="1936" y="3806"/>
                </a:lnTo>
                <a:lnTo>
                  <a:pt x="1984" y="3802"/>
                </a:lnTo>
                <a:lnTo>
                  <a:pt x="2007" y="3802"/>
                </a:lnTo>
                <a:lnTo>
                  <a:pt x="2030" y="3802"/>
                </a:lnTo>
                <a:lnTo>
                  <a:pt x="2053" y="3803"/>
                </a:lnTo>
                <a:lnTo>
                  <a:pt x="2076" y="3804"/>
                </a:lnTo>
                <a:lnTo>
                  <a:pt x="2098" y="3807"/>
                </a:lnTo>
                <a:lnTo>
                  <a:pt x="2121" y="3810"/>
                </a:lnTo>
                <a:lnTo>
                  <a:pt x="2143" y="3814"/>
                </a:lnTo>
                <a:lnTo>
                  <a:pt x="2164" y="3819"/>
                </a:lnTo>
                <a:lnTo>
                  <a:pt x="2175" y="3822"/>
                </a:lnTo>
                <a:lnTo>
                  <a:pt x="2186" y="3825"/>
                </a:lnTo>
                <a:lnTo>
                  <a:pt x="2207" y="3832"/>
                </a:lnTo>
                <a:lnTo>
                  <a:pt x="2227" y="3841"/>
                </a:lnTo>
                <a:lnTo>
                  <a:pt x="2237" y="3845"/>
                </a:lnTo>
                <a:lnTo>
                  <a:pt x="2246" y="3850"/>
                </a:lnTo>
                <a:lnTo>
                  <a:pt x="2256" y="3856"/>
                </a:lnTo>
                <a:lnTo>
                  <a:pt x="2265" y="3861"/>
                </a:lnTo>
                <a:lnTo>
                  <a:pt x="2283" y="3874"/>
                </a:lnTo>
                <a:lnTo>
                  <a:pt x="2293" y="3880"/>
                </a:lnTo>
                <a:lnTo>
                  <a:pt x="2301" y="3887"/>
                </a:lnTo>
                <a:lnTo>
                  <a:pt x="2310" y="3895"/>
                </a:lnTo>
                <a:lnTo>
                  <a:pt x="2318" y="3902"/>
                </a:lnTo>
                <a:lnTo>
                  <a:pt x="2327" y="3910"/>
                </a:lnTo>
                <a:lnTo>
                  <a:pt x="2334" y="3917"/>
                </a:lnTo>
                <a:lnTo>
                  <a:pt x="2341" y="3926"/>
                </a:lnTo>
                <a:lnTo>
                  <a:pt x="2348" y="3933"/>
                </a:lnTo>
                <a:lnTo>
                  <a:pt x="2361" y="3949"/>
                </a:lnTo>
                <a:lnTo>
                  <a:pt x="2373" y="3965"/>
                </a:lnTo>
                <a:lnTo>
                  <a:pt x="2383" y="3982"/>
                </a:lnTo>
                <a:lnTo>
                  <a:pt x="2393" y="3998"/>
                </a:lnTo>
                <a:lnTo>
                  <a:pt x="2401" y="4015"/>
                </a:lnTo>
                <a:lnTo>
                  <a:pt x="2409" y="4032"/>
                </a:lnTo>
                <a:lnTo>
                  <a:pt x="2416" y="4049"/>
                </a:lnTo>
                <a:lnTo>
                  <a:pt x="2422" y="4066"/>
                </a:lnTo>
                <a:lnTo>
                  <a:pt x="2428" y="4084"/>
                </a:lnTo>
                <a:lnTo>
                  <a:pt x="2432" y="4101"/>
                </a:lnTo>
                <a:lnTo>
                  <a:pt x="2438" y="4119"/>
                </a:lnTo>
                <a:lnTo>
                  <a:pt x="2441" y="4137"/>
                </a:lnTo>
                <a:lnTo>
                  <a:pt x="2448" y="4172"/>
                </a:lnTo>
                <a:lnTo>
                  <a:pt x="2453" y="4209"/>
                </a:lnTo>
                <a:lnTo>
                  <a:pt x="2459" y="4244"/>
                </a:lnTo>
                <a:lnTo>
                  <a:pt x="2464" y="4280"/>
                </a:lnTo>
                <a:lnTo>
                  <a:pt x="2469" y="4315"/>
                </a:lnTo>
                <a:lnTo>
                  <a:pt x="2477" y="4350"/>
                </a:lnTo>
                <a:lnTo>
                  <a:pt x="2481" y="4367"/>
                </a:lnTo>
                <a:lnTo>
                  <a:pt x="2485" y="4384"/>
                </a:lnTo>
                <a:lnTo>
                  <a:pt x="2490" y="4401"/>
                </a:lnTo>
                <a:lnTo>
                  <a:pt x="2495" y="4417"/>
                </a:lnTo>
                <a:lnTo>
                  <a:pt x="2501" y="4434"/>
                </a:lnTo>
                <a:lnTo>
                  <a:pt x="2509" y="4450"/>
                </a:lnTo>
                <a:lnTo>
                  <a:pt x="2518" y="4470"/>
                </a:lnTo>
                <a:lnTo>
                  <a:pt x="2528" y="4489"/>
                </a:lnTo>
                <a:lnTo>
                  <a:pt x="2538" y="4508"/>
                </a:lnTo>
                <a:lnTo>
                  <a:pt x="2550" y="4526"/>
                </a:lnTo>
                <a:lnTo>
                  <a:pt x="2562" y="4545"/>
                </a:lnTo>
                <a:lnTo>
                  <a:pt x="2575" y="4562"/>
                </a:lnTo>
                <a:lnTo>
                  <a:pt x="2588" y="4577"/>
                </a:lnTo>
                <a:lnTo>
                  <a:pt x="2602" y="4593"/>
                </a:lnTo>
                <a:lnTo>
                  <a:pt x="2617" y="4608"/>
                </a:lnTo>
                <a:lnTo>
                  <a:pt x="2633" y="4623"/>
                </a:lnTo>
                <a:lnTo>
                  <a:pt x="2649" y="4637"/>
                </a:lnTo>
                <a:lnTo>
                  <a:pt x="2667" y="4651"/>
                </a:lnTo>
                <a:lnTo>
                  <a:pt x="2684" y="4664"/>
                </a:lnTo>
                <a:lnTo>
                  <a:pt x="2703" y="4676"/>
                </a:lnTo>
                <a:lnTo>
                  <a:pt x="2723" y="4688"/>
                </a:lnTo>
                <a:lnTo>
                  <a:pt x="2744" y="4699"/>
                </a:lnTo>
                <a:lnTo>
                  <a:pt x="2765" y="4709"/>
                </a:lnTo>
                <a:lnTo>
                  <a:pt x="2787" y="4719"/>
                </a:lnTo>
                <a:lnTo>
                  <a:pt x="2811" y="4728"/>
                </a:lnTo>
                <a:lnTo>
                  <a:pt x="2835" y="4737"/>
                </a:lnTo>
                <a:lnTo>
                  <a:pt x="2860" y="4745"/>
                </a:lnTo>
                <a:lnTo>
                  <a:pt x="2886" y="4753"/>
                </a:lnTo>
                <a:lnTo>
                  <a:pt x="2913" y="4760"/>
                </a:lnTo>
                <a:lnTo>
                  <a:pt x="2941" y="4767"/>
                </a:lnTo>
                <a:lnTo>
                  <a:pt x="2970" y="4773"/>
                </a:lnTo>
                <a:lnTo>
                  <a:pt x="3000" y="4778"/>
                </a:lnTo>
                <a:lnTo>
                  <a:pt x="3015" y="4781"/>
                </a:lnTo>
                <a:lnTo>
                  <a:pt x="3031" y="4784"/>
                </a:lnTo>
                <a:lnTo>
                  <a:pt x="3063" y="4788"/>
                </a:lnTo>
                <a:lnTo>
                  <a:pt x="3097" y="4791"/>
                </a:lnTo>
                <a:lnTo>
                  <a:pt x="3114" y="4793"/>
                </a:lnTo>
                <a:lnTo>
                  <a:pt x="3131" y="4794"/>
                </a:lnTo>
                <a:lnTo>
                  <a:pt x="3166" y="4798"/>
                </a:lnTo>
                <a:lnTo>
                  <a:pt x="3202" y="4800"/>
                </a:lnTo>
                <a:lnTo>
                  <a:pt x="3186" y="4812"/>
                </a:lnTo>
                <a:lnTo>
                  <a:pt x="3170" y="4824"/>
                </a:lnTo>
                <a:lnTo>
                  <a:pt x="3153" y="4836"/>
                </a:lnTo>
                <a:lnTo>
                  <a:pt x="3136" y="4846"/>
                </a:lnTo>
                <a:lnTo>
                  <a:pt x="3118" y="4856"/>
                </a:lnTo>
                <a:lnTo>
                  <a:pt x="3099" y="4866"/>
                </a:lnTo>
                <a:lnTo>
                  <a:pt x="3080" y="4874"/>
                </a:lnTo>
                <a:lnTo>
                  <a:pt x="3059" y="4883"/>
                </a:lnTo>
                <a:lnTo>
                  <a:pt x="3039" y="4890"/>
                </a:lnTo>
                <a:lnTo>
                  <a:pt x="3019" y="4898"/>
                </a:lnTo>
                <a:lnTo>
                  <a:pt x="2998" y="4904"/>
                </a:lnTo>
                <a:lnTo>
                  <a:pt x="2976" y="4909"/>
                </a:lnTo>
                <a:lnTo>
                  <a:pt x="2954" y="4916"/>
                </a:lnTo>
                <a:lnTo>
                  <a:pt x="2932" y="4920"/>
                </a:lnTo>
                <a:lnTo>
                  <a:pt x="2909" y="4924"/>
                </a:lnTo>
                <a:lnTo>
                  <a:pt x="2886" y="4928"/>
                </a:lnTo>
                <a:lnTo>
                  <a:pt x="2863" y="4932"/>
                </a:lnTo>
                <a:lnTo>
                  <a:pt x="2839" y="4934"/>
                </a:lnTo>
                <a:lnTo>
                  <a:pt x="2816" y="4936"/>
                </a:lnTo>
                <a:lnTo>
                  <a:pt x="2791" y="4938"/>
                </a:lnTo>
                <a:lnTo>
                  <a:pt x="2767" y="4939"/>
                </a:lnTo>
                <a:lnTo>
                  <a:pt x="2743" y="4940"/>
                </a:lnTo>
                <a:lnTo>
                  <a:pt x="2693" y="4940"/>
                </a:lnTo>
                <a:lnTo>
                  <a:pt x="2668" y="4939"/>
                </a:lnTo>
                <a:lnTo>
                  <a:pt x="2643" y="4938"/>
                </a:lnTo>
                <a:lnTo>
                  <a:pt x="2618" y="4937"/>
                </a:lnTo>
                <a:lnTo>
                  <a:pt x="2593" y="4935"/>
                </a:lnTo>
                <a:lnTo>
                  <a:pt x="2567" y="4933"/>
                </a:lnTo>
                <a:lnTo>
                  <a:pt x="2542" y="4929"/>
                </a:lnTo>
                <a:lnTo>
                  <a:pt x="2491" y="4922"/>
                </a:lnTo>
                <a:lnTo>
                  <a:pt x="2441" y="4913"/>
                </a:lnTo>
                <a:lnTo>
                  <a:pt x="2391" y="4904"/>
                </a:lnTo>
                <a:lnTo>
                  <a:pt x="2365" y="4898"/>
                </a:lnTo>
                <a:lnTo>
                  <a:pt x="2341" y="4892"/>
                </a:lnTo>
                <a:lnTo>
                  <a:pt x="2316" y="4885"/>
                </a:lnTo>
                <a:lnTo>
                  <a:pt x="2292" y="4878"/>
                </a:lnTo>
                <a:lnTo>
                  <a:pt x="2268" y="4871"/>
                </a:lnTo>
                <a:lnTo>
                  <a:pt x="2244" y="4864"/>
                </a:lnTo>
                <a:lnTo>
                  <a:pt x="2221" y="4856"/>
                </a:lnTo>
                <a:lnTo>
                  <a:pt x="2197" y="4849"/>
                </a:lnTo>
                <a:lnTo>
                  <a:pt x="2152" y="4831"/>
                </a:lnTo>
                <a:lnTo>
                  <a:pt x="2129" y="4822"/>
                </a:lnTo>
                <a:lnTo>
                  <a:pt x="2107" y="4812"/>
                </a:lnTo>
                <a:lnTo>
                  <a:pt x="2086" y="4803"/>
                </a:lnTo>
                <a:lnTo>
                  <a:pt x="2064" y="4793"/>
                </a:lnTo>
                <a:lnTo>
                  <a:pt x="2024" y="4772"/>
                </a:lnTo>
                <a:lnTo>
                  <a:pt x="2004" y="4761"/>
                </a:lnTo>
                <a:lnTo>
                  <a:pt x="1985" y="4751"/>
                </a:lnTo>
                <a:lnTo>
                  <a:pt x="1967" y="4740"/>
                </a:lnTo>
                <a:lnTo>
                  <a:pt x="1949" y="4728"/>
                </a:lnTo>
                <a:lnTo>
                  <a:pt x="1930" y="4717"/>
                </a:lnTo>
                <a:lnTo>
                  <a:pt x="1913" y="4705"/>
                </a:lnTo>
                <a:lnTo>
                  <a:pt x="1897" y="4692"/>
                </a:lnTo>
                <a:lnTo>
                  <a:pt x="1882" y="4681"/>
                </a:lnTo>
                <a:lnTo>
                  <a:pt x="1867" y="4668"/>
                </a:lnTo>
                <a:lnTo>
                  <a:pt x="1852" y="4655"/>
                </a:lnTo>
                <a:lnTo>
                  <a:pt x="1839" y="4642"/>
                </a:lnTo>
                <a:lnTo>
                  <a:pt x="1826" y="4630"/>
                </a:lnTo>
                <a:lnTo>
                  <a:pt x="1827" y="4663"/>
                </a:lnTo>
                <a:lnTo>
                  <a:pt x="1831" y="4694"/>
                </a:lnTo>
                <a:lnTo>
                  <a:pt x="1834" y="4727"/>
                </a:lnTo>
                <a:lnTo>
                  <a:pt x="1838" y="4759"/>
                </a:lnTo>
                <a:lnTo>
                  <a:pt x="1843" y="4792"/>
                </a:lnTo>
                <a:lnTo>
                  <a:pt x="1850" y="4824"/>
                </a:lnTo>
                <a:lnTo>
                  <a:pt x="1856" y="4856"/>
                </a:lnTo>
                <a:lnTo>
                  <a:pt x="1863" y="4887"/>
                </a:lnTo>
                <a:lnTo>
                  <a:pt x="1871" y="4919"/>
                </a:lnTo>
                <a:lnTo>
                  <a:pt x="1880" y="4950"/>
                </a:lnTo>
                <a:lnTo>
                  <a:pt x="1890" y="4980"/>
                </a:lnTo>
                <a:lnTo>
                  <a:pt x="1901" y="5010"/>
                </a:lnTo>
                <a:lnTo>
                  <a:pt x="1911" y="5040"/>
                </a:lnTo>
                <a:lnTo>
                  <a:pt x="1923" y="5070"/>
                </a:lnTo>
                <a:lnTo>
                  <a:pt x="1936" y="5100"/>
                </a:lnTo>
                <a:lnTo>
                  <a:pt x="1950" y="5128"/>
                </a:lnTo>
                <a:lnTo>
                  <a:pt x="1963" y="5157"/>
                </a:lnTo>
                <a:lnTo>
                  <a:pt x="1979" y="5185"/>
                </a:lnTo>
                <a:lnTo>
                  <a:pt x="1994" y="5212"/>
                </a:lnTo>
                <a:lnTo>
                  <a:pt x="2011" y="5239"/>
                </a:lnTo>
                <a:lnTo>
                  <a:pt x="2028" y="5265"/>
                </a:lnTo>
                <a:lnTo>
                  <a:pt x="2046" y="5292"/>
                </a:lnTo>
                <a:lnTo>
                  <a:pt x="2065" y="5318"/>
                </a:lnTo>
                <a:lnTo>
                  <a:pt x="2085" y="5342"/>
                </a:lnTo>
                <a:lnTo>
                  <a:pt x="2106" y="5366"/>
                </a:lnTo>
                <a:lnTo>
                  <a:pt x="2127" y="5391"/>
                </a:lnTo>
                <a:lnTo>
                  <a:pt x="2148" y="5414"/>
                </a:lnTo>
                <a:lnTo>
                  <a:pt x="2172" y="5437"/>
                </a:lnTo>
                <a:lnTo>
                  <a:pt x="2195" y="5458"/>
                </a:lnTo>
                <a:lnTo>
                  <a:pt x="2220" y="5479"/>
                </a:lnTo>
                <a:lnTo>
                  <a:pt x="2244" y="5500"/>
                </a:lnTo>
                <a:lnTo>
                  <a:pt x="2270" y="5520"/>
                </a:lnTo>
                <a:lnTo>
                  <a:pt x="2296" y="5539"/>
                </a:lnTo>
                <a:lnTo>
                  <a:pt x="2324" y="5558"/>
                </a:lnTo>
                <a:lnTo>
                  <a:pt x="2352" y="5575"/>
                </a:lnTo>
                <a:lnTo>
                  <a:pt x="2381" y="5592"/>
                </a:lnTo>
                <a:lnTo>
                  <a:pt x="2411" y="5608"/>
                </a:lnTo>
                <a:lnTo>
                  <a:pt x="2442" y="5623"/>
                </a:lnTo>
                <a:lnTo>
                  <a:pt x="2473" y="5638"/>
                </a:lnTo>
                <a:lnTo>
                  <a:pt x="2504" y="5650"/>
                </a:lnTo>
                <a:lnTo>
                  <a:pt x="2537" y="5663"/>
                </a:lnTo>
                <a:lnTo>
                  <a:pt x="2571" y="5675"/>
                </a:lnTo>
                <a:lnTo>
                  <a:pt x="2605" y="5685"/>
                </a:lnTo>
                <a:lnTo>
                  <a:pt x="2641" y="5696"/>
                </a:lnTo>
                <a:lnTo>
                  <a:pt x="2677" y="5705"/>
                </a:lnTo>
                <a:lnTo>
                  <a:pt x="2714" y="5712"/>
                </a:lnTo>
                <a:lnTo>
                  <a:pt x="2751" y="5719"/>
                </a:lnTo>
                <a:lnTo>
                  <a:pt x="2789" y="5725"/>
                </a:lnTo>
                <a:lnTo>
                  <a:pt x="2829" y="5730"/>
                </a:lnTo>
                <a:lnTo>
                  <a:pt x="2868" y="5733"/>
                </a:lnTo>
                <a:lnTo>
                  <a:pt x="2909" y="5736"/>
                </a:lnTo>
                <a:lnTo>
                  <a:pt x="2951" y="5738"/>
                </a:lnTo>
                <a:lnTo>
                  <a:pt x="2993" y="5738"/>
                </a:lnTo>
                <a:lnTo>
                  <a:pt x="3036" y="5738"/>
                </a:lnTo>
                <a:lnTo>
                  <a:pt x="3080" y="5735"/>
                </a:lnTo>
                <a:lnTo>
                  <a:pt x="3124" y="5732"/>
                </a:lnTo>
                <a:lnTo>
                  <a:pt x="3170" y="5728"/>
                </a:lnTo>
                <a:lnTo>
                  <a:pt x="3217" y="5723"/>
                </a:lnTo>
                <a:lnTo>
                  <a:pt x="3263" y="5716"/>
                </a:lnTo>
                <a:lnTo>
                  <a:pt x="3311" y="5708"/>
                </a:lnTo>
                <a:lnTo>
                  <a:pt x="3360" y="5699"/>
                </a:lnTo>
                <a:lnTo>
                  <a:pt x="3409" y="5689"/>
                </a:lnTo>
                <a:lnTo>
                  <a:pt x="3459" y="5676"/>
                </a:lnTo>
                <a:lnTo>
                  <a:pt x="3510" y="5663"/>
                </a:lnTo>
                <a:lnTo>
                  <a:pt x="3546" y="5655"/>
                </a:lnTo>
                <a:lnTo>
                  <a:pt x="3563" y="5651"/>
                </a:lnTo>
                <a:lnTo>
                  <a:pt x="3579" y="5648"/>
                </a:lnTo>
                <a:lnTo>
                  <a:pt x="3596" y="5645"/>
                </a:lnTo>
                <a:lnTo>
                  <a:pt x="3612" y="5643"/>
                </a:lnTo>
                <a:lnTo>
                  <a:pt x="3643" y="5641"/>
                </a:lnTo>
                <a:lnTo>
                  <a:pt x="3673" y="5641"/>
                </a:lnTo>
                <a:lnTo>
                  <a:pt x="3688" y="5642"/>
                </a:lnTo>
                <a:lnTo>
                  <a:pt x="3701" y="5644"/>
                </a:lnTo>
                <a:lnTo>
                  <a:pt x="3715" y="5646"/>
                </a:lnTo>
                <a:lnTo>
                  <a:pt x="3729" y="5649"/>
                </a:lnTo>
                <a:lnTo>
                  <a:pt x="3742" y="5652"/>
                </a:lnTo>
                <a:lnTo>
                  <a:pt x="3755" y="5657"/>
                </a:lnTo>
                <a:lnTo>
                  <a:pt x="3767" y="5662"/>
                </a:lnTo>
                <a:lnTo>
                  <a:pt x="3779" y="5667"/>
                </a:lnTo>
                <a:lnTo>
                  <a:pt x="3791" y="5674"/>
                </a:lnTo>
                <a:lnTo>
                  <a:pt x="3802" y="5681"/>
                </a:lnTo>
                <a:lnTo>
                  <a:pt x="3813" y="5690"/>
                </a:lnTo>
                <a:lnTo>
                  <a:pt x="3824" y="5698"/>
                </a:lnTo>
                <a:lnTo>
                  <a:pt x="3834" y="5708"/>
                </a:lnTo>
                <a:lnTo>
                  <a:pt x="3844" y="5718"/>
                </a:lnTo>
                <a:lnTo>
                  <a:pt x="3853" y="5730"/>
                </a:lnTo>
                <a:lnTo>
                  <a:pt x="3863" y="5742"/>
                </a:lnTo>
                <a:lnTo>
                  <a:pt x="3872" y="5756"/>
                </a:lnTo>
                <a:lnTo>
                  <a:pt x="3880" y="5769"/>
                </a:lnTo>
                <a:lnTo>
                  <a:pt x="3889" y="5784"/>
                </a:lnTo>
                <a:lnTo>
                  <a:pt x="3896" y="5799"/>
                </a:lnTo>
                <a:lnTo>
                  <a:pt x="3903" y="5816"/>
                </a:lnTo>
                <a:lnTo>
                  <a:pt x="3911" y="5834"/>
                </a:lnTo>
                <a:lnTo>
                  <a:pt x="3920" y="5858"/>
                </a:lnTo>
                <a:lnTo>
                  <a:pt x="3931" y="5881"/>
                </a:lnTo>
                <a:lnTo>
                  <a:pt x="3943" y="5902"/>
                </a:lnTo>
                <a:lnTo>
                  <a:pt x="3954" y="5924"/>
                </a:lnTo>
                <a:lnTo>
                  <a:pt x="3967" y="5943"/>
                </a:lnTo>
                <a:lnTo>
                  <a:pt x="3974" y="5951"/>
                </a:lnTo>
                <a:lnTo>
                  <a:pt x="3981" y="5961"/>
                </a:lnTo>
                <a:lnTo>
                  <a:pt x="3995" y="5978"/>
                </a:lnTo>
                <a:lnTo>
                  <a:pt x="4010" y="5994"/>
                </a:lnTo>
                <a:lnTo>
                  <a:pt x="4025" y="6009"/>
                </a:lnTo>
                <a:lnTo>
                  <a:pt x="4041" y="6022"/>
                </a:lnTo>
                <a:lnTo>
                  <a:pt x="4049" y="6029"/>
                </a:lnTo>
                <a:lnTo>
                  <a:pt x="4058" y="6035"/>
                </a:lnTo>
                <a:lnTo>
                  <a:pt x="4075" y="6047"/>
                </a:lnTo>
                <a:lnTo>
                  <a:pt x="4092" y="6058"/>
                </a:lnTo>
                <a:lnTo>
                  <a:pt x="4110" y="6067"/>
                </a:lnTo>
                <a:lnTo>
                  <a:pt x="4128" y="6076"/>
                </a:lnTo>
                <a:lnTo>
                  <a:pt x="4147" y="6084"/>
                </a:lnTo>
                <a:lnTo>
                  <a:pt x="4155" y="6088"/>
                </a:lnTo>
                <a:lnTo>
                  <a:pt x="4165" y="6092"/>
                </a:lnTo>
                <a:lnTo>
                  <a:pt x="4185" y="6098"/>
                </a:lnTo>
                <a:lnTo>
                  <a:pt x="4204" y="6103"/>
                </a:lnTo>
                <a:lnTo>
                  <a:pt x="4224" y="6108"/>
                </a:lnTo>
                <a:lnTo>
                  <a:pt x="4245" y="6112"/>
                </a:lnTo>
                <a:lnTo>
                  <a:pt x="4254" y="6114"/>
                </a:lnTo>
                <a:lnTo>
                  <a:pt x="4265" y="6115"/>
                </a:lnTo>
                <a:lnTo>
                  <a:pt x="4285" y="6118"/>
                </a:lnTo>
                <a:lnTo>
                  <a:pt x="4306" y="6120"/>
                </a:lnTo>
                <a:lnTo>
                  <a:pt x="4328" y="6121"/>
                </a:lnTo>
                <a:lnTo>
                  <a:pt x="4349" y="6122"/>
                </a:lnTo>
                <a:lnTo>
                  <a:pt x="4369" y="6122"/>
                </a:lnTo>
                <a:lnTo>
                  <a:pt x="4390" y="6121"/>
                </a:lnTo>
                <a:lnTo>
                  <a:pt x="4433" y="6119"/>
                </a:lnTo>
                <a:lnTo>
                  <a:pt x="4454" y="6117"/>
                </a:lnTo>
                <a:lnTo>
                  <a:pt x="4475" y="6115"/>
                </a:lnTo>
                <a:lnTo>
                  <a:pt x="4523" y="6110"/>
                </a:lnTo>
                <a:lnTo>
                  <a:pt x="4570" y="6104"/>
                </a:lnTo>
                <a:lnTo>
                  <a:pt x="4616" y="6101"/>
                </a:lnTo>
                <a:lnTo>
                  <a:pt x="4659" y="6099"/>
                </a:lnTo>
                <a:lnTo>
                  <a:pt x="4703" y="6098"/>
                </a:lnTo>
                <a:lnTo>
                  <a:pt x="4724" y="6097"/>
                </a:lnTo>
                <a:lnTo>
                  <a:pt x="4744" y="6097"/>
                </a:lnTo>
                <a:lnTo>
                  <a:pt x="4786" y="6098"/>
                </a:lnTo>
                <a:lnTo>
                  <a:pt x="4826" y="6100"/>
                </a:lnTo>
                <a:lnTo>
                  <a:pt x="4865" y="6102"/>
                </a:lnTo>
                <a:lnTo>
                  <a:pt x="4885" y="6104"/>
                </a:lnTo>
                <a:lnTo>
                  <a:pt x="4904" y="6106"/>
                </a:lnTo>
                <a:lnTo>
                  <a:pt x="4941" y="6112"/>
                </a:lnTo>
                <a:lnTo>
                  <a:pt x="4978" y="6118"/>
                </a:lnTo>
                <a:lnTo>
                  <a:pt x="5013" y="6126"/>
                </a:lnTo>
                <a:lnTo>
                  <a:pt x="5031" y="6130"/>
                </a:lnTo>
                <a:lnTo>
                  <a:pt x="5048" y="6134"/>
                </a:lnTo>
                <a:lnTo>
                  <a:pt x="5083" y="6144"/>
                </a:lnTo>
                <a:lnTo>
                  <a:pt x="5100" y="6149"/>
                </a:lnTo>
                <a:lnTo>
                  <a:pt x="5116" y="6155"/>
                </a:lnTo>
                <a:lnTo>
                  <a:pt x="5150" y="6167"/>
                </a:lnTo>
                <a:lnTo>
                  <a:pt x="5166" y="6175"/>
                </a:lnTo>
                <a:lnTo>
                  <a:pt x="5182" y="6181"/>
                </a:lnTo>
                <a:lnTo>
                  <a:pt x="5198" y="6188"/>
                </a:lnTo>
                <a:lnTo>
                  <a:pt x="5214" y="6196"/>
                </a:lnTo>
                <a:lnTo>
                  <a:pt x="5230" y="6203"/>
                </a:lnTo>
                <a:lnTo>
                  <a:pt x="5246" y="6212"/>
                </a:lnTo>
                <a:lnTo>
                  <a:pt x="5277" y="6229"/>
                </a:lnTo>
                <a:lnTo>
                  <a:pt x="5307" y="6248"/>
                </a:lnTo>
                <a:lnTo>
                  <a:pt x="5337" y="6268"/>
                </a:lnTo>
                <a:lnTo>
                  <a:pt x="5366" y="6289"/>
                </a:lnTo>
                <a:lnTo>
                  <a:pt x="5396" y="6312"/>
                </a:lnTo>
                <a:lnTo>
                  <a:pt x="5411" y="6323"/>
                </a:lnTo>
                <a:lnTo>
                  <a:pt x="5425" y="6336"/>
                </a:lnTo>
                <a:lnTo>
                  <a:pt x="5453" y="6362"/>
                </a:lnTo>
                <a:lnTo>
                  <a:pt x="5482" y="6388"/>
                </a:lnTo>
                <a:lnTo>
                  <a:pt x="5496" y="6402"/>
                </a:lnTo>
                <a:lnTo>
                  <a:pt x="5510" y="6416"/>
                </a:lnTo>
                <a:lnTo>
                  <a:pt x="5538" y="6446"/>
                </a:lnTo>
                <a:lnTo>
                  <a:pt x="5566" y="6476"/>
                </a:lnTo>
                <a:lnTo>
                  <a:pt x="5594" y="6509"/>
                </a:lnTo>
                <a:lnTo>
                  <a:pt x="5597" y="6482"/>
                </a:lnTo>
                <a:lnTo>
                  <a:pt x="5599" y="6455"/>
                </a:lnTo>
                <a:lnTo>
                  <a:pt x="5600" y="6429"/>
                </a:lnTo>
                <a:lnTo>
                  <a:pt x="5601" y="6402"/>
                </a:lnTo>
                <a:lnTo>
                  <a:pt x="5601" y="6377"/>
                </a:lnTo>
                <a:lnTo>
                  <a:pt x="5600" y="6351"/>
                </a:lnTo>
                <a:lnTo>
                  <a:pt x="5599" y="6325"/>
                </a:lnTo>
                <a:lnTo>
                  <a:pt x="5597" y="6301"/>
                </a:lnTo>
                <a:lnTo>
                  <a:pt x="5595" y="6276"/>
                </a:lnTo>
                <a:lnTo>
                  <a:pt x="5592" y="6252"/>
                </a:lnTo>
                <a:lnTo>
                  <a:pt x="5588" y="6228"/>
                </a:lnTo>
                <a:lnTo>
                  <a:pt x="5584" y="6204"/>
                </a:lnTo>
                <a:lnTo>
                  <a:pt x="5579" y="6181"/>
                </a:lnTo>
                <a:lnTo>
                  <a:pt x="5573" y="6159"/>
                </a:lnTo>
                <a:lnTo>
                  <a:pt x="5568" y="6136"/>
                </a:lnTo>
                <a:lnTo>
                  <a:pt x="5562" y="6114"/>
                </a:lnTo>
                <a:lnTo>
                  <a:pt x="5555" y="6092"/>
                </a:lnTo>
                <a:lnTo>
                  <a:pt x="5548" y="6070"/>
                </a:lnTo>
                <a:lnTo>
                  <a:pt x="5540" y="6049"/>
                </a:lnTo>
                <a:lnTo>
                  <a:pt x="5532" y="6028"/>
                </a:lnTo>
                <a:lnTo>
                  <a:pt x="5525" y="6008"/>
                </a:lnTo>
                <a:lnTo>
                  <a:pt x="5515" y="5987"/>
                </a:lnTo>
                <a:lnTo>
                  <a:pt x="5506" y="5967"/>
                </a:lnTo>
                <a:lnTo>
                  <a:pt x="5497" y="5948"/>
                </a:lnTo>
                <a:lnTo>
                  <a:pt x="5486" y="5929"/>
                </a:lnTo>
                <a:lnTo>
                  <a:pt x="5477" y="5910"/>
                </a:lnTo>
                <a:lnTo>
                  <a:pt x="5466" y="5892"/>
                </a:lnTo>
                <a:lnTo>
                  <a:pt x="5454" y="5873"/>
                </a:lnTo>
                <a:lnTo>
                  <a:pt x="5444" y="5856"/>
                </a:lnTo>
                <a:lnTo>
                  <a:pt x="5432" y="5837"/>
                </a:lnTo>
                <a:lnTo>
                  <a:pt x="5420" y="5820"/>
                </a:lnTo>
                <a:lnTo>
                  <a:pt x="5409" y="5803"/>
                </a:lnTo>
                <a:lnTo>
                  <a:pt x="5383" y="5769"/>
                </a:lnTo>
                <a:lnTo>
                  <a:pt x="5358" y="5738"/>
                </a:lnTo>
                <a:lnTo>
                  <a:pt x="5331" y="5707"/>
                </a:lnTo>
                <a:lnTo>
                  <a:pt x="5318" y="5692"/>
                </a:lnTo>
                <a:lnTo>
                  <a:pt x="5304" y="5678"/>
                </a:lnTo>
                <a:lnTo>
                  <a:pt x="5277" y="5649"/>
                </a:lnTo>
                <a:lnTo>
                  <a:pt x="5249" y="5623"/>
                </a:lnTo>
                <a:lnTo>
                  <a:pt x="5222" y="5596"/>
                </a:lnTo>
                <a:lnTo>
                  <a:pt x="5193" y="5572"/>
                </a:lnTo>
                <a:lnTo>
                  <a:pt x="5164" y="5547"/>
                </a:lnTo>
                <a:lnTo>
                  <a:pt x="5137" y="5525"/>
                </a:lnTo>
                <a:lnTo>
                  <a:pt x="5109" y="5504"/>
                </a:lnTo>
                <a:lnTo>
                  <a:pt x="5081" y="5483"/>
                </a:lnTo>
                <a:lnTo>
                  <a:pt x="5054" y="5464"/>
                </a:lnTo>
                <a:lnTo>
                  <a:pt x="5027" y="5446"/>
                </a:lnTo>
                <a:lnTo>
                  <a:pt x="5002" y="5429"/>
                </a:lnTo>
                <a:lnTo>
                  <a:pt x="4976" y="5413"/>
                </a:lnTo>
                <a:lnTo>
                  <a:pt x="4954" y="5398"/>
                </a:lnTo>
                <a:lnTo>
                  <a:pt x="4942" y="5391"/>
                </a:lnTo>
                <a:lnTo>
                  <a:pt x="4931" y="5383"/>
                </a:lnTo>
                <a:lnTo>
                  <a:pt x="4911" y="5369"/>
                </a:lnTo>
                <a:lnTo>
                  <a:pt x="4892" y="5354"/>
                </a:lnTo>
                <a:lnTo>
                  <a:pt x="4884" y="5346"/>
                </a:lnTo>
                <a:lnTo>
                  <a:pt x="4874" y="5339"/>
                </a:lnTo>
                <a:lnTo>
                  <a:pt x="4857" y="5324"/>
                </a:lnTo>
                <a:lnTo>
                  <a:pt x="4842" y="5310"/>
                </a:lnTo>
                <a:lnTo>
                  <a:pt x="4827" y="5295"/>
                </a:lnTo>
                <a:lnTo>
                  <a:pt x="4813" y="5280"/>
                </a:lnTo>
                <a:lnTo>
                  <a:pt x="4801" y="5265"/>
                </a:lnTo>
                <a:lnTo>
                  <a:pt x="4789" y="5251"/>
                </a:lnTo>
                <a:lnTo>
                  <a:pt x="4778" y="5236"/>
                </a:lnTo>
                <a:lnTo>
                  <a:pt x="4769" y="5222"/>
                </a:lnTo>
                <a:lnTo>
                  <a:pt x="4759" y="5207"/>
                </a:lnTo>
                <a:lnTo>
                  <a:pt x="4752" y="5192"/>
                </a:lnTo>
                <a:lnTo>
                  <a:pt x="4744" y="5178"/>
                </a:lnTo>
                <a:lnTo>
                  <a:pt x="4737" y="5164"/>
                </a:lnTo>
                <a:lnTo>
                  <a:pt x="4732" y="5150"/>
                </a:lnTo>
                <a:lnTo>
                  <a:pt x="4725" y="5136"/>
                </a:lnTo>
                <a:lnTo>
                  <a:pt x="4721" y="5122"/>
                </a:lnTo>
                <a:lnTo>
                  <a:pt x="4713" y="5094"/>
                </a:lnTo>
                <a:lnTo>
                  <a:pt x="4710" y="5080"/>
                </a:lnTo>
                <a:lnTo>
                  <a:pt x="4707" y="5068"/>
                </a:lnTo>
                <a:lnTo>
                  <a:pt x="4703" y="5041"/>
                </a:lnTo>
                <a:lnTo>
                  <a:pt x="4702" y="5028"/>
                </a:lnTo>
                <a:lnTo>
                  <a:pt x="4700" y="5016"/>
                </a:lnTo>
                <a:lnTo>
                  <a:pt x="4699" y="4990"/>
                </a:lnTo>
                <a:lnTo>
                  <a:pt x="4697" y="4967"/>
                </a:lnTo>
                <a:lnTo>
                  <a:pt x="4715" y="4986"/>
                </a:lnTo>
                <a:lnTo>
                  <a:pt x="4733" y="5004"/>
                </a:lnTo>
                <a:lnTo>
                  <a:pt x="4750" y="5022"/>
                </a:lnTo>
                <a:lnTo>
                  <a:pt x="4768" y="5039"/>
                </a:lnTo>
                <a:lnTo>
                  <a:pt x="4787" y="5055"/>
                </a:lnTo>
                <a:lnTo>
                  <a:pt x="4805" y="5071"/>
                </a:lnTo>
                <a:lnTo>
                  <a:pt x="4824" y="5086"/>
                </a:lnTo>
                <a:lnTo>
                  <a:pt x="4843" y="5101"/>
                </a:lnTo>
                <a:lnTo>
                  <a:pt x="4862" y="5114"/>
                </a:lnTo>
                <a:lnTo>
                  <a:pt x="4882" y="5128"/>
                </a:lnTo>
                <a:lnTo>
                  <a:pt x="4903" y="5141"/>
                </a:lnTo>
                <a:lnTo>
                  <a:pt x="4923" y="5153"/>
                </a:lnTo>
                <a:lnTo>
                  <a:pt x="4943" y="5164"/>
                </a:lnTo>
                <a:lnTo>
                  <a:pt x="4963" y="5176"/>
                </a:lnTo>
                <a:lnTo>
                  <a:pt x="4985" y="5187"/>
                </a:lnTo>
                <a:lnTo>
                  <a:pt x="5006" y="5196"/>
                </a:lnTo>
                <a:lnTo>
                  <a:pt x="5027" y="5206"/>
                </a:lnTo>
                <a:lnTo>
                  <a:pt x="5048" y="5215"/>
                </a:lnTo>
                <a:lnTo>
                  <a:pt x="5070" y="5224"/>
                </a:lnTo>
                <a:lnTo>
                  <a:pt x="5092" y="5231"/>
                </a:lnTo>
                <a:lnTo>
                  <a:pt x="5113" y="5240"/>
                </a:lnTo>
                <a:lnTo>
                  <a:pt x="5135" y="5246"/>
                </a:lnTo>
                <a:lnTo>
                  <a:pt x="5158" y="5254"/>
                </a:lnTo>
                <a:lnTo>
                  <a:pt x="5180" y="5260"/>
                </a:lnTo>
                <a:lnTo>
                  <a:pt x="5202" y="5265"/>
                </a:lnTo>
                <a:lnTo>
                  <a:pt x="5225" y="5272"/>
                </a:lnTo>
                <a:lnTo>
                  <a:pt x="5247" y="5276"/>
                </a:lnTo>
                <a:lnTo>
                  <a:pt x="5270" y="5281"/>
                </a:lnTo>
                <a:lnTo>
                  <a:pt x="5293" y="5286"/>
                </a:lnTo>
                <a:lnTo>
                  <a:pt x="5316" y="5290"/>
                </a:lnTo>
                <a:lnTo>
                  <a:pt x="5362" y="5297"/>
                </a:lnTo>
                <a:lnTo>
                  <a:pt x="5401" y="5303"/>
                </a:lnTo>
                <a:lnTo>
                  <a:pt x="5441" y="5309"/>
                </a:lnTo>
                <a:lnTo>
                  <a:pt x="5516" y="5322"/>
                </a:lnTo>
                <a:lnTo>
                  <a:pt x="5552" y="5329"/>
                </a:lnTo>
                <a:lnTo>
                  <a:pt x="5588" y="5337"/>
                </a:lnTo>
                <a:lnTo>
                  <a:pt x="5623" y="5345"/>
                </a:lnTo>
                <a:lnTo>
                  <a:pt x="5658" y="5354"/>
                </a:lnTo>
                <a:lnTo>
                  <a:pt x="5692" y="5362"/>
                </a:lnTo>
                <a:lnTo>
                  <a:pt x="5725" y="5372"/>
                </a:lnTo>
                <a:lnTo>
                  <a:pt x="5757" y="5381"/>
                </a:lnTo>
                <a:lnTo>
                  <a:pt x="5789" y="5392"/>
                </a:lnTo>
                <a:lnTo>
                  <a:pt x="5819" y="5403"/>
                </a:lnTo>
                <a:lnTo>
                  <a:pt x="5850" y="5413"/>
                </a:lnTo>
                <a:lnTo>
                  <a:pt x="5879" y="5425"/>
                </a:lnTo>
                <a:lnTo>
                  <a:pt x="5907" y="5438"/>
                </a:lnTo>
                <a:lnTo>
                  <a:pt x="5935" y="5449"/>
                </a:lnTo>
                <a:lnTo>
                  <a:pt x="5961" y="5463"/>
                </a:lnTo>
                <a:lnTo>
                  <a:pt x="5988" y="5476"/>
                </a:lnTo>
                <a:lnTo>
                  <a:pt x="6014" y="5491"/>
                </a:lnTo>
                <a:lnTo>
                  <a:pt x="6038" y="5505"/>
                </a:lnTo>
                <a:lnTo>
                  <a:pt x="6061" y="5521"/>
                </a:lnTo>
                <a:lnTo>
                  <a:pt x="6085" y="5537"/>
                </a:lnTo>
                <a:lnTo>
                  <a:pt x="6106" y="5553"/>
                </a:lnTo>
                <a:lnTo>
                  <a:pt x="6127" y="5570"/>
                </a:lnTo>
                <a:lnTo>
                  <a:pt x="6138" y="5578"/>
                </a:lnTo>
                <a:lnTo>
                  <a:pt x="6149" y="5587"/>
                </a:lnTo>
                <a:lnTo>
                  <a:pt x="6168" y="5605"/>
                </a:lnTo>
                <a:lnTo>
                  <a:pt x="6187" y="5624"/>
                </a:lnTo>
                <a:lnTo>
                  <a:pt x="6205" y="5643"/>
                </a:lnTo>
                <a:lnTo>
                  <a:pt x="6213" y="5652"/>
                </a:lnTo>
                <a:lnTo>
                  <a:pt x="6222" y="5662"/>
                </a:lnTo>
                <a:lnTo>
                  <a:pt x="6239" y="5682"/>
                </a:lnTo>
                <a:lnTo>
                  <a:pt x="6254" y="5703"/>
                </a:lnTo>
                <a:lnTo>
                  <a:pt x="6256" y="5674"/>
                </a:lnTo>
                <a:lnTo>
                  <a:pt x="6256" y="5645"/>
                </a:lnTo>
                <a:lnTo>
                  <a:pt x="6256" y="5616"/>
                </a:lnTo>
                <a:lnTo>
                  <a:pt x="6255" y="5589"/>
                </a:lnTo>
                <a:lnTo>
                  <a:pt x="6253" y="5561"/>
                </a:lnTo>
                <a:lnTo>
                  <a:pt x="6250" y="5535"/>
                </a:lnTo>
                <a:lnTo>
                  <a:pt x="6245" y="5509"/>
                </a:lnTo>
                <a:lnTo>
                  <a:pt x="6240" y="5484"/>
                </a:lnTo>
                <a:lnTo>
                  <a:pt x="6235" y="5460"/>
                </a:lnTo>
                <a:lnTo>
                  <a:pt x="6228" y="5436"/>
                </a:lnTo>
                <a:lnTo>
                  <a:pt x="6221" y="5412"/>
                </a:lnTo>
                <a:lnTo>
                  <a:pt x="6212" y="5390"/>
                </a:lnTo>
                <a:lnTo>
                  <a:pt x="6204" y="5367"/>
                </a:lnTo>
                <a:lnTo>
                  <a:pt x="6194" y="5345"/>
                </a:lnTo>
                <a:lnTo>
                  <a:pt x="6185" y="5325"/>
                </a:lnTo>
                <a:lnTo>
                  <a:pt x="6174" y="5304"/>
                </a:lnTo>
                <a:lnTo>
                  <a:pt x="6163" y="5283"/>
                </a:lnTo>
                <a:lnTo>
                  <a:pt x="6152" y="5264"/>
                </a:lnTo>
                <a:lnTo>
                  <a:pt x="6139" y="5245"/>
                </a:lnTo>
                <a:lnTo>
                  <a:pt x="6126" y="5226"/>
                </a:lnTo>
                <a:lnTo>
                  <a:pt x="6113" y="5208"/>
                </a:lnTo>
                <a:lnTo>
                  <a:pt x="6100" y="5190"/>
                </a:lnTo>
                <a:lnTo>
                  <a:pt x="6086" y="5173"/>
                </a:lnTo>
                <a:lnTo>
                  <a:pt x="6071" y="5156"/>
                </a:lnTo>
                <a:lnTo>
                  <a:pt x="6041" y="5123"/>
                </a:lnTo>
                <a:lnTo>
                  <a:pt x="6026" y="5107"/>
                </a:lnTo>
                <a:lnTo>
                  <a:pt x="6010" y="5091"/>
                </a:lnTo>
                <a:lnTo>
                  <a:pt x="5994" y="5076"/>
                </a:lnTo>
                <a:lnTo>
                  <a:pt x="5978" y="5061"/>
                </a:lnTo>
                <a:lnTo>
                  <a:pt x="5947" y="5033"/>
                </a:lnTo>
                <a:lnTo>
                  <a:pt x="5914" y="5005"/>
                </a:lnTo>
                <a:lnTo>
                  <a:pt x="5881" y="4978"/>
                </a:lnTo>
                <a:lnTo>
                  <a:pt x="5848" y="4952"/>
                </a:lnTo>
                <a:lnTo>
                  <a:pt x="5816" y="4927"/>
                </a:lnTo>
                <a:lnTo>
                  <a:pt x="5753" y="4878"/>
                </a:lnTo>
                <a:lnTo>
                  <a:pt x="5722" y="4855"/>
                </a:lnTo>
                <a:lnTo>
                  <a:pt x="5694" y="4832"/>
                </a:lnTo>
                <a:lnTo>
                  <a:pt x="5667" y="4808"/>
                </a:lnTo>
                <a:lnTo>
                  <a:pt x="5654" y="4797"/>
                </a:lnTo>
                <a:lnTo>
                  <a:pt x="5641" y="4785"/>
                </a:lnTo>
                <a:lnTo>
                  <a:pt x="5630" y="4773"/>
                </a:lnTo>
                <a:lnTo>
                  <a:pt x="5618" y="4762"/>
                </a:lnTo>
                <a:lnTo>
                  <a:pt x="5607" y="4751"/>
                </a:lnTo>
                <a:lnTo>
                  <a:pt x="5598" y="4739"/>
                </a:lnTo>
                <a:lnTo>
                  <a:pt x="5588" y="4727"/>
                </a:lnTo>
                <a:lnTo>
                  <a:pt x="5579" y="4715"/>
                </a:lnTo>
                <a:lnTo>
                  <a:pt x="5570" y="4703"/>
                </a:lnTo>
                <a:lnTo>
                  <a:pt x="5563" y="4691"/>
                </a:lnTo>
                <a:lnTo>
                  <a:pt x="5556" y="4678"/>
                </a:lnTo>
                <a:lnTo>
                  <a:pt x="5550" y="4667"/>
                </a:lnTo>
                <a:lnTo>
                  <a:pt x="5546" y="4654"/>
                </a:lnTo>
                <a:lnTo>
                  <a:pt x="5542" y="4641"/>
                </a:lnTo>
                <a:lnTo>
                  <a:pt x="5581" y="4667"/>
                </a:lnTo>
                <a:lnTo>
                  <a:pt x="5600" y="4678"/>
                </a:lnTo>
                <a:lnTo>
                  <a:pt x="5618" y="4689"/>
                </a:lnTo>
                <a:lnTo>
                  <a:pt x="5637" y="4701"/>
                </a:lnTo>
                <a:lnTo>
                  <a:pt x="5655" y="4710"/>
                </a:lnTo>
                <a:lnTo>
                  <a:pt x="5674" y="4720"/>
                </a:lnTo>
                <a:lnTo>
                  <a:pt x="5692" y="4730"/>
                </a:lnTo>
                <a:lnTo>
                  <a:pt x="5711" y="4738"/>
                </a:lnTo>
                <a:lnTo>
                  <a:pt x="5728" y="4747"/>
                </a:lnTo>
                <a:lnTo>
                  <a:pt x="5764" y="4761"/>
                </a:lnTo>
                <a:lnTo>
                  <a:pt x="5781" y="4769"/>
                </a:lnTo>
                <a:lnTo>
                  <a:pt x="5799" y="4775"/>
                </a:lnTo>
                <a:lnTo>
                  <a:pt x="5816" y="4781"/>
                </a:lnTo>
                <a:lnTo>
                  <a:pt x="5834" y="4786"/>
                </a:lnTo>
                <a:lnTo>
                  <a:pt x="5869" y="4795"/>
                </a:lnTo>
                <a:lnTo>
                  <a:pt x="5877" y="4798"/>
                </a:lnTo>
                <a:lnTo>
                  <a:pt x="5887" y="4800"/>
                </a:lnTo>
                <a:lnTo>
                  <a:pt x="5904" y="4804"/>
                </a:lnTo>
                <a:lnTo>
                  <a:pt x="5922" y="4807"/>
                </a:lnTo>
                <a:lnTo>
                  <a:pt x="5940" y="4809"/>
                </a:lnTo>
                <a:lnTo>
                  <a:pt x="5958" y="4812"/>
                </a:lnTo>
                <a:lnTo>
                  <a:pt x="5976" y="4814"/>
                </a:lnTo>
                <a:lnTo>
                  <a:pt x="6015" y="4817"/>
                </a:lnTo>
                <a:lnTo>
                  <a:pt x="6034" y="4817"/>
                </a:lnTo>
                <a:lnTo>
                  <a:pt x="6053" y="4818"/>
                </a:lnTo>
                <a:lnTo>
                  <a:pt x="6092" y="4817"/>
                </a:lnTo>
                <a:lnTo>
                  <a:pt x="6133" y="4815"/>
                </a:lnTo>
                <a:lnTo>
                  <a:pt x="6161" y="4811"/>
                </a:lnTo>
                <a:lnTo>
                  <a:pt x="6189" y="4808"/>
                </a:lnTo>
                <a:lnTo>
                  <a:pt x="6218" y="4803"/>
                </a:lnTo>
                <a:lnTo>
                  <a:pt x="6246" y="4798"/>
                </a:lnTo>
                <a:lnTo>
                  <a:pt x="6276" y="4792"/>
                </a:lnTo>
                <a:lnTo>
                  <a:pt x="6305" y="4786"/>
                </a:lnTo>
                <a:lnTo>
                  <a:pt x="6364" y="4772"/>
                </a:lnTo>
                <a:lnTo>
                  <a:pt x="6424" y="4759"/>
                </a:lnTo>
                <a:lnTo>
                  <a:pt x="6455" y="4753"/>
                </a:lnTo>
                <a:lnTo>
                  <a:pt x="6484" y="4748"/>
                </a:lnTo>
                <a:lnTo>
                  <a:pt x="6514" y="4743"/>
                </a:lnTo>
                <a:lnTo>
                  <a:pt x="6545" y="4739"/>
                </a:lnTo>
                <a:lnTo>
                  <a:pt x="6575" y="4737"/>
                </a:lnTo>
                <a:lnTo>
                  <a:pt x="6590" y="4736"/>
                </a:lnTo>
                <a:lnTo>
                  <a:pt x="6605" y="4735"/>
                </a:lnTo>
                <a:lnTo>
                  <a:pt x="6635" y="4735"/>
                </a:lnTo>
                <a:lnTo>
                  <a:pt x="6650" y="4736"/>
                </a:lnTo>
                <a:lnTo>
                  <a:pt x="6665" y="4737"/>
                </a:lnTo>
                <a:lnTo>
                  <a:pt x="6695" y="4740"/>
                </a:lnTo>
                <a:lnTo>
                  <a:pt x="6710" y="4742"/>
                </a:lnTo>
                <a:lnTo>
                  <a:pt x="6724" y="4745"/>
                </a:lnTo>
                <a:lnTo>
                  <a:pt x="6739" y="4749"/>
                </a:lnTo>
                <a:lnTo>
                  <a:pt x="6753" y="4753"/>
                </a:lnTo>
                <a:lnTo>
                  <a:pt x="6768" y="4757"/>
                </a:lnTo>
                <a:lnTo>
                  <a:pt x="6782" y="4761"/>
                </a:lnTo>
                <a:lnTo>
                  <a:pt x="6797" y="4768"/>
                </a:lnTo>
                <a:lnTo>
                  <a:pt x="6811" y="4773"/>
                </a:lnTo>
                <a:lnTo>
                  <a:pt x="6826" y="4781"/>
                </a:lnTo>
                <a:lnTo>
                  <a:pt x="6839" y="4788"/>
                </a:lnTo>
                <a:lnTo>
                  <a:pt x="6854" y="4797"/>
                </a:lnTo>
                <a:lnTo>
                  <a:pt x="6868" y="4805"/>
                </a:lnTo>
                <a:lnTo>
                  <a:pt x="6882" y="4815"/>
                </a:lnTo>
                <a:lnTo>
                  <a:pt x="6896" y="4825"/>
                </a:lnTo>
                <a:lnTo>
                  <a:pt x="6910" y="4836"/>
                </a:lnTo>
                <a:lnTo>
                  <a:pt x="6923" y="4848"/>
                </a:lnTo>
                <a:lnTo>
                  <a:pt x="6937" y="4860"/>
                </a:lnTo>
                <a:lnTo>
                  <a:pt x="6950" y="4874"/>
                </a:lnTo>
                <a:lnTo>
                  <a:pt x="6964" y="4889"/>
                </a:lnTo>
                <a:lnTo>
                  <a:pt x="6977" y="4904"/>
                </a:lnTo>
                <a:lnTo>
                  <a:pt x="6990" y="4920"/>
                </a:lnTo>
                <a:lnTo>
                  <a:pt x="7003" y="4937"/>
                </a:lnTo>
                <a:lnTo>
                  <a:pt x="7016" y="4955"/>
                </a:lnTo>
                <a:lnTo>
                  <a:pt x="7029" y="4974"/>
                </a:lnTo>
                <a:lnTo>
                  <a:pt x="7041" y="4993"/>
                </a:lnTo>
                <a:lnTo>
                  <a:pt x="7054" y="5014"/>
                </a:lnTo>
                <a:lnTo>
                  <a:pt x="7070" y="5004"/>
                </a:lnTo>
                <a:lnTo>
                  <a:pt x="7086" y="4994"/>
                </a:lnTo>
                <a:lnTo>
                  <a:pt x="7102" y="4986"/>
                </a:lnTo>
                <a:lnTo>
                  <a:pt x="7119" y="4976"/>
                </a:lnTo>
                <a:lnTo>
                  <a:pt x="7135" y="4968"/>
                </a:lnTo>
                <a:lnTo>
                  <a:pt x="7152" y="4960"/>
                </a:lnTo>
                <a:lnTo>
                  <a:pt x="7169" y="4953"/>
                </a:lnTo>
                <a:lnTo>
                  <a:pt x="7186" y="4945"/>
                </a:lnTo>
                <a:lnTo>
                  <a:pt x="7203" y="4939"/>
                </a:lnTo>
                <a:lnTo>
                  <a:pt x="7220" y="4933"/>
                </a:lnTo>
                <a:lnTo>
                  <a:pt x="7237" y="4926"/>
                </a:lnTo>
                <a:lnTo>
                  <a:pt x="7254" y="4921"/>
                </a:lnTo>
                <a:lnTo>
                  <a:pt x="7289" y="4910"/>
                </a:lnTo>
                <a:lnTo>
                  <a:pt x="7306" y="4906"/>
                </a:lnTo>
                <a:lnTo>
                  <a:pt x="7324" y="4902"/>
                </a:lnTo>
                <a:lnTo>
                  <a:pt x="7341" y="4899"/>
                </a:lnTo>
                <a:lnTo>
                  <a:pt x="7359" y="4895"/>
                </a:lnTo>
                <a:lnTo>
                  <a:pt x="7377" y="4892"/>
                </a:lnTo>
                <a:lnTo>
                  <a:pt x="7394" y="4890"/>
                </a:lnTo>
                <a:lnTo>
                  <a:pt x="7431" y="4886"/>
                </a:lnTo>
                <a:lnTo>
                  <a:pt x="7449" y="4884"/>
                </a:lnTo>
                <a:lnTo>
                  <a:pt x="7467" y="4883"/>
                </a:lnTo>
                <a:lnTo>
                  <a:pt x="7485" y="4882"/>
                </a:lnTo>
                <a:lnTo>
                  <a:pt x="7502" y="4882"/>
                </a:lnTo>
                <a:lnTo>
                  <a:pt x="7538" y="4882"/>
                </a:lnTo>
                <a:lnTo>
                  <a:pt x="7574" y="4883"/>
                </a:lnTo>
                <a:lnTo>
                  <a:pt x="7610" y="4885"/>
                </a:lnTo>
                <a:lnTo>
                  <a:pt x="7627" y="4887"/>
                </a:lnTo>
                <a:lnTo>
                  <a:pt x="7645" y="4889"/>
                </a:lnTo>
                <a:lnTo>
                  <a:pt x="7681" y="4893"/>
                </a:lnTo>
                <a:lnTo>
                  <a:pt x="7716" y="4900"/>
                </a:lnTo>
                <a:lnTo>
                  <a:pt x="7752" y="4906"/>
                </a:lnTo>
                <a:lnTo>
                  <a:pt x="7786" y="4915"/>
                </a:lnTo>
                <a:lnTo>
                  <a:pt x="7804" y="4919"/>
                </a:lnTo>
                <a:lnTo>
                  <a:pt x="7821" y="4924"/>
                </a:lnTo>
                <a:lnTo>
                  <a:pt x="7855" y="4934"/>
                </a:lnTo>
                <a:lnTo>
                  <a:pt x="7888" y="4945"/>
                </a:lnTo>
                <a:lnTo>
                  <a:pt x="7921" y="4957"/>
                </a:lnTo>
                <a:lnTo>
                  <a:pt x="7954" y="4970"/>
                </a:lnTo>
                <a:lnTo>
                  <a:pt x="7985" y="4984"/>
                </a:lnTo>
                <a:lnTo>
                  <a:pt x="8016" y="4999"/>
                </a:lnTo>
                <a:lnTo>
                  <a:pt x="8047" y="5014"/>
                </a:lnTo>
                <a:lnTo>
                  <a:pt x="8077" y="5030"/>
                </a:lnTo>
                <a:lnTo>
                  <a:pt x="8107" y="5047"/>
                </a:lnTo>
                <a:lnTo>
                  <a:pt x="8135" y="5066"/>
                </a:lnTo>
                <a:close/>
                <a:moveTo>
                  <a:pt x="4449" y="4196"/>
                </a:moveTo>
                <a:lnTo>
                  <a:pt x="3687" y="4196"/>
                </a:lnTo>
                <a:lnTo>
                  <a:pt x="3687" y="3432"/>
                </a:lnTo>
                <a:lnTo>
                  <a:pt x="4449" y="3432"/>
                </a:lnTo>
                <a:lnTo>
                  <a:pt x="4449" y="4196"/>
                </a:lnTo>
                <a:close/>
                <a:moveTo>
                  <a:pt x="3687" y="762"/>
                </a:moveTo>
                <a:lnTo>
                  <a:pt x="4449" y="762"/>
                </a:lnTo>
                <a:lnTo>
                  <a:pt x="4449" y="0"/>
                </a:lnTo>
                <a:lnTo>
                  <a:pt x="3687" y="0"/>
                </a:lnTo>
                <a:lnTo>
                  <a:pt x="3687" y="762"/>
                </a:lnTo>
                <a:close/>
                <a:moveTo>
                  <a:pt x="4449" y="6866"/>
                </a:moveTo>
                <a:lnTo>
                  <a:pt x="3687" y="6866"/>
                </a:lnTo>
                <a:lnTo>
                  <a:pt x="3687" y="7628"/>
                </a:lnTo>
                <a:lnTo>
                  <a:pt x="4449" y="7628"/>
                </a:lnTo>
                <a:lnTo>
                  <a:pt x="4449" y="6866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GB">
              <a:latin typeface="Arial" pitchFamily="34" charset="0"/>
              <a:cs typeface="+mn-cs"/>
            </a:endParaRPr>
          </a:p>
        </p:txBody>
      </p:sp>
      <p:sp>
        <p:nvSpPr>
          <p:cNvPr id="19" name="TextBox 18"/>
          <p:cNvSpPr txBox="1"/>
          <p:nvPr userDrawn="1"/>
        </p:nvSpPr>
        <p:spPr>
          <a:xfrm>
            <a:off x="6011863" y="6165850"/>
            <a:ext cx="1489075" cy="431800"/>
          </a:xfrm>
          <a:prstGeom prst="rect">
            <a:avLst/>
          </a:prstGeom>
          <a:noFill/>
        </p:spPr>
        <p:txBody>
          <a:bodyPr lIns="0" tIns="0" rIns="0" bIns="0" anchor="b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900">
                <a:solidFill>
                  <a:schemeClr val="tx2"/>
                </a:solidFill>
                <a:latin typeface="+mn-lt"/>
                <a:cs typeface="+mn-cs"/>
              </a:rPr>
              <a:t>www.helsinki.fi/yliopisto</a:t>
            </a:r>
          </a:p>
        </p:txBody>
      </p:sp>
      <p:sp>
        <p:nvSpPr>
          <p:cNvPr id="21" name="Line 16"/>
          <p:cNvSpPr>
            <a:spLocks noChangeShapeType="1"/>
          </p:cNvSpPr>
          <p:nvPr userDrawn="1"/>
        </p:nvSpPr>
        <p:spPr bwMode="auto">
          <a:xfrm flipV="1">
            <a:off x="1979613" y="1773238"/>
            <a:ext cx="6840537" cy="0"/>
          </a:xfrm>
          <a:prstGeom prst="line">
            <a:avLst/>
          </a:prstGeom>
          <a:noFill/>
          <a:ln w="12700">
            <a:solidFill>
              <a:schemeClr val="tx2"/>
            </a:solidFill>
            <a:round/>
            <a:headEnd/>
            <a:tailEnd/>
          </a:ln>
        </p:spPr>
        <p:txBody>
          <a:bodyPr wrap="none" lIns="0" tIns="0" rIns="0" bIns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GB">
              <a:latin typeface="+mn-lt"/>
              <a:cs typeface="+mn-cs"/>
            </a:endParaRPr>
          </a:p>
        </p:txBody>
      </p:sp>
      <p:pic>
        <p:nvPicPr>
          <p:cNvPr id="1034" name="Picture 16" descr="FSE_RGB.png"/>
          <p:cNvPicPr>
            <a:picLocks noChangeAspect="1"/>
          </p:cNvPicPr>
          <p:nvPr userDrawn="1"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323850" y="6203950"/>
            <a:ext cx="1454150" cy="37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2" r:id="rId3"/>
    <p:sldLayoutId id="2147483671" r:id="rId4"/>
    <p:sldLayoutId id="2147483670" r:id="rId5"/>
    <p:sldLayoutId id="2147483669" r:id="rId6"/>
    <p:sldLayoutId id="2147483668" r:id="rId7"/>
    <p:sldLayoutId id="2147483667" r:id="rId8"/>
    <p:sldLayoutId id="2147483675" r:id="rId9"/>
  </p:sldLayoutIdLst>
  <p:hf hdr="0"/>
  <p:txStyles>
    <p:titleStyle>
      <a:lvl1pPr algn="l" rtl="0" fontAlgn="base">
        <a:spcBef>
          <a:spcPct val="0"/>
        </a:spcBef>
        <a:spcAft>
          <a:spcPct val="0"/>
        </a:spcAft>
        <a:defRPr sz="3400" b="1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400" b="1">
          <a:solidFill>
            <a:schemeClr val="tx1"/>
          </a:solidFill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3400" b="1">
          <a:solidFill>
            <a:schemeClr val="tx1"/>
          </a:solidFill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3400" b="1">
          <a:solidFill>
            <a:schemeClr val="tx1"/>
          </a:solidFill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3400" b="1">
          <a:solidFill>
            <a:schemeClr val="tx1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400" b="1">
          <a:solidFill>
            <a:schemeClr val="tx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400" b="1">
          <a:solidFill>
            <a:schemeClr val="tx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400" b="1">
          <a:solidFill>
            <a:schemeClr val="tx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400" b="1">
          <a:solidFill>
            <a:schemeClr val="tx1"/>
          </a:solidFill>
          <a:latin typeface="Arial" charset="0"/>
        </a:defRPr>
      </a:lvl9pPr>
    </p:titleStyle>
    <p:bodyStyle>
      <a:lvl1pPr marL="266700" indent="-266700" algn="l" rtl="0" fontAlgn="base">
        <a:spcBef>
          <a:spcPct val="0"/>
        </a:spcBef>
        <a:spcAft>
          <a:spcPts val="800"/>
        </a:spcAft>
        <a:buClr>
          <a:schemeClr val="accent1"/>
        </a:buClr>
        <a:buSzPct val="100000"/>
        <a:buFont typeface="Arial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539750" indent="-274638" algn="l" rtl="0" fontAlgn="base">
        <a:spcBef>
          <a:spcPct val="0"/>
        </a:spcBef>
        <a:spcAft>
          <a:spcPts val="800"/>
        </a:spcAft>
        <a:buClr>
          <a:schemeClr val="accent1"/>
        </a:buClr>
        <a:buSzPct val="100000"/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803275" indent="-265113" algn="l" rtl="0" fontAlgn="base">
        <a:spcBef>
          <a:spcPct val="0"/>
        </a:spcBef>
        <a:spcAft>
          <a:spcPts val="800"/>
        </a:spcAft>
        <a:buFont typeface="Arial" charset="0"/>
        <a:buChar char="‒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076325" indent="-273050" algn="l" rtl="0" fontAlgn="base">
        <a:spcBef>
          <a:spcPct val="0"/>
        </a:spcBef>
        <a:spcAft>
          <a:spcPts val="800"/>
        </a:spcAft>
        <a:buFont typeface="Arial" charset="0"/>
        <a:buChar char="‒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341438" indent="-265113" algn="l" rtl="0" fontAlgn="base">
        <a:spcBef>
          <a:spcPct val="0"/>
        </a:spcBef>
        <a:spcAft>
          <a:spcPts val="800"/>
        </a:spcAft>
        <a:buFont typeface="Arial" charset="0"/>
        <a:buChar char="‒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i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wmf"/><Relationship Id="rId3" Type="http://schemas.openxmlformats.org/officeDocument/2006/relationships/image" Target="../media/image12.png"/><Relationship Id="rId7" Type="http://schemas.openxmlformats.org/officeDocument/2006/relationships/oleObject" Target="../embeddings/oleObject6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10.wmf"/><Relationship Id="rId5" Type="http://schemas.openxmlformats.org/officeDocument/2006/relationships/oleObject" Target="../embeddings/oleObject5.bin"/><Relationship Id="rId4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.w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4.wmf"/><Relationship Id="rId5" Type="http://schemas.openxmlformats.org/officeDocument/2006/relationships/oleObject" Target="../embeddings/oleObject3.bin"/><Relationship Id="rId4" Type="http://schemas.openxmlformats.org/officeDocument/2006/relationships/image" Target="../media/image3.wm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8.wmf"/><Relationship Id="rId4" Type="http://schemas.openxmlformats.org/officeDocument/2006/relationships/oleObject" Target="../embeddings/oleObject4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3" name="Group 242"/>
          <p:cNvGrpSpPr/>
          <p:nvPr/>
        </p:nvGrpSpPr>
        <p:grpSpPr>
          <a:xfrm rot="20378839">
            <a:off x="-229922" y="2628198"/>
            <a:ext cx="7566066" cy="2300318"/>
            <a:chOff x="774648" y="2406636"/>
            <a:chExt cx="7566066" cy="2300318"/>
          </a:xfrm>
        </p:grpSpPr>
        <p:sp>
          <p:nvSpPr>
            <p:cNvPr id="244" name="Flowchart: Direct Access Storage 243"/>
            <p:cNvSpPr/>
            <p:nvPr/>
          </p:nvSpPr>
          <p:spPr>
            <a:xfrm rot="10197935">
              <a:off x="3366615" y="3079020"/>
              <a:ext cx="4728273" cy="1616664"/>
            </a:xfrm>
            <a:prstGeom prst="flowChartMagneticDrum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scene3d>
              <a:camera prst="perspectiveHeroicExtremeLeftFacing" fov="3300000">
                <a:rot lat="0" lon="2400000" rev="21000000"/>
              </a:camera>
              <a:lightRig rig="threePt" dir="t"/>
            </a:scene3d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45" name="Flowchart: Connector 244"/>
            <p:cNvSpPr/>
            <p:nvPr/>
          </p:nvSpPr>
          <p:spPr>
            <a:xfrm>
              <a:off x="6007281" y="3162904"/>
              <a:ext cx="1504451" cy="1452224"/>
            </a:xfrm>
            <a:prstGeom prst="flowChartConnector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scene3d>
              <a:camera prst="orthographicFront">
                <a:rot lat="10800000" lon="1800000" rev="0"/>
              </a:camera>
              <a:lightRig rig="threePt" dir="t"/>
            </a:scene3d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246" name="Straight Connector 245"/>
            <p:cNvCxnSpPr/>
            <p:nvPr/>
          </p:nvCxnSpPr>
          <p:spPr>
            <a:xfrm rot="10800000" flipH="1">
              <a:off x="3673847" y="3887662"/>
              <a:ext cx="2548355" cy="1370"/>
            </a:xfrm>
            <a:prstGeom prst="line">
              <a:avLst/>
            </a:prstGeom>
            <a:ln/>
            <a:effectLst>
              <a:glow rad="63500">
                <a:schemeClr val="accent5">
                  <a:satMod val="175000"/>
                  <a:alpha val="40000"/>
                </a:schemeClr>
              </a:glow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/>
            </a:scene3d>
          </p:spPr>
          <p:style>
            <a:lnRef idx="3">
              <a:schemeClr val="accent5"/>
            </a:lnRef>
            <a:fillRef idx="0">
              <a:schemeClr val="accent5"/>
            </a:fillRef>
            <a:effectRef idx="2">
              <a:schemeClr val="accent5"/>
            </a:effectRef>
            <a:fontRef idx="minor">
              <a:schemeClr val="tx1"/>
            </a:fontRef>
          </p:style>
        </p:cxnSp>
        <p:cxnSp>
          <p:nvCxnSpPr>
            <p:cNvPr id="247" name="Straight Connector 246"/>
            <p:cNvCxnSpPr/>
            <p:nvPr/>
          </p:nvCxnSpPr>
          <p:spPr>
            <a:xfrm rot="5400000" flipH="1" flipV="1">
              <a:off x="2419861" y="3037880"/>
              <a:ext cx="76075" cy="2800602"/>
            </a:xfrm>
            <a:prstGeom prst="line">
              <a:avLst/>
            </a:prstGeom>
            <a:ln/>
            <a:effectLst>
              <a:glow rad="63500">
                <a:schemeClr val="accent5">
                  <a:satMod val="175000"/>
                  <a:alpha val="40000"/>
                </a:schemeClr>
              </a:glow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/>
            </a:scene3d>
          </p:spPr>
          <p:style>
            <a:lnRef idx="3">
              <a:schemeClr val="accent5"/>
            </a:lnRef>
            <a:fillRef idx="0">
              <a:schemeClr val="accent5"/>
            </a:fillRef>
            <a:effectRef idx="2">
              <a:schemeClr val="accent5"/>
            </a:effectRef>
            <a:fontRef idx="minor">
              <a:schemeClr val="tx1"/>
            </a:fontRef>
          </p:style>
        </p:cxnSp>
        <p:cxnSp>
          <p:nvCxnSpPr>
            <p:cNvPr id="248" name="Straight Connector 247"/>
            <p:cNvCxnSpPr/>
            <p:nvPr/>
          </p:nvCxnSpPr>
          <p:spPr>
            <a:xfrm flipV="1">
              <a:off x="2132072" y="3887662"/>
              <a:ext cx="2800602" cy="31511"/>
            </a:xfrm>
            <a:prstGeom prst="line">
              <a:avLst/>
            </a:prstGeom>
            <a:ln/>
            <a:effectLst>
              <a:glow rad="63500">
                <a:schemeClr val="accent5">
                  <a:satMod val="175000"/>
                  <a:alpha val="40000"/>
                </a:schemeClr>
              </a:glow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/>
            </a:scene3d>
          </p:spPr>
          <p:style>
            <a:lnRef idx="3">
              <a:schemeClr val="accent5"/>
            </a:lnRef>
            <a:fillRef idx="0">
              <a:schemeClr val="accent5"/>
            </a:fillRef>
            <a:effectRef idx="2">
              <a:schemeClr val="accent5"/>
            </a:effectRef>
            <a:fontRef idx="minor">
              <a:schemeClr val="tx1"/>
            </a:fontRef>
          </p:style>
        </p:cxnSp>
        <p:cxnSp>
          <p:nvCxnSpPr>
            <p:cNvPr id="249" name="Straight Connector 248"/>
            <p:cNvCxnSpPr/>
            <p:nvPr/>
          </p:nvCxnSpPr>
          <p:spPr>
            <a:xfrm rot="5400000" flipH="1" flipV="1">
              <a:off x="3309984" y="3037880"/>
              <a:ext cx="76075" cy="2800602"/>
            </a:xfrm>
            <a:prstGeom prst="line">
              <a:avLst/>
            </a:prstGeom>
            <a:ln/>
            <a:effectLst>
              <a:glow rad="63500">
                <a:schemeClr val="accent5">
                  <a:satMod val="175000"/>
                  <a:alpha val="40000"/>
                </a:schemeClr>
              </a:glow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/>
            </a:scene3d>
          </p:spPr>
          <p:style>
            <a:lnRef idx="3">
              <a:schemeClr val="accent5"/>
            </a:lnRef>
            <a:fillRef idx="0">
              <a:schemeClr val="accent5"/>
            </a:fillRef>
            <a:effectRef idx="2">
              <a:schemeClr val="accent5"/>
            </a:effectRef>
            <a:fontRef idx="minor">
              <a:schemeClr val="tx1"/>
            </a:fontRef>
          </p:style>
        </p:cxnSp>
        <p:cxnSp>
          <p:nvCxnSpPr>
            <p:cNvPr id="250" name="Straight Connector 249"/>
            <p:cNvCxnSpPr/>
            <p:nvPr/>
          </p:nvCxnSpPr>
          <p:spPr>
            <a:xfrm rot="16200000" flipH="1">
              <a:off x="2451372" y="1968354"/>
              <a:ext cx="13052" cy="2800602"/>
            </a:xfrm>
            <a:prstGeom prst="line">
              <a:avLst/>
            </a:prstGeom>
            <a:ln/>
            <a:effectLst>
              <a:glow rad="63500">
                <a:schemeClr val="accent5">
                  <a:satMod val="175000"/>
                  <a:alpha val="40000"/>
                </a:schemeClr>
              </a:glow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/>
            </a:scene3d>
          </p:spPr>
          <p:style>
            <a:lnRef idx="3">
              <a:schemeClr val="accent5"/>
            </a:lnRef>
            <a:fillRef idx="0">
              <a:schemeClr val="accent5"/>
            </a:fillRef>
            <a:effectRef idx="2">
              <a:schemeClr val="accent5"/>
            </a:effectRef>
            <a:fontRef idx="minor">
              <a:schemeClr val="tx1"/>
            </a:fontRef>
          </p:style>
        </p:cxnSp>
        <p:cxnSp>
          <p:nvCxnSpPr>
            <p:cNvPr id="251" name="Straight Connector 250"/>
            <p:cNvCxnSpPr/>
            <p:nvPr/>
          </p:nvCxnSpPr>
          <p:spPr>
            <a:xfrm rot="5400000" flipH="1" flipV="1">
              <a:off x="7108953" y="2057189"/>
              <a:ext cx="882314" cy="1581208"/>
            </a:xfrm>
            <a:prstGeom prst="line">
              <a:avLst/>
            </a:prstGeom>
            <a:ln/>
            <a:effectLst>
              <a:glow rad="63500">
                <a:schemeClr val="accent5">
                  <a:satMod val="175000"/>
                  <a:alpha val="40000"/>
                </a:schemeClr>
              </a:glow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/>
            </a:scene3d>
          </p:spPr>
          <p:style>
            <a:lnRef idx="3">
              <a:schemeClr val="accent5"/>
            </a:lnRef>
            <a:fillRef idx="0">
              <a:schemeClr val="accent5"/>
            </a:fillRef>
            <a:effectRef idx="2">
              <a:schemeClr val="accent5"/>
            </a:effectRef>
            <a:fontRef idx="minor">
              <a:schemeClr val="tx1"/>
            </a:fontRef>
          </p:style>
        </p:cxnSp>
        <p:cxnSp>
          <p:nvCxnSpPr>
            <p:cNvPr id="252" name="Straight Connector 251"/>
            <p:cNvCxnSpPr/>
            <p:nvPr/>
          </p:nvCxnSpPr>
          <p:spPr>
            <a:xfrm rot="16200000" flipH="1">
              <a:off x="2887204" y="1746848"/>
              <a:ext cx="31511" cy="2800602"/>
            </a:xfrm>
            <a:prstGeom prst="line">
              <a:avLst/>
            </a:prstGeom>
            <a:ln/>
            <a:effectLst>
              <a:glow rad="63500">
                <a:schemeClr val="accent5">
                  <a:satMod val="175000"/>
                  <a:alpha val="40000"/>
                </a:schemeClr>
              </a:glow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/>
            </a:scene3d>
          </p:spPr>
          <p:style>
            <a:lnRef idx="3">
              <a:schemeClr val="accent5"/>
            </a:lnRef>
            <a:fillRef idx="0">
              <a:schemeClr val="accent5"/>
            </a:fillRef>
            <a:effectRef idx="2">
              <a:schemeClr val="accent5"/>
            </a:effectRef>
            <a:fontRef idx="minor">
              <a:schemeClr val="tx1"/>
            </a:fontRef>
          </p:style>
        </p:cxnSp>
        <p:cxnSp>
          <p:nvCxnSpPr>
            <p:cNvPr id="253" name="Straight Connector 252"/>
            <p:cNvCxnSpPr/>
            <p:nvPr/>
          </p:nvCxnSpPr>
          <p:spPr>
            <a:xfrm rot="16200000" flipH="1">
              <a:off x="4869649" y="2596517"/>
              <a:ext cx="1323471" cy="2456246"/>
            </a:xfrm>
            <a:prstGeom prst="line">
              <a:avLst/>
            </a:prstGeom>
            <a:ln/>
            <a:effectLst>
              <a:glow rad="63500">
                <a:schemeClr val="accent5">
                  <a:satMod val="175000"/>
                  <a:alpha val="40000"/>
                </a:schemeClr>
              </a:glow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/>
            </a:scene3d>
          </p:spPr>
          <p:style>
            <a:lnRef idx="3">
              <a:schemeClr val="accent5"/>
            </a:lnRef>
            <a:fillRef idx="0">
              <a:schemeClr val="accent5"/>
            </a:fillRef>
            <a:effectRef idx="2">
              <a:schemeClr val="accent5"/>
            </a:effectRef>
            <a:fontRef idx="minor">
              <a:schemeClr val="tx1"/>
            </a:fontRef>
          </p:style>
        </p:cxnSp>
        <p:cxnSp>
          <p:nvCxnSpPr>
            <p:cNvPr id="254" name="Straight Connector 253"/>
            <p:cNvCxnSpPr/>
            <p:nvPr/>
          </p:nvCxnSpPr>
          <p:spPr>
            <a:xfrm rot="5400000" flipH="1" flipV="1">
              <a:off x="5030900" y="2291607"/>
              <a:ext cx="935836" cy="3281239"/>
            </a:xfrm>
            <a:prstGeom prst="line">
              <a:avLst/>
            </a:prstGeom>
            <a:ln/>
            <a:effectLst>
              <a:glow rad="63500">
                <a:schemeClr val="accent5">
                  <a:satMod val="175000"/>
                  <a:alpha val="40000"/>
                </a:schemeClr>
              </a:glow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/>
            </a:scene3d>
          </p:spPr>
          <p:style>
            <a:lnRef idx="3">
              <a:schemeClr val="accent5"/>
            </a:lnRef>
            <a:fillRef idx="0">
              <a:schemeClr val="accent5"/>
            </a:fillRef>
            <a:effectRef idx="2">
              <a:schemeClr val="accent5"/>
            </a:effectRef>
            <a:fontRef idx="minor">
              <a:schemeClr val="tx1"/>
            </a:fontRef>
          </p:style>
        </p:cxnSp>
        <p:cxnSp>
          <p:nvCxnSpPr>
            <p:cNvPr id="255" name="Straight Connector 254"/>
            <p:cNvCxnSpPr/>
            <p:nvPr/>
          </p:nvCxnSpPr>
          <p:spPr>
            <a:xfrm rot="16200000" flipH="1">
              <a:off x="5468362" y="1997804"/>
              <a:ext cx="126045" cy="2456246"/>
            </a:xfrm>
            <a:prstGeom prst="line">
              <a:avLst/>
            </a:prstGeom>
            <a:ln/>
            <a:effectLst>
              <a:glow rad="63500">
                <a:schemeClr val="accent5">
                  <a:satMod val="175000"/>
                  <a:alpha val="40000"/>
                </a:schemeClr>
              </a:glow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/>
            </a:scene3d>
          </p:spPr>
          <p:style>
            <a:lnRef idx="3">
              <a:schemeClr val="accent5"/>
            </a:lnRef>
            <a:fillRef idx="0">
              <a:schemeClr val="accent5"/>
            </a:fillRef>
            <a:effectRef idx="2">
              <a:schemeClr val="accent5"/>
            </a:effectRef>
            <a:fontRef idx="minor">
              <a:schemeClr val="tx1"/>
            </a:fontRef>
          </p:style>
        </p:cxnSp>
        <p:cxnSp>
          <p:nvCxnSpPr>
            <p:cNvPr id="256" name="Straight Connector 255"/>
            <p:cNvCxnSpPr/>
            <p:nvPr/>
          </p:nvCxnSpPr>
          <p:spPr>
            <a:xfrm rot="5400000" flipH="1" flipV="1">
              <a:off x="5468362" y="3321275"/>
              <a:ext cx="126045" cy="2456246"/>
            </a:xfrm>
            <a:prstGeom prst="line">
              <a:avLst/>
            </a:prstGeom>
            <a:ln/>
            <a:effectLst>
              <a:glow rad="63500">
                <a:schemeClr val="accent5">
                  <a:satMod val="175000"/>
                  <a:alpha val="40000"/>
                </a:schemeClr>
              </a:glow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/>
            </a:scene3d>
          </p:spPr>
          <p:style>
            <a:lnRef idx="3">
              <a:schemeClr val="accent5"/>
            </a:lnRef>
            <a:fillRef idx="0">
              <a:schemeClr val="accent5"/>
            </a:fillRef>
            <a:effectRef idx="2">
              <a:schemeClr val="accent5"/>
            </a:effectRef>
            <a:fontRef idx="minor">
              <a:schemeClr val="tx1"/>
            </a:fontRef>
          </p:style>
        </p:cxnSp>
        <p:cxnSp>
          <p:nvCxnSpPr>
            <p:cNvPr id="257" name="Straight Connector 256"/>
            <p:cNvCxnSpPr/>
            <p:nvPr/>
          </p:nvCxnSpPr>
          <p:spPr>
            <a:xfrm rot="5400000">
              <a:off x="5074324" y="3094892"/>
              <a:ext cx="89128" cy="2521376"/>
            </a:xfrm>
            <a:prstGeom prst="line">
              <a:avLst/>
            </a:prstGeom>
            <a:ln/>
            <a:effectLst>
              <a:glow rad="63500">
                <a:schemeClr val="accent5">
                  <a:satMod val="175000"/>
                  <a:alpha val="40000"/>
                </a:schemeClr>
              </a:glow>
              <a:outerShdw blurRad="40000" dist="20000" dir="5400000" rotWithShape="0">
                <a:srgbClr val="000000">
                  <a:alpha val="38000"/>
                </a:srgbClr>
              </a:outerShdw>
            </a:effectLst>
            <a:scene3d>
              <a:camera prst="orthographicFront">
                <a:rot lat="0" lon="1200000" rev="0"/>
              </a:camera>
              <a:lightRig rig="threePt" dir="t"/>
            </a:scene3d>
          </p:spPr>
          <p:style>
            <a:lnRef idx="2">
              <a:schemeClr val="accent5"/>
            </a:lnRef>
            <a:fillRef idx="0">
              <a:schemeClr val="accent5"/>
            </a:fillRef>
            <a:effectRef idx="1">
              <a:schemeClr val="accent5"/>
            </a:effectRef>
            <a:fontRef idx="minor">
              <a:schemeClr val="tx1"/>
            </a:fontRef>
          </p:style>
        </p:cxnSp>
        <p:cxnSp>
          <p:nvCxnSpPr>
            <p:cNvPr id="258" name="Straight Connector 257"/>
            <p:cNvCxnSpPr/>
            <p:nvPr/>
          </p:nvCxnSpPr>
          <p:spPr>
            <a:xfrm rot="10800000">
              <a:off x="2138694" y="3351972"/>
              <a:ext cx="2640468" cy="63022"/>
            </a:xfrm>
            <a:prstGeom prst="line">
              <a:avLst/>
            </a:prstGeom>
            <a:ln/>
            <a:effectLst>
              <a:glow rad="63500">
                <a:schemeClr val="accent5">
                  <a:satMod val="175000"/>
                  <a:alpha val="40000"/>
                </a:schemeClr>
              </a:glow>
              <a:outerShdw blurRad="40000" dist="20000" dir="5400000" rotWithShape="0">
                <a:srgbClr val="000000">
                  <a:alpha val="38000"/>
                </a:srgbClr>
              </a:outerShdw>
            </a:effectLst>
            <a:scene3d>
              <a:camera prst="orthographicFront">
                <a:rot lat="0" lon="1200000" rev="0"/>
              </a:camera>
              <a:lightRig rig="threePt" dir="t"/>
            </a:scene3d>
          </p:spPr>
          <p:style>
            <a:lnRef idx="2">
              <a:schemeClr val="accent5"/>
            </a:lnRef>
            <a:fillRef idx="0">
              <a:schemeClr val="accent5"/>
            </a:fillRef>
            <a:effectRef idx="1">
              <a:schemeClr val="accent5"/>
            </a:effectRef>
            <a:fontRef idx="minor">
              <a:schemeClr val="tx1"/>
            </a:fontRef>
          </p:style>
        </p:cxnSp>
        <p:cxnSp>
          <p:nvCxnSpPr>
            <p:cNvPr id="259" name="Straight Connector 258"/>
            <p:cNvCxnSpPr/>
            <p:nvPr/>
          </p:nvCxnSpPr>
          <p:spPr>
            <a:xfrm rot="5400000">
              <a:off x="2855694" y="3259386"/>
              <a:ext cx="94534" cy="2800602"/>
            </a:xfrm>
            <a:prstGeom prst="line">
              <a:avLst/>
            </a:prstGeom>
            <a:ln/>
            <a:effectLst>
              <a:glow rad="63500">
                <a:schemeClr val="accent5">
                  <a:satMod val="175000"/>
                  <a:alpha val="40000"/>
                </a:schemeClr>
              </a:glow>
              <a:outerShdw blurRad="40000" dist="20000" dir="5400000" rotWithShape="0">
                <a:srgbClr val="000000">
                  <a:alpha val="38000"/>
                </a:srgbClr>
              </a:outerShdw>
            </a:effectLst>
            <a:scene3d>
              <a:camera prst="orthographicFront">
                <a:rot lat="0" lon="600000" rev="0"/>
              </a:camera>
              <a:lightRig rig="threePt" dir="t"/>
            </a:scene3d>
          </p:spPr>
          <p:style>
            <a:lnRef idx="2">
              <a:schemeClr val="accent5"/>
            </a:lnRef>
            <a:fillRef idx="0">
              <a:schemeClr val="accent5"/>
            </a:fillRef>
            <a:effectRef idx="1">
              <a:schemeClr val="accent5"/>
            </a:effectRef>
            <a:fontRef idx="minor">
              <a:schemeClr val="tx1"/>
            </a:fontRef>
          </p:style>
        </p:cxnSp>
        <p:cxnSp>
          <p:nvCxnSpPr>
            <p:cNvPr id="260" name="Straight Connector 259"/>
            <p:cNvCxnSpPr/>
            <p:nvPr/>
          </p:nvCxnSpPr>
          <p:spPr>
            <a:xfrm flipH="1">
              <a:off x="4932674" y="3887662"/>
              <a:ext cx="2364137" cy="1370"/>
            </a:xfrm>
            <a:prstGeom prst="line">
              <a:avLst/>
            </a:prstGeom>
            <a:ln/>
            <a:effectLst>
              <a:glow rad="63500">
                <a:schemeClr val="accent5">
                  <a:satMod val="175000"/>
                  <a:alpha val="40000"/>
                </a:schemeClr>
              </a:glow>
              <a:outerShdw blurRad="40000" dist="20000" dir="5400000" rotWithShape="0">
                <a:srgbClr val="000000">
                  <a:alpha val="38000"/>
                </a:srgbClr>
              </a:outerShdw>
            </a:effectLst>
            <a:scene3d>
              <a:camera prst="orthographicFront">
                <a:rot lat="0" lon="1200000" rev="0"/>
              </a:camera>
              <a:lightRig rig="threePt" dir="t"/>
            </a:scene3d>
          </p:spPr>
          <p:style>
            <a:lnRef idx="2">
              <a:schemeClr val="accent5"/>
            </a:lnRef>
            <a:fillRef idx="0">
              <a:schemeClr val="accent5"/>
            </a:fillRef>
            <a:effectRef idx="1">
              <a:schemeClr val="accent5"/>
            </a:effectRef>
            <a:fontRef idx="minor">
              <a:schemeClr val="tx1"/>
            </a:fontRef>
          </p:style>
        </p:cxnSp>
        <p:cxnSp>
          <p:nvCxnSpPr>
            <p:cNvPr id="261" name="Straight Connector 260"/>
            <p:cNvCxnSpPr/>
            <p:nvPr/>
          </p:nvCxnSpPr>
          <p:spPr>
            <a:xfrm rot="16200000" flipV="1">
              <a:off x="5074324" y="2159056"/>
              <a:ext cx="89128" cy="2521376"/>
            </a:xfrm>
            <a:prstGeom prst="line">
              <a:avLst/>
            </a:prstGeom>
            <a:ln/>
            <a:effectLst>
              <a:glow rad="63500">
                <a:schemeClr val="accent5">
                  <a:satMod val="175000"/>
                  <a:alpha val="40000"/>
                </a:schemeClr>
              </a:glow>
              <a:outerShdw blurRad="40000" dist="20000" dir="5400000" rotWithShape="0">
                <a:srgbClr val="000000">
                  <a:alpha val="38000"/>
                </a:srgbClr>
              </a:outerShdw>
            </a:effectLst>
            <a:scene3d>
              <a:camera prst="orthographicFront">
                <a:rot lat="0" lon="1200000" rev="0"/>
              </a:camera>
              <a:lightRig rig="threePt" dir="t"/>
            </a:scene3d>
          </p:spPr>
          <p:style>
            <a:lnRef idx="2">
              <a:schemeClr val="accent5"/>
            </a:lnRef>
            <a:fillRef idx="0">
              <a:schemeClr val="accent5"/>
            </a:fillRef>
            <a:effectRef idx="1">
              <a:schemeClr val="accent5"/>
            </a:effectRef>
            <a:fontRef idx="minor">
              <a:schemeClr val="tx1"/>
            </a:fontRef>
          </p:style>
        </p:cxnSp>
        <p:cxnSp>
          <p:nvCxnSpPr>
            <p:cNvPr id="262" name="Straight Connector 261"/>
            <p:cNvCxnSpPr/>
            <p:nvPr/>
          </p:nvCxnSpPr>
          <p:spPr>
            <a:xfrm rot="5400000" flipH="1" flipV="1">
              <a:off x="5899315" y="3160022"/>
              <a:ext cx="89128" cy="2391115"/>
            </a:xfrm>
            <a:prstGeom prst="line">
              <a:avLst/>
            </a:prstGeom>
            <a:ln/>
            <a:effectLst>
              <a:glow rad="63500">
                <a:schemeClr val="accent5">
                  <a:satMod val="175000"/>
                  <a:alpha val="40000"/>
                </a:schemeClr>
              </a:glow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/>
            </a:scene3d>
          </p:spPr>
          <p:style>
            <a:lnRef idx="3">
              <a:schemeClr val="accent5"/>
            </a:lnRef>
            <a:fillRef idx="0">
              <a:schemeClr val="accent5"/>
            </a:fillRef>
            <a:effectRef idx="2">
              <a:schemeClr val="accent5"/>
            </a:effectRef>
            <a:fontRef idx="minor">
              <a:schemeClr val="tx1"/>
            </a:fontRef>
          </p:style>
        </p:cxnSp>
        <p:cxnSp>
          <p:nvCxnSpPr>
            <p:cNvPr id="263" name="Straight Connector 262"/>
            <p:cNvCxnSpPr/>
            <p:nvPr/>
          </p:nvCxnSpPr>
          <p:spPr>
            <a:xfrm rot="16200000" flipV="1">
              <a:off x="5899317" y="2224187"/>
              <a:ext cx="89128" cy="2391115"/>
            </a:xfrm>
            <a:prstGeom prst="line">
              <a:avLst/>
            </a:prstGeom>
            <a:ln/>
            <a:effectLst>
              <a:glow rad="63500">
                <a:schemeClr val="accent5">
                  <a:satMod val="175000"/>
                  <a:alpha val="40000"/>
                </a:schemeClr>
              </a:glow>
              <a:outerShdw blurRad="40000" dist="20000" dir="5400000" rotWithShape="0">
                <a:srgbClr val="000000">
                  <a:alpha val="38000"/>
                </a:srgbClr>
              </a:outerShdw>
            </a:effectLst>
            <a:scene3d>
              <a:camera prst="orthographicFront">
                <a:rot lat="0" lon="1200000" rev="0"/>
              </a:camera>
              <a:lightRig rig="threePt" dir="t"/>
            </a:scene3d>
          </p:spPr>
          <p:style>
            <a:lnRef idx="2">
              <a:schemeClr val="accent5"/>
            </a:lnRef>
            <a:fillRef idx="0">
              <a:schemeClr val="accent5"/>
            </a:fillRef>
            <a:effectRef idx="1">
              <a:schemeClr val="accent5"/>
            </a:effectRef>
            <a:fontRef idx="minor">
              <a:schemeClr val="tx1"/>
            </a:fontRef>
          </p:style>
        </p:cxnSp>
        <p:cxnSp>
          <p:nvCxnSpPr>
            <p:cNvPr id="264" name="Straight Connector 263"/>
            <p:cNvCxnSpPr/>
            <p:nvPr/>
          </p:nvCxnSpPr>
          <p:spPr>
            <a:xfrm rot="16200000" flipH="1">
              <a:off x="5030900" y="2202479"/>
              <a:ext cx="935836" cy="3281239"/>
            </a:xfrm>
            <a:prstGeom prst="line">
              <a:avLst/>
            </a:prstGeom>
            <a:ln/>
            <a:effectLst>
              <a:glow rad="63500">
                <a:schemeClr val="accent5">
                  <a:satMod val="175000"/>
                  <a:alpha val="40000"/>
                </a:schemeClr>
              </a:glow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/>
            </a:scene3d>
          </p:spPr>
          <p:style>
            <a:lnRef idx="3">
              <a:schemeClr val="accent5"/>
            </a:lnRef>
            <a:fillRef idx="0">
              <a:schemeClr val="accent5"/>
            </a:fillRef>
            <a:effectRef idx="2">
              <a:schemeClr val="accent5"/>
            </a:effectRef>
            <a:fontRef idx="minor">
              <a:schemeClr val="tx1"/>
            </a:fontRef>
          </p:style>
        </p:cxnSp>
        <p:cxnSp>
          <p:nvCxnSpPr>
            <p:cNvPr id="265" name="Straight Connector 264"/>
            <p:cNvCxnSpPr/>
            <p:nvPr/>
          </p:nvCxnSpPr>
          <p:spPr>
            <a:xfrm rot="5400000" flipH="1" flipV="1">
              <a:off x="4869649" y="2722562"/>
              <a:ext cx="1323471" cy="2456246"/>
            </a:xfrm>
            <a:prstGeom prst="line">
              <a:avLst/>
            </a:prstGeom>
            <a:ln/>
            <a:effectLst>
              <a:glow rad="63500">
                <a:schemeClr val="accent5">
                  <a:satMod val="175000"/>
                  <a:alpha val="40000"/>
                </a:schemeClr>
              </a:glow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/>
            </a:scene3d>
          </p:spPr>
          <p:style>
            <a:lnRef idx="3">
              <a:schemeClr val="accent5"/>
            </a:lnRef>
            <a:fillRef idx="0">
              <a:schemeClr val="accent5"/>
            </a:fillRef>
            <a:effectRef idx="2">
              <a:schemeClr val="accent5"/>
            </a:effectRef>
            <a:fontRef idx="minor">
              <a:schemeClr val="tx1"/>
            </a:fontRef>
          </p:style>
        </p:cxnSp>
        <p:cxnSp>
          <p:nvCxnSpPr>
            <p:cNvPr id="266" name="Straight Connector 265"/>
            <p:cNvCxnSpPr/>
            <p:nvPr/>
          </p:nvCxnSpPr>
          <p:spPr>
            <a:xfrm rot="10800000" flipV="1">
              <a:off x="774648" y="3887663"/>
              <a:ext cx="2800602" cy="31511"/>
            </a:xfrm>
            <a:prstGeom prst="line">
              <a:avLst/>
            </a:prstGeom>
            <a:ln/>
            <a:effectLst>
              <a:glow rad="63500">
                <a:schemeClr val="accent5">
                  <a:satMod val="175000"/>
                  <a:alpha val="40000"/>
                </a:schemeClr>
              </a:glow>
              <a:outerShdw blurRad="40000" dist="20000" dir="5400000" rotWithShape="0">
                <a:srgbClr val="000000">
                  <a:alpha val="38000"/>
                </a:srgbClr>
              </a:outerShdw>
            </a:effectLst>
            <a:scene3d>
              <a:camera prst="orthographicFront">
                <a:rot lat="0" lon="1200000" rev="0"/>
              </a:camera>
              <a:lightRig rig="threePt" dir="t"/>
            </a:scene3d>
          </p:spPr>
          <p:style>
            <a:lnRef idx="2">
              <a:schemeClr val="accent5"/>
            </a:lnRef>
            <a:fillRef idx="0">
              <a:schemeClr val="accent5"/>
            </a:fillRef>
            <a:effectRef idx="1">
              <a:schemeClr val="accent5"/>
            </a:effectRef>
            <a:fontRef idx="minor">
              <a:schemeClr val="tx1"/>
            </a:fontRef>
          </p:style>
        </p:cxnSp>
      </p:grpSp>
      <p:sp>
        <p:nvSpPr>
          <p:cNvPr id="5124" name="Date Placeholder 3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2699CD4C-8EA4-4924-880F-B5FDB69FC1F5}" type="datetime1">
              <a:rPr lang="fi-FI"/>
              <a:pPr/>
              <a:t>20.6.2011</a:t>
            </a:fld>
            <a:endParaRPr lang="en-GB" dirty="0"/>
          </a:p>
        </p:txBody>
      </p:sp>
      <p:sp>
        <p:nvSpPr>
          <p:cNvPr id="5125" name="Footer Placeholder 4"/>
          <p:cNvSpPr>
            <a:spLocks noGrp="1"/>
          </p:cNvSpPr>
          <p:nvPr>
            <p:ph type="ftr" sz="quarter" idx="11"/>
          </p:nvPr>
        </p:nvSpPr>
        <p:spPr bwMode="auto">
          <a:xfrm>
            <a:off x="1979612" y="6165850"/>
            <a:ext cx="3600500" cy="431800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fi-FI" b="1" dirty="0" smtClean="0">
                <a:latin typeface="Trajan Pro" pitchFamily="18" charset="0"/>
              </a:rPr>
              <a:t>Jari Peltola / </a:t>
            </a:r>
            <a:r>
              <a:rPr lang="fi-FI" b="1" dirty="0" err="1" smtClean="0">
                <a:latin typeface="Trajan Pro" pitchFamily="18" charset="0"/>
              </a:rPr>
              <a:t>Laboratory</a:t>
            </a:r>
            <a:r>
              <a:rPr lang="fi-FI" b="1" dirty="0" smtClean="0">
                <a:latin typeface="Trajan Pro" pitchFamily="18" charset="0"/>
              </a:rPr>
              <a:t> of </a:t>
            </a:r>
            <a:r>
              <a:rPr lang="fi-FI" b="1" dirty="0" err="1" smtClean="0">
                <a:latin typeface="Trajan Pro" pitchFamily="18" charset="0"/>
              </a:rPr>
              <a:t>Physical</a:t>
            </a:r>
            <a:r>
              <a:rPr lang="fi-FI" b="1" dirty="0" smtClean="0">
                <a:latin typeface="Trajan Pro" pitchFamily="18" charset="0"/>
              </a:rPr>
              <a:t> </a:t>
            </a:r>
            <a:r>
              <a:rPr lang="fi-FI" b="1" dirty="0" err="1" smtClean="0">
                <a:latin typeface="Trajan Pro" pitchFamily="18" charset="0"/>
              </a:rPr>
              <a:t>Chemistry</a:t>
            </a:r>
            <a:r>
              <a:rPr lang="fi-FI" b="1" dirty="0" smtClean="0">
                <a:latin typeface="Trajan Pro" pitchFamily="18" charset="0"/>
              </a:rPr>
              <a:t> / University of Helsinki / OA-CRDS </a:t>
            </a:r>
            <a:r>
              <a:rPr lang="fi-FI" b="1" dirty="0" err="1" smtClean="0">
                <a:latin typeface="Trajan Pro" pitchFamily="18" charset="0"/>
              </a:rPr>
              <a:t>based</a:t>
            </a:r>
            <a:r>
              <a:rPr lang="fi-FI" b="1" dirty="0" smtClean="0">
                <a:latin typeface="Trajan Pro" pitchFamily="18" charset="0"/>
              </a:rPr>
              <a:t> on a CW OPO</a:t>
            </a:r>
            <a:endParaRPr lang="en-GB" b="1" dirty="0">
              <a:latin typeface="Trajan Pro" pitchFamily="18" charset="0"/>
            </a:endParaRPr>
          </a:p>
        </p:txBody>
      </p:sp>
      <p:sp>
        <p:nvSpPr>
          <p:cNvPr id="5126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9C5D1574-1B49-4499-A8F3-D77A6B06FD68}" type="slidenum">
              <a:rPr lang="en-GB"/>
              <a:pPr/>
              <a:t>1</a:t>
            </a:fld>
            <a:endParaRPr lang="en-GB"/>
          </a:p>
        </p:txBody>
      </p:sp>
      <p:sp>
        <p:nvSpPr>
          <p:cNvPr id="218" name="Title 1"/>
          <p:cNvSpPr>
            <a:spLocks noGrp="1"/>
          </p:cNvSpPr>
          <p:nvPr>
            <p:ph type="ctrTitle"/>
          </p:nvPr>
        </p:nvSpPr>
        <p:spPr>
          <a:ln>
            <a:noFill/>
          </a:ln>
        </p:spPr>
        <p:txBody>
          <a:bodyPr>
            <a:noAutofit/>
          </a:bodyPr>
          <a:lstStyle/>
          <a:p>
            <a:pPr>
              <a:tabLst>
                <a:tab pos="4114800" algn="l"/>
                <a:tab pos="4171950" algn="l"/>
              </a:tabLst>
            </a:pPr>
            <a:r>
              <a:rPr lang="en-GB" sz="4400" dirty="0" smtClean="0">
                <a:ln>
                  <a:solidFill>
                    <a:schemeClr val="tx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ajan Pro" pitchFamily="18" charset="0"/>
              </a:rPr>
              <a:t>Off-axis </a:t>
            </a:r>
            <a:r>
              <a:rPr lang="en-GB" sz="4400" dirty="0" smtClean="0">
                <a:ln>
                  <a:solidFill>
                    <a:schemeClr val="tx1"/>
                  </a:solidFill>
                </a:ln>
                <a:solidFill>
                  <a:sysClr val="windowText" lastClr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ajan Pro" pitchFamily="18" charset="0"/>
              </a:rPr>
              <a:t>cavity ring-down</a:t>
            </a:r>
            <a:r>
              <a:rPr lang="en-GB" sz="4400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ajan Pro" pitchFamily="18" charset="0"/>
              </a:rPr>
              <a:t> </a:t>
            </a:r>
            <a:r>
              <a:rPr lang="en-GB" sz="4400" dirty="0" smtClean="0">
                <a:ln>
                  <a:solidFill>
                    <a:schemeClr val="tx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ajan Pro" pitchFamily="18" charset="0"/>
              </a:rPr>
              <a:t>spectros</a:t>
            </a:r>
            <a:r>
              <a:rPr lang="en-GB" sz="4400" dirty="0" smtClean="0">
                <a:ln>
                  <a:solidFill>
                    <a:schemeClr val="tx1"/>
                  </a:solidFill>
                </a:ln>
                <a:solidFill>
                  <a:sysClr val="windowText" lastClr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ajan Pro" pitchFamily="18" charset="0"/>
              </a:rPr>
              <a:t>copy</a:t>
            </a:r>
            <a:r>
              <a:rPr lang="en-GB" sz="4400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ajan Pro" pitchFamily="18" charset="0"/>
              </a:rPr>
              <a:t> </a:t>
            </a:r>
            <a:r>
              <a:rPr lang="en-GB" sz="4400" dirty="0" smtClean="0">
                <a:ln>
                  <a:solidFill>
                    <a:schemeClr val="tx1"/>
                  </a:solidFill>
                </a:ln>
                <a:solidFill>
                  <a:sysClr val="windowText" lastClr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ajan Pro" pitchFamily="18" charset="0"/>
              </a:rPr>
              <a:t>based</a:t>
            </a:r>
            <a:r>
              <a:rPr lang="en-GB" sz="44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ajan Pro" pitchFamily="18" charset="0"/>
              </a:rPr>
              <a:t> </a:t>
            </a:r>
            <a:r>
              <a:rPr lang="en-GB" sz="4400" dirty="0" smtClean="0">
                <a:ln>
                  <a:solidFill>
                    <a:schemeClr val="tx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ajan Pro" pitchFamily="18" charset="0"/>
              </a:rPr>
              <a:t>on a continuous-wave </a:t>
            </a:r>
            <a:r>
              <a:rPr lang="en-GB" sz="4400" dirty="0" smtClean="0">
                <a:ln>
                  <a:solidFill>
                    <a:schemeClr val="tx1"/>
                  </a:solidFill>
                </a:ln>
                <a:solidFill>
                  <a:sysClr val="windowText" lastClr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ajan Pro" pitchFamily="18" charset="0"/>
              </a:rPr>
              <a:t>optical parametric oscillator</a:t>
            </a:r>
            <a:r>
              <a:rPr lang="en-GB" sz="4400" dirty="0" smtClean="0">
                <a:ln>
                  <a:solidFill>
                    <a:schemeClr val="tx1"/>
                  </a:solidFill>
                </a:ln>
                <a:solidFill>
                  <a:sysClr val="windowText" lastClr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 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ajan Pro" pitchFamily="18" charset="0"/>
              </a:rPr>
              <a:t>Results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4C9FA-428E-4064-BC07-2B0B7390DDC8}" type="datetime1">
              <a:rPr lang="fi-FI" smtClean="0"/>
              <a:pPr/>
              <a:t>20.6.2011</a:t>
            </a:fld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F57B22-4872-4FD5-88BE-AC5530578AEC}" type="slidenum">
              <a:rPr lang="en-GB" smtClean="0"/>
              <a:pPr/>
              <a:t>10</a:t>
            </a:fld>
            <a:endParaRPr lang="en-GB"/>
          </a:p>
        </p:txBody>
      </p:sp>
      <p:pic>
        <p:nvPicPr>
          <p:cNvPr id="8" name="Picture 7" descr="ModeseparationX9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355976" y="2564904"/>
            <a:ext cx="4788024" cy="3168352"/>
          </a:xfrm>
          <a:prstGeom prst="rect">
            <a:avLst/>
          </a:prstGeom>
        </p:spPr>
      </p:pic>
      <p:pic>
        <p:nvPicPr>
          <p:cNvPr id="9" name="Picture 8" descr="ModeseparationX1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43508" y="2492896"/>
            <a:ext cx="4500318" cy="3240360"/>
          </a:xfrm>
          <a:prstGeom prst="rect">
            <a:avLst/>
          </a:prstGeom>
        </p:spPr>
      </p:pic>
      <p:graphicFrame>
        <p:nvGraphicFramePr>
          <p:cNvPr id="12" name="Object 11"/>
          <p:cNvGraphicFramePr>
            <a:graphicFrameLocks noChangeAspect="1"/>
          </p:cNvGraphicFramePr>
          <p:nvPr/>
        </p:nvGraphicFramePr>
        <p:xfrm>
          <a:off x="1655676" y="5553236"/>
          <a:ext cx="2160240" cy="46805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240" name="Equation" r:id="rId5" imgW="723600" imgH="203040" progId="Equation.3">
                  <p:embed/>
                </p:oleObj>
              </mc:Choice>
              <mc:Fallback>
                <p:oleObj name="Equation" r:id="rId5" imgW="723600" imgH="20304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55676" y="5553236"/>
                        <a:ext cx="2160240" cy="46805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2227" name="Object 3"/>
          <p:cNvGraphicFramePr>
            <a:graphicFrameLocks noChangeAspect="1"/>
          </p:cNvGraphicFramePr>
          <p:nvPr/>
        </p:nvGraphicFramePr>
        <p:xfrm>
          <a:off x="5868144" y="5589240"/>
          <a:ext cx="2576513" cy="409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241" name="Equation" r:id="rId7" imgW="863280" imgH="177480" progId="Equation.3">
                  <p:embed/>
                </p:oleObj>
              </mc:Choice>
              <mc:Fallback>
                <p:oleObj name="Equation" r:id="rId7" imgW="863280" imgH="17748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68144" y="5589240"/>
                        <a:ext cx="2576513" cy="4095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Footer Placeholder 4"/>
          <p:cNvSpPr>
            <a:spLocks noGrp="1"/>
          </p:cNvSpPr>
          <p:nvPr>
            <p:ph type="ftr" sz="quarter" idx="11"/>
          </p:nvPr>
        </p:nvSpPr>
        <p:spPr bwMode="auto">
          <a:xfrm>
            <a:off x="1979612" y="6165850"/>
            <a:ext cx="3600500" cy="431800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fi-FI" b="1" dirty="0" smtClean="0">
                <a:latin typeface="Trajan Pro" pitchFamily="18" charset="0"/>
              </a:rPr>
              <a:t>Jari Peltola / </a:t>
            </a:r>
            <a:r>
              <a:rPr lang="fi-FI" b="1" dirty="0" err="1" smtClean="0">
                <a:latin typeface="Trajan Pro" pitchFamily="18" charset="0"/>
              </a:rPr>
              <a:t>Laboratory</a:t>
            </a:r>
            <a:r>
              <a:rPr lang="fi-FI" b="1" dirty="0" smtClean="0">
                <a:latin typeface="Trajan Pro" pitchFamily="18" charset="0"/>
              </a:rPr>
              <a:t> of </a:t>
            </a:r>
            <a:r>
              <a:rPr lang="fi-FI" b="1" dirty="0" err="1" smtClean="0">
                <a:latin typeface="Trajan Pro" pitchFamily="18" charset="0"/>
              </a:rPr>
              <a:t>Physical</a:t>
            </a:r>
            <a:r>
              <a:rPr lang="fi-FI" b="1" dirty="0" smtClean="0">
                <a:latin typeface="Trajan Pro" pitchFamily="18" charset="0"/>
              </a:rPr>
              <a:t> </a:t>
            </a:r>
            <a:r>
              <a:rPr lang="fi-FI" b="1" dirty="0" err="1" smtClean="0">
                <a:latin typeface="Trajan Pro" pitchFamily="18" charset="0"/>
              </a:rPr>
              <a:t>Chemistry</a:t>
            </a:r>
            <a:r>
              <a:rPr lang="fi-FI" b="1" dirty="0" smtClean="0">
                <a:latin typeface="Trajan Pro" pitchFamily="18" charset="0"/>
              </a:rPr>
              <a:t> / University of Helsinki / OA-CRDS </a:t>
            </a:r>
            <a:r>
              <a:rPr lang="fi-FI" b="1" dirty="0" err="1" smtClean="0">
                <a:latin typeface="Trajan Pro" pitchFamily="18" charset="0"/>
              </a:rPr>
              <a:t>based</a:t>
            </a:r>
            <a:r>
              <a:rPr lang="fi-FI" b="1" dirty="0" smtClean="0">
                <a:latin typeface="Trajan Pro" pitchFamily="18" charset="0"/>
              </a:rPr>
              <a:t> on a CW OPO</a:t>
            </a:r>
            <a:endParaRPr lang="en-GB" b="1" dirty="0">
              <a:latin typeface="Trajan Pro" pitchFamily="18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ajan Pro" pitchFamily="18" charset="0"/>
              </a:rPr>
              <a:t>Results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3C8A489B-1B6A-4C50-A20E-6799A23D0EED}" type="datetime1">
              <a:rPr lang="fi-FI" smtClean="0"/>
              <a:pPr/>
              <a:t>20.6.2011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5"/>
          </p:nvPr>
        </p:nvSpPr>
        <p:spPr>
          <a:xfrm>
            <a:off x="1979613" y="6165850"/>
            <a:ext cx="3600499" cy="431800"/>
          </a:xfrm>
        </p:spPr>
        <p:txBody>
          <a:bodyPr/>
          <a:lstStyle/>
          <a:p>
            <a:r>
              <a:rPr lang="fi-FI" b="1" dirty="0" smtClean="0">
                <a:latin typeface="Trajan Pro" pitchFamily="18" charset="0"/>
              </a:rPr>
              <a:t>Jari Peltola / </a:t>
            </a:r>
            <a:r>
              <a:rPr lang="fi-FI" b="1" dirty="0" err="1" smtClean="0">
                <a:latin typeface="Trajan Pro" pitchFamily="18" charset="0"/>
              </a:rPr>
              <a:t>Laboratory</a:t>
            </a:r>
            <a:r>
              <a:rPr lang="fi-FI" b="1" dirty="0" smtClean="0">
                <a:latin typeface="Trajan Pro" pitchFamily="18" charset="0"/>
              </a:rPr>
              <a:t> of </a:t>
            </a:r>
            <a:r>
              <a:rPr lang="fi-FI" b="1" dirty="0" err="1" smtClean="0">
                <a:latin typeface="Trajan Pro" pitchFamily="18" charset="0"/>
              </a:rPr>
              <a:t>Physical</a:t>
            </a:r>
            <a:r>
              <a:rPr lang="fi-FI" b="1" dirty="0" smtClean="0">
                <a:latin typeface="Trajan Pro" pitchFamily="18" charset="0"/>
              </a:rPr>
              <a:t> </a:t>
            </a:r>
            <a:r>
              <a:rPr lang="fi-FI" b="1" dirty="0" err="1" smtClean="0">
                <a:latin typeface="Trajan Pro" pitchFamily="18" charset="0"/>
              </a:rPr>
              <a:t>Chemistry</a:t>
            </a:r>
            <a:r>
              <a:rPr lang="fi-FI" b="1" dirty="0" smtClean="0">
                <a:latin typeface="Trajan Pro" pitchFamily="18" charset="0"/>
              </a:rPr>
              <a:t> / University of Helsinki / OA-CRDS </a:t>
            </a:r>
            <a:r>
              <a:rPr lang="fi-FI" b="1" dirty="0" err="1" smtClean="0">
                <a:latin typeface="Trajan Pro" pitchFamily="18" charset="0"/>
              </a:rPr>
              <a:t>based</a:t>
            </a:r>
            <a:r>
              <a:rPr lang="fi-FI" b="1" dirty="0" smtClean="0">
                <a:latin typeface="Trajan Pro" pitchFamily="18" charset="0"/>
              </a:rPr>
              <a:t> on a CW OPO</a:t>
            </a:r>
            <a:endParaRPr lang="en-GB" b="1" dirty="0">
              <a:latin typeface="Trajan Pro" pitchFamily="18" charset="0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D7C3619C-E696-40A1-A69A-0C85533ABB19}" type="slidenum">
              <a:rPr lang="en-GB" smtClean="0"/>
              <a:pPr/>
              <a:t>11</a:t>
            </a:fld>
            <a:endParaRPr lang="en-GB"/>
          </a:p>
        </p:txBody>
      </p:sp>
      <p:pic>
        <p:nvPicPr>
          <p:cNvPr id="8" name="Picture 7" descr="Distribution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11560" y="3032956"/>
            <a:ext cx="3960440" cy="2808977"/>
          </a:xfrm>
          <a:prstGeom prst="rect">
            <a:avLst/>
          </a:prstGeom>
        </p:spPr>
      </p:pic>
      <p:pic>
        <p:nvPicPr>
          <p:cNvPr id="9" name="Picture 8" descr="Distribution2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44008" y="2960948"/>
            <a:ext cx="3913820" cy="2956364"/>
          </a:xfrm>
          <a:prstGeom prst="rect">
            <a:avLst/>
          </a:prstGeom>
        </p:spPr>
      </p:pic>
      <p:sp>
        <p:nvSpPr>
          <p:cNvPr id="10" name="Content Placeholder 1"/>
          <p:cNvSpPr txBox="1">
            <a:spLocks/>
          </p:cNvSpPr>
          <p:nvPr/>
        </p:nvSpPr>
        <p:spPr bwMode="auto">
          <a:xfrm>
            <a:off x="2016090" y="2078019"/>
            <a:ext cx="6840537" cy="403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266700" indent="-266700">
              <a:spcAft>
                <a:spcPts val="800"/>
              </a:spcAft>
              <a:buClr>
                <a:schemeClr val="accent1"/>
              </a:buClr>
              <a:buSzPct val="100000"/>
              <a:buFont typeface="Arial" charset="0"/>
              <a:buChar char="•"/>
              <a:defRPr/>
            </a:pPr>
            <a:r>
              <a:rPr lang="fi-FI" sz="2200" dirty="0" err="1" smtClean="0">
                <a:solidFill>
                  <a:srgbClr val="000000"/>
                </a:solidFill>
              </a:rPr>
              <a:t>Ring-down</a:t>
            </a:r>
            <a:r>
              <a:rPr lang="fi-FI" sz="2200" dirty="0" smtClean="0">
                <a:solidFill>
                  <a:srgbClr val="000000"/>
                </a:solidFill>
              </a:rPr>
              <a:t> </a:t>
            </a:r>
            <a:r>
              <a:rPr lang="fi-FI" sz="2200" dirty="0" err="1" smtClean="0">
                <a:solidFill>
                  <a:srgbClr val="000000"/>
                </a:solidFill>
              </a:rPr>
              <a:t>distributions</a:t>
            </a:r>
            <a:endParaRPr lang="fi-FI" sz="2200" dirty="0" smtClean="0">
              <a:solidFill>
                <a:srgbClr val="000000"/>
              </a:solidFill>
            </a:endParaRPr>
          </a:p>
          <a:p>
            <a:pPr marL="723900" lvl="1" indent="-266700">
              <a:spcAft>
                <a:spcPts val="800"/>
              </a:spcAft>
              <a:buClr>
                <a:schemeClr val="accent1"/>
              </a:buClr>
              <a:buSzPct val="100000"/>
              <a:buFont typeface="Arial" charset="0"/>
              <a:buChar char="•"/>
              <a:defRPr/>
            </a:pPr>
            <a:r>
              <a:rPr lang="fi-FI" sz="2200" dirty="0" smtClean="0">
                <a:solidFill>
                  <a:srgbClr val="000000"/>
                </a:solidFill>
              </a:rPr>
              <a:t> </a:t>
            </a:r>
            <a:r>
              <a:rPr lang="fi-FI" sz="2200" dirty="0" err="1" smtClean="0">
                <a:solidFill>
                  <a:srgbClr val="000000"/>
                </a:solidFill>
              </a:rPr>
              <a:t>Exitation</a:t>
            </a:r>
            <a:r>
              <a:rPr lang="fi-FI" sz="2200" dirty="0" smtClean="0">
                <a:solidFill>
                  <a:srgbClr val="000000"/>
                </a:solidFill>
              </a:rPr>
              <a:t> of </a:t>
            </a:r>
            <a:r>
              <a:rPr lang="fi-FI" sz="2200" dirty="0" err="1" smtClean="0">
                <a:solidFill>
                  <a:srgbClr val="000000"/>
                </a:solidFill>
              </a:rPr>
              <a:t>higher</a:t>
            </a:r>
            <a:r>
              <a:rPr lang="fi-FI" sz="2200" dirty="0" smtClean="0">
                <a:solidFill>
                  <a:srgbClr val="000000"/>
                </a:solidFill>
              </a:rPr>
              <a:t> TEM </a:t>
            </a:r>
            <a:r>
              <a:rPr lang="fi-FI" sz="2200" dirty="0" err="1" smtClean="0">
                <a:solidFill>
                  <a:srgbClr val="000000"/>
                </a:solidFill>
              </a:rPr>
              <a:t>modes</a:t>
            </a:r>
            <a:endParaRPr lang="fi-FI" sz="2200" dirty="0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ajan Pro" pitchFamily="18" charset="0"/>
              </a:rPr>
              <a:t>Summary</a:t>
            </a:r>
            <a:r>
              <a:rPr lang="fi-FI" dirty="0" smtClean="0"/>
              <a:t> 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3C8A489B-1B6A-4C50-A20E-6799A23D0EED}" type="datetime1">
              <a:rPr lang="fi-FI" smtClean="0"/>
              <a:pPr/>
              <a:t>20.6.2011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5"/>
          </p:nvPr>
        </p:nvSpPr>
        <p:spPr>
          <a:xfrm>
            <a:off x="1979613" y="6165850"/>
            <a:ext cx="3708511" cy="431800"/>
          </a:xfrm>
        </p:spPr>
        <p:txBody>
          <a:bodyPr/>
          <a:lstStyle/>
          <a:p>
            <a:r>
              <a:rPr lang="fi-FI" b="1" dirty="0" smtClean="0">
                <a:latin typeface="Trajan Pro" pitchFamily="18" charset="0"/>
              </a:rPr>
              <a:t>Jari Peltola / </a:t>
            </a:r>
            <a:r>
              <a:rPr lang="fi-FI" b="1" dirty="0" err="1" smtClean="0">
                <a:latin typeface="Trajan Pro" pitchFamily="18" charset="0"/>
              </a:rPr>
              <a:t>Laboratory</a:t>
            </a:r>
            <a:r>
              <a:rPr lang="fi-FI" b="1" dirty="0" smtClean="0">
                <a:latin typeface="Trajan Pro" pitchFamily="18" charset="0"/>
              </a:rPr>
              <a:t> of </a:t>
            </a:r>
            <a:r>
              <a:rPr lang="fi-FI" b="1" dirty="0" err="1" smtClean="0">
                <a:latin typeface="Trajan Pro" pitchFamily="18" charset="0"/>
              </a:rPr>
              <a:t>Physical</a:t>
            </a:r>
            <a:r>
              <a:rPr lang="fi-FI" b="1" dirty="0" smtClean="0">
                <a:latin typeface="Trajan Pro" pitchFamily="18" charset="0"/>
              </a:rPr>
              <a:t> </a:t>
            </a:r>
            <a:r>
              <a:rPr lang="fi-FI" b="1" dirty="0" err="1" smtClean="0">
                <a:latin typeface="Trajan Pro" pitchFamily="18" charset="0"/>
              </a:rPr>
              <a:t>Chemistry</a:t>
            </a:r>
            <a:r>
              <a:rPr lang="fi-FI" b="1" dirty="0" smtClean="0">
                <a:latin typeface="Trajan Pro" pitchFamily="18" charset="0"/>
              </a:rPr>
              <a:t> / University of Helsinki / OA-CRDS </a:t>
            </a:r>
            <a:r>
              <a:rPr lang="fi-FI" b="1" dirty="0" err="1" smtClean="0">
                <a:latin typeface="Trajan Pro" pitchFamily="18" charset="0"/>
              </a:rPr>
              <a:t>based</a:t>
            </a:r>
            <a:r>
              <a:rPr lang="fi-FI" b="1" dirty="0" smtClean="0">
                <a:latin typeface="Trajan Pro" pitchFamily="18" charset="0"/>
              </a:rPr>
              <a:t> on a CW OPO</a:t>
            </a:r>
            <a:endParaRPr lang="en-GB" b="1" dirty="0">
              <a:latin typeface="Trajan Pro" pitchFamily="18" charset="0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D7C3619C-E696-40A1-A69A-0C85533ABB19}" type="slidenum">
              <a:rPr lang="en-GB" smtClean="0"/>
              <a:pPr/>
              <a:t>12</a:t>
            </a:fld>
            <a:endParaRPr lang="en-GB"/>
          </a:p>
        </p:txBody>
      </p:sp>
      <p:sp>
        <p:nvSpPr>
          <p:cNvPr id="8" name="Content Placeholder 1"/>
          <p:cNvSpPr txBox="1">
            <a:spLocks/>
          </p:cNvSpPr>
          <p:nvPr/>
        </p:nvSpPr>
        <p:spPr bwMode="auto">
          <a:xfrm>
            <a:off x="2016090" y="2078019"/>
            <a:ext cx="6840537" cy="38712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266700" indent="-266700">
              <a:spcAft>
                <a:spcPts val="800"/>
              </a:spcAft>
              <a:buClr>
                <a:schemeClr val="accent1"/>
              </a:buClr>
              <a:buSzPct val="100000"/>
              <a:buFont typeface="Arial" charset="0"/>
              <a:buChar char="•"/>
              <a:defRPr/>
            </a:pPr>
            <a:r>
              <a:rPr lang="fi-FI" sz="2200" dirty="0" err="1" smtClean="0">
                <a:solidFill>
                  <a:srgbClr val="000000"/>
                </a:solidFill>
              </a:rPr>
              <a:t>Off-axis</a:t>
            </a:r>
            <a:r>
              <a:rPr lang="fi-FI" sz="2200" dirty="0" smtClean="0">
                <a:solidFill>
                  <a:srgbClr val="000000"/>
                </a:solidFill>
              </a:rPr>
              <a:t> </a:t>
            </a:r>
            <a:r>
              <a:rPr lang="fi-FI" sz="2200" dirty="0" err="1" smtClean="0">
                <a:solidFill>
                  <a:srgbClr val="000000"/>
                </a:solidFill>
              </a:rPr>
              <a:t>technique</a:t>
            </a:r>
            <a:r>
              <a:rPr lang="fi-FI" sz="2200" dirty="0" smtClean="0">
                <a:solidFill>
                  <a:srgbClr val="000000"/>
                </a:solidFill>
              </a:rPr>
              <a:t> </a:t>
            </a:r>
            <a:r>
              <a:rPr lang="fi-FI" sz="2200" dirty="0" err="1" smtClean="0">
                <a:solidFill>
                  <a:srgbClr val="000000"/>
                </a:solidFill>
              </a:rPr>
              <a:t>decrease</a:t>
            </a:r>
            <a:r>
              <a:rPr lang="fi-FI" sz="2200" dirty="0" smtClean="0">
                <a:solidFill>
                  <a:srgbClr val="000000"/>
                </a:solidFill>
              </a:rPr>
              <a:t> the FSR </a:t>
            </a:r>
            <a:r>
              <a:rPr lang="fi-FI" sz="2200" dirty="0" err="1" smtClean="0">
                <a:solidFill>
                  <a:srgbClr val="000000"/>
                </a:solidFill>
              </a:rPr>
              <a:t>by</a:t>
            </a:r>
            <a:r>
              <a:rPr lang="fi-FI" sz="2200" dirty="0" smtClean="0">
                <a:solidFill>
                  <a:srgbClr val="000000"/>
                </a:solidFill>
              </a:rPr>
              <a:t> N </a:t>
            </a:r>
            <a:r>
              <a:rPr lang="fi-FI" sz="2200" dirty="0" err="1" smtClean="0">
                <a:solidFill>
                  <a:srgbClr val="000000"/>
                </a:solidFill>
              </a:rPr>
              <a:t>times</a:t>
            </a:r>
            <a:endParaRPr lang="fi-FI" sz="2200" dirty="0" smtClean="0">
              <a:solidFill>
                <a:srgbClr val="000000"/>
              </a:solidFill>
            </a:endParaRPr>
          </a:p>
          <a:p>
            <a:pPr marL="723900" lvl="1" indent="-266700">
              <a:spcAft>
                <a:spcPts val="800"/>
              </a:spcAft>
              <a:buClr>
                <a:schemeClr val="accent1"/>
              </a:buClr>
              <a:buSzPct val="100000"/>
              <a:buFont typeface="Arial" charset="0"/>
              <a:buChar char="•"/>
              <a:defRPr/>
            </a:pPr>
            <a:r>
              <a:rPr lang="fi-FI" sz="2200" dirty="0" err="1" smtClean="0">
                <a:solidFill>
                  <a:srgbClr val="000000"/>
                </a:solidFill>
              </a:rPr>
              <a:t>Better</a:t>
            </a:r>
            <a:r>
              <a:rPr lang="fi-FI" sz="2200" dirty="0" smtClean="0">
                <a:solidFill>
                  <a:srgbClr val="000000"/>
                </a:solidFill>
              </a:rPr>
              <a:t> </a:t>
            </a:r>
            <a:r>
              <a:rPr lang="fi-FI" sz="2200" dirty="0" err="1" smtClean="0">
                <a:solidFill>
                  <a:srgbClr val="000000"/>
                </a:solidFill>
              </a:rPr>
              <a:t>spectral</a:t>
            </a:r>
            <a:r>
              <a:rPr lang="fi-FI" sz="2200" dirty="0" smtClean="0">
                <a:solidFill>
                  <a:srgbClr val="000000"/>
                </a:solidFill>
              </a:rPr>
              <a:t> </a:t>
            </a:r>
            <a:r>
              <a:rPr lang="fi-FI" sz="2200" dirty="0" err="1" smtClean="0">
                <a:solidFill>
                  <a:srgbClr val="000000"/>
                </a:solidFill>
              </a:rPr>
              <a:t>resolution</a:t>
            </a:r>
            <a:r>
              <a:rPr lang="fi-FI" sz="2200" dirty="0" smtClean="0">
                <a:solidFill>
                  <a:srgbClr val="000000"/>
                </a:solidFill>
              </a:rPr>
              <a:t>  </a:t>
            </a:r>
          </a:p>
          <a:p>
            <a:pPr marL="723900" lvl="1" indent="-266700">
              <a:spcAft>
                <a:spcPts val="800"/>
              </a:spcAft>
              <a:buClr>
                <a:schemeClr val="accent1"/>
              </a:buClr>
              <a:buSzPct val="100000"/>
              <a:buFont typeface="Arial" charset="0"/>
              <a:buChar char="•"/>
              <a:defRPr/>
            </a:pPr>
            <a:r>
              <a:rPr lang="fi-FI" sz="2200" dirty="0" smtClean="0">
                <a:solidFill>
                  <a:srgbClr val="000000"/>
                </a:solidFill>
              </a:rPr>
              <a:t>No </a:t>
            </a:r>
            <a:r>
              <a:rPr lang="fi-FI" sz="2200" dirty="0" err="1" smtClean="0">
                <a:solidFill>
                  <a:srgbClr val="000000"/>
                </a:solidFill>
              </a:rPr>
              <a:t>mode</a:t>
            </a:r>
            <a:r>
              <a:rPr lang="fi-FI" sz="2200" dirty="0" smtClean="0">
                <a:solidFill>
                  <a:srgbClr val="000000"/>
                </a:solidFill>
              </a:rPr>
              <a:t> </a:t>
            </a:r>
            <a:r>
              <a:rPr lang="fi-FI" sz="2200" dirty="0" err="1" smtClean="0">
                <a:solidFill>
                  <a:srgbClr val="000000"/>
                </a:solidFill>
              </a:rPr>
              <a:t>matching</a:t>
            </a:r>
            <a:r>
              <a:rPr lang="fi-FI" sz="2200" dirty="0" smtClean="0">
                <a:solidFill>
                  <a:srgbClr val="000000"/>
                </a:solidFill>
              </a:rPr>
              <a:t>  </a:t>
            </a:r>
          </a:p>
          <a:p>
            <a:pPr marL="266700" indent="-266700">
              <a:spcAft>
                <a:spcPts val="800"/>
              </a:spcAft>
              <a:buClr>
                <a:schemeClr val="accent1"/>
              </a:buClr>
              <a:buSzPct val="100000"/>
              <a:buFont typeface="Arial" charset="0"/>
              <a:buChar char="•"/>
              <a:defRPr/>
            </a:pPr>
            <a:r>
              <a:rPr lang="fi-FI" sz="2200" dirty="0" err="1" smtClean="0">
                <a:solidFill>
                  <a:srgbClr val="000000"/>
                </a:solidFill>
              </a:rPr>
              <a:t>Problems</a:t>
            </a:r>
            <a:r>
              <a:rPr lang="fi-FI" sz="2200" dirty="0" smtClean="0">
                <a:solidFill>
                  <a:srgbClr val="000000"/>
                </a:solidFill>
              </a:rPr>
              <a:t> </a:t>
            </a:r>
            <a:r>
              <a:rPr lang="fi-FI" sz="2200" dirty="0" err="1" smtClean="0">
                <a:solidFill>
                  <a:srgbClr val="000000"/>
                </a:solidFill>
              </a:rPr>
              <a:t>with</a:t>
            </a:r>
            <a:r>
              <a:rPr lang="fi-FI" sz="2200" dirty="0" smtClean="0">
                <a:solidFill>
                  <a:srgbClr val="000000"/>
                </a:solidFill>
              </a:rPr>
              <a:t> </a:t>
            </a:r>
            <a:r>
              <a:rPr lang="fi-FI" sz="2200" dirty="0" err="1" smtClean="0">
                <a:solidFill>
                  <a:srgbClr val="000000"/>
                </a:solidFill>
              </a:rPr>
              <a:t>higher</a:t>
            </a:r>
            <a:r>
              <a:rPr lang="fi-FI" sz="2200" dirty="0" smtClean="0">
                <a:solidFill>
                  <a:srgbClr val="000000"/>
                </a:solidFill>
              </a:rPr>
              <a:t> TEM </a:t>
            </a:r>
            <a:r>
              <a:rPr lang="fi-FI" sz="2200" dirty="0" err="1" smtClean="0">
                <a:solidFill>
                  <a:srgbClr val="000000"/>
                </a:solidFill>
              </a:rPr>
              <a:t>modes</a:t>
            </a:r>
            <a:endParaRPr lang="fi-FI" sz="2200" dirty="0" smtClean="0">
              <a:solidFill>
                <a:srgbClr val="000000"/>
              </a:solidFill>
            </a:endParaRPr>
          </a:p>
          <a:p>
            <a:pPr marL="723900" lvl="1" indent="-266700">
              <a:spcAft>
                <a:spcPts val="800"/>
              </a:spcAft>
              <a:buClr>
                <a:schemeClr val="accent1"/>
              </a:buClr>
              <a:buSzPct val="100000"/>
              <a:buFont typeface="Arial" charset="0"/>
              <a:buChar char="•"/>
              <a:defRPr/>
            </a:pPr>
            <a:r>
              <a:rPr lang="fi-FI" sz="2200" dirty="0" smtClean="0">
                <a:solidFill>
                  <a:srgbClr val="000000"/>
                </a:solidFill>
              </a:rPr>
              <a:t>Different spatial distribution on mirror surfaces leads to deviations in ring-down times </a:t>
            </a:r>
          </a:p>
          <a:p>
            <a:pPr marL="266700" indent="-266700">
              <a:spcAft>
                <a:spcPts val="800"/>
              </a:spcAft>
              <a:buClr>
                <a:schemeClr val="accent1"/>
              </a:buClr>
              <a:buSzPct val="100000"/>
              <a:buFont typeface="Arial" charset="0"/>
              <a:buChar char="•"/>
              <a:defRPr/>
            </a:pPr>
            <a:r>
              <a:rPr lang="fi-FI" sz="2200" dirty="0" err="1" smtClean="0">
                <a:solidFill>
                  <a:srgbClr val="000000"/>
                </a:solidFill>
              </a:rPr>
              <a:t>Solving</a:t>
            </a:r>
            <a:r>
              <a:rPr lang="fi-FI" sz="2200" dirty="0" smtClean="0">
                <a:solidFill>
                  <a:srgbClr val="000000"/>
                </a:solidFill>
              </a:rPr>
              <a:t> the </a:t>
            </a:r>
            <a:r>
              <a:rPr lang="fi-FI" sz="2200" dirty="0" err="1" smtClean="0">
                <a:solidFill>
                  <a:srgbClr val="000000"/>
                </a:solidFill>
              </a:rPr>
              <a:t>problem</a:t>
            </a:r>
            <a:r>
              <a:rPr lang="fi-FI" sz="2200" dirty="0" smtClean="0">
                <a:solidFill>
                  <a:srgbClr val="000000"/>
                </a:solidFill>
              </a:rPr>
              <a:t> </a:t>
            </a:r>
          </a:p>
          <a:p>
            <a:pPr marL="723900" lvl="1" indent="-266700">
              <a:spcAft>
                <a:spcPts val="800"/>
              </a:spcAft>
              <a:buClr>
                <a:schemeClr val="accent1"/>
              </a:buClr>
              <a:buSzPct val="100000"/>
              <a:buFont typeface="Arial" charset="0"/>
              <a:buChar char="•"/>
              <a:defRPr/>
            </a:pPr>
            <a:r>
              <a:rPr lang="fi-FI" sz="2200" dirty="0" err="1" smtClean="0">
                <a:solidFill>
                  <a:srgbClr val="000000"/>
                </a:solidFill>
              </a:rPr>
              <a:t>Excite</a:t>
            </a:r>
            <a:r>
              <a:rPr lang="fi-FI" sz="2200" dirty="0" smtClean="0">
                <a:solidFill>
                  <a:srgbClr val="000000"/>
                </a:solidFill>
              </a:rPr>
              <a:t> </a:t>
            </a:r>
            <a:r>
              <a:rPr lang="fi-FI" sz="2200" dirty="0" err="1" smtClean="0">
                <a:solidFill>
                  <a:srgbClr val="000000"/>
                </a:solidFill>
              </a:rPr>
              <a:t>even</a:t>
            </a:r>
            <a:r>
              <a:rPr lang="fi-FI" sz="2200" dirty="0" smtClean="0">
                <a:solidFill>
                  <a:srgbClr val="000000"/>
                </a:solidFill>
              </a:rPr>
              <a:t> </a:t>
            </a:r>
            <a:r>
              <a:rPr lang="fi-FI" sz="2200" dirty="0" err="1" smtClean="0">
                <a:solidFill>
                  <a:srgbClr val="000000"/>
                </a:solidFill>
              </a:rPr>
              <a:t>higher</a:t>
            </a:r>
            <a:r>
              <a:rPr lang="fi-FI" sz="2200" dirty="0" smtClean="0">
                <a:solidFill>
                  <a:srgbClr val="000000"/>
                </a:solidFill>
              </a:rPr>
              <a:t> TEM </a:t>
            </a:r>
            <a:r>
              <a:rPr lang="fi-FI" sz="2200" dirty="0" err="1" smtClean="0">
                <a:solidFill>
                  <a:srgbClr val="000000"/>
                </a:solidFill>
              </a:rPr>
              <a:t>modes</a:t>
            </a:r>
            <a:r>
              <a:rPr lang="fi-FI" sz="2200" dirty="0" smtClean="0">
                <a:solidFill>
                  <a:srgbClr val="000000"/>
                </a:solidFill>
              </a:rPr>
              <a:t> </a:t>
            </a:r>
          </a:p>
          <a:p>
            <a:pPr marL="723900" lvl="1" indent="-266700">
              <a:spcAft>
                <a:spcPts val="800"/>
              </a:spcAft>
              <a:buClr>
                <a:schemeClr val="accent1"/>
              </a:buClr>
              <a:buSzPct val="100000"/>
              <a:buFont typeface="Arial" charset="0"/>
              <a:buChar char="•"/>
              <a:defRPr/>
            </a:pPr>
            <a:r>
              <a:rPr lang="fi-FI" sz="2200" dirty="0" err="1" smtClean="0">
                <a:solidFill>
                  <a:srgbClr val="000000"/>
                </a:solidFill>
              </a:rPr>
              <a:t>Separate</a:t>
            </a:r>
            <a:r>
              <a:rPr lang="fi-FI" sz="2200" dirty="0" smtClean="0">
                <a:solidFill>
                  <a:srgbClr val="000000"/>
                </a:solidFill>
              </a:rPr>
              <a:t> the </a:t>
            </a:r>
            <a:r>
              <a:rPr lang="fi-FI" sz="2200" dirty="0" err="1" smtClean="0">
                <a:solidFill>
                  <a:srgbClr val="000000"/>
                </a:solidFill>
              </a:rPr>
              <a:t>ring-down</a:t>
            </a:r>
            <a:r>
              <a:rPr lang="fi-FI" sz="2200" dirty="0" smtClean="0">
                <a:solidFill>
                  <a:srgbClr val="000000"/>
                </a:solidFill>
              </a:rPr>
              <a:t> </a:t>
            </a:r>
            <a:r>
              <a:rPr lang="fi-FI" sz="2200" dirty="0" err="1" smtClean="0">
                <a:solidFill>
                  <a:srgbClr val="000000"/>
                </a:solidFill>
              </a:rPr>
              <a:t>times</a:t>
            </a:r>
            <a:r>
              <a:rPr lang="fi-FI" sz="2200" dirty="0" smtClean="0">
                <a:solidFill>
                  <a:srgbClr val="000000"/>
                </a:solidFill>
              </a:rPr>
              <a:t>   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Date Placeholder 1"/>
          <p:cNvSpPr>
            <a:spLocks noGrp="1"/>
          </p:cNvSpPr>
          <p:nvPr>
            <p:ph type="dt" sz="quarter" idx="14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79602938-2EB3-48D2-AA00-0708D52D0465}" type="datetime1">
              <a:rPr lang="fi-FI"/>
              <a:pPr/>
              <a:t>20.6.2011</a:t>
            </a:fld>
            <a:endParaRPr lang="en-GB"/>
          </a:p>
        </p:txBody>
      </p:sp>
      <p:sp>
        <p:nvSpPr>
          <p:cNvPr id="11267" name="Slide Number Placeholder 2"/>
          <p:cNvSpPr>
            <a:spLocks noGrp="1"/>
          </p:cNvSpPr>
          <p:nvPr>
            <p:ph type="sldNum" sz="quarter" idx="16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667D86B7-9B6B-4107-BC4E-3341AC2196EC}" type="slidenum">
              <a:rPr lang="en-GB"/>
              <a:pPr/>
              <a:t>13</a:t>
            </a:fld>
            <a:endParaRPr lang="en-GB"/>
          </a:p>
        </p:txBody>
      </p:sp>
      <p:sp>
        <p:nvSpPr>
          <p:cNvPr id="11268" name="Footer Placeholder 3"/>
          <p:cNvSpPr>
            <a:spLocks noGrp="1"/>
          </p:cNvSpPr>
          <p:nvPr>
            <p:ph type="ftr" sz="quarter" idx="15"/>
          </p:nvPr>
        </p:nvSpPr>
        <p:spPr bwMode="auto">
          <a:xfrm>
            <a:off x="1979613" y="6165850"/>
            <a:ext cx="3600499" cy="431800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fi-FI" b="1" dirty="0" smtClean="0">
                <a:latin typeface="Trajan Pro" pitchFamily="18" charset="0"/>
              </a:rPr>
              <a:t>Jari Peltola / </a:t>
            </a:r>
            <a:r>
              <a:rPr lang="fi-FI" b="1" dirty="0" err="1" smtClean="0">
                <a:latin typeface="Trajan Pro" pitchFamily="18" charset="0"/>
              </a:rPr>
              <a:t>Laboratory</a:t>
            </a:r>
            <a:r>
              <a:rPr lang="fi-FI" b="1" dirty="0" smtClean="0">
                <a:latin typeface="Trajan Pro" pitchFamily="18" charset="0"/>
              </a:rPr>
              <a:t> of </a:t>
            </a:r>
            <a:r>
              <a:rPr lang="fi-FI" b="1" dirty="0" err="1" smtClean="0">
                <a:latin typeface="Trajan Pro" pitchFamily="18" charset="0"/>
              </a:rPr>
              <a:t>Physical</a:t>
            </a:r>
            <a:r>
              <a:rPr lang="fi-FI" b="1" dirty="0" smtClean="0">
                <a:latin typeface="Trajan Pro" pitchFamily="18" charset="0"/>
              </a:rPr>
              <a:t> </a:t>
            </a:r>
            <a:r>
              <a:rPr lang="fi-FI" b="1" dirty="0" err="1" smtClean="0">
                <a:latin typeface="Trajan Pro" pitchFamily="18" charset="0"/>
              </a:rPr>
              <a:t>Chemistry</a:t>
            </a:r>
            <a:r>
              <a:rPr lang="fi-FI" b="1" dirty="0" smtClean="0">
                <a:latin typeface="Trajan Pro" pitchFamily="18" charset="0"/>
              </a:rPr>
              <a:t> / University of Helsinki / OA-CRDS </a:t>
            </a:r>
            <a:r>
              <a:rPr lang="fi-FI" b="1" dirty="0" err="1" smtClean="0">
                <a:latin typeface="Trajan Pro" pitchFamily="18" charset="0"/>
              </a:rPr>
              <a:t>based</a:t>
            </a:r>
            <a:r>
              <a:rPr lang="fi-FI" b="1" dirty="0" smtClean="0">
                <a:latin typeface="Trajan Pro" pitchFamily="18" charset="0"/>
              </a:rPr>
              <a:t> on a CW OPO</a:t>
            </a:r>
            <a:endParaRPr lang="en-GB" b="1" dirty="0">
              <a:latin typeface="Trajan Pro" pitchFamily="18" charset="0"/>
            </a:endParaRPr>
          </a:p>
        </p:txBody>
      </p:sp>
      <p:sp>
        <p:nvSpPr>
          <p:cNvPr id="11269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ajan Pro" pitchFamily="18" charset="0"/>
              </a:rPr>
              <a:t>Thank You!</a:t>
            </a:r>
          </a:p>
        </p:txBody>
      </p:sp>
      <p:pic>
        <p:nvPicPr>
          <p:cNvPr id="8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60132" y="2312876"/>
            <a:ext cx="3023828" cy="277216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9" name="Content Placeholder 1"/>
          <p:cNvSpPr txBox="1">
            <a:spLocks/>
          </p:cNvSpPr>
          <p:nvPr/>
        </p:nvSpPr>
        <p:spPr bwMode="auto">
          <a:xfrm>
            <a:off x="2016090" y="2078019"/>
            <a:ext cx="6840537" cy="403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266700" indent="-266700">
              <a:spcAft>
                <a:spcPts val="800"/>
              </a:spcAft>
              <a:buClr>
                <a:schemeClr val="accent1"/>
              </a:buClr>
              <a:buSzPct val="100000"/>
              <a:buFont typeface="Arial" charset="0"/>
              <a:buChar char="•"/>
              <a:defRPr/>
            </a:pPr>
            <a:r>
              <a:rPr lang="en-GB" sz="2200" dirty="0" smtClean="0"/>
              <a:t>Acknowledgements</a:t>
            </a:r>
          </a:p>
          <a:p>
            <a:pPr marL="723900" lvl="1" indent="-266700">
              <a:spcAft>
                <a:spcPts val="800"/>
              </a:spcAft>
              <a:buClr>
                <a:schemeClr val="accent1"/>
              </a:buClr>
              <a:buSzPct val="100000"/>
              <a:buFont typeface="Arial" charset="0"/>
              <a:buChar char="•"/>
              <a:defRPr/>
            </a:pPr>
            <a:r>
              <a:rPr lang="en-GB" dirty="0" smtClean="0"/>
              <a:t>Prof. </a:t>
            </a:r>
            <a:r>
              <a:rPr lang="en-GB" dirty="0" err="1" smtClean="0"/>
              <a:t>Lauri</a:t>
            </a:r>
            <a:r>
              <a:rPr lang="en-GB" dirty="0" smtClean="0"/>
              <a:t> </a:t>
            </a:r>
            <a:r>
              <a:rPr lang="en-GB" dirty="0" err="1" smtClean="0"/>
              <a:t>Halonen</a:t>
            </a:r>
            <a:endParaRPr lang="en-GB" dirty="0" smtClean="0"/>
          </a:p>
          <a:p>
            <a:pPr marL="723900" lvl="1" indent="-266700">
              <a:spcAft>
                <a:spcPts val="800"/>
              </a:spcAft>
              <a:buClr>
                <a:schemeClr val="accent1"/>
              </a:buClr>
              <a:buSzPct val="100000"/>
              <a:buFont typeface="Arial" charset="0"/>
              <a:buChar char="•"/>
              <a:defRPr/>
            </a:pPr>
            <a:r>
              <a:rPr lang="en-GB" dirty="0" err="1" smtClean="0"/>
              <a:t>Markku</a:t>
            </a:r>
            <a:r>
              <a:rPr lang="en-GB" dirty="0" smtClean="0"/>
              <a:t>  </a:t>
            </a:r>
            <a:r>
              <a:rPr lang="en-GB" dirty="0" err="1" smtClean="0"/>
              <a:t>Vainio</a:t>
            </a:r>
            <a:r>
              <a:rPr lang="en-GB" dirty="0" smtClean="0"/>
              <a:t> </a:t>
            </a:r>
          </a:p>
          <a:p>
            <a:pPr marL="723900" lvl="1" indent="-266700">
              <a:spcAft>
                <a:spcPts val="800"/>
              </a:spcAft>
              <a:buClr>
                <a:schemeClr val="accent1"/>
              </a:buClr>
              <a:buSzPct val="100000"/>
              <a:buFont typeface="Arial" charset="0"/>
              <a:buChar char="•"/>
              <a:defRPr/>
            </a:pPr>
            <a:r>
              <a:rPr lang="en-GB" dirty="0" err="1" smtClean="0"/>
              <a:t>Mikael</a:t>
            </a:r>
            <a:r>
              <a:rPr lang="en-GB" dirty="0" smtClean="0"/>
              <a:t> </a:t>
            </a:r>
            <a:r>
              <a:rPr lang="en-GB" dirty="0" err="1" smtClean="0"/>
              <a:t>Siltanen</a:t>
            </a:r>
            <a:r>
              <a:rPr lang="en-GB" dirty="0" smtClean="0"/>
              <a:t> </a:t>
            </a:r>
          </a:p>
          <a:p>
            <a:pPr marL="723900" lvl="1" indent="-266700">
              <a:spcAft>
                <a:spcPts val="800"/>
              </a:spcAft>
              <a:buClr>
                <a:schemeClr val="accent1"/>
              </a:buClr>
              <a:buSzPct val="100000"/>
              <a:buFont typeface="Arial" charset="0"/>
              <a:buChar char="•"/>
              <a:defRPr/>
            </a:pPr>
            <a:r>
              <a:rPr lang="fi-FI" dirty="0" smtClean="0">
                <a:solidFill>
                  <a:srgbClr val="000000"/>
                </a:solidFill>
              </a:rPr>
              <a:t>The </a:t>
            </a:r>
            <a:r>
              <a:rPr lang="fi-FI" dirty="0" err="1" smtClean="0">
                <a:solidFill>
                  <a:srgbClr val="000000"/>
                </a:solidFill>
              </a:rPr>
              <a:t>People</a:t>
            </a:r>
            <a:r>
              <a:rPr lang="fi-FI" dirty="0" smtClean="0">
                <a:solidFill>
                  <a:srgbClr val="000000"/>
                </a:solidFill>
              </a:rPr>
              <a:t> in the </a:t>
            </a:r>
            <a:r>
              <a:rPr lang="fi-FI" dirty="0" err="1" smtClean="0">
                <a:solidFill>
                  <a:srgbClr val="000000"/>
                </a:solidFill>
              </a:rPr>
              <a:t>Laboratory</a:t>
            </a:r>
            <a:r>
              <a:rPr lang="fi-FI" dirty="0" smtClean="0">
                <a:solidFill>
                  <a:srgbClr val="000000"/>
                </a:solidFill>
              </a:rPr>
              <a:t> of </a:t>
            </a:r>
          </a:p>
          <a:p>
            <a:pPr marL="723900" lvl="1" indent="-266700">
              <a:spcAft>
                <a:spcPts val="800"/>
              </a:spcAft>
              <a:buClr>
                <a:schemeClr val="accent1"/>
              </a:buClr>
              <a:buSzPct val="100000"/>
              <a:defRPr/>
            </a:pPr>
            <a:r>
              <a:rPr lang="fi-FI" dirty="0" smtClean="0">
                <a:solidFill>
                  <a:srgbClr val="000000"/>
                </a:solidFill>
              </a:rPr>
              <a:t>     </a:t>
            </a:r>
            <a:r>
              <a:rPr lang="fi-FI" dirty="0" err="1" smtClean="0">
                <a:solidFill>
                  <a:srgbClr val="000000"/>
                </a:solidFill>
              </a:rPr>
              <a:t>Physical</a:t>
            </a:r>
            <a:r>
              <a:rPr lang="fi-FI" dirty="0" smtClean="0">
                <a:solidFill>
                  <a:srgbClr val="000000"/>
                </a:solidFill>
              </a:rPr>
              <a:t> </a:t>
            </a:r>
            <a:r>
              <a:rPr lang="fi-FI" dirty="0" err="1" smtClean="0">
                <a:solidFill>
                  <a:srgbClr val="000000"/>
                </a:solidFill>
              </a:rPr>
              <a:t>Chemistry</a:t>
            </a:r>
            <a:r>
              <a:rPr lang="fi-FI" dirty="0" smtClean="0">
                <a:solidFill>
                  <a:srgbClr val="000000"/>
                </a:solidFill>
              </a:rPr>
              <a:t>, University of</a:t>
            </a:r>
          </a:p>
          <a:p>
            <a:pPr marL="723900" lvl="1" indent="-266700">
              <a:spcAft>
                <a:spcPts val="800"/>
              </a:spcAft>
              <a:buClr>
                <a:schemeClr val="accent1"/>
              </a:buClr>
              <a:buSzPct val="100000"/>
              <a:defRPr/>
            </a:pPr>
            <a:r>
              <a:rPr lang="fi-FI" dirty="0" smtClean="0">
                <a:solidFill>
                  <a:srgbClr val="000000"/>
                </a:solidFill>
              </a:rPr>
              <a:t>     Helsinki</a:t>
            </a:r>
            <a:r>
              <a:rPr lang="fi-FI" sz="2200" dirty="0" smtClean="0">
                <a:solidFill>
                  <a:srgbClr val="000000"/>
                </a:solidFill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>
                <a:latin typeface="Garamond" pitchFamily="18" charset="0"/>
              </a:rPr>
              <a:t>Motivation </a:t>
            </a:r>
          </a:p>
          <a:p>
            <a:r>
              <a:rPr lang="en-GB" dirty="0" smtClean="0">
                <a:latin typeface="Garamond" pitchFamily="18" charset="0"/>
              </a:rPr>
              <a:t>Off-axis </a:t>
            </a:r>
            <a:r>
              <a:rPr lang="fi-FI" dirty="0" err="1" smtClean="0">
                <a:latin typeface="Garamond" pitchFamily="18" charset="0"/>
              </a:rPr>
              <a:t>technique</a:t>
            </a:r>
            <a:r>
              <a:rPr lang="en-GB" dirty="0" smtClean="0">
                <a:latin typeface="Garamond" pitchFamily="18" charset="0"/>
              </a:rPr>
              <a:t> </a:t>
            </a:r>
          </a:p>
          <a:p>
            <a:r>
              <a:rPr lang="en-GB" dirty="0" smtClean="0">
                <a:latin typeface="Garamond" pitchFamily="18" charset="0"/>
              </a:rPr>
              <a:t>Experimental Setup</a:t>
            </a:r>
          </a:p>
          <a:p>
            <a:r>
              <a:rPr lang="en-GB" dirty="0" smtClean="0">
                <a:latin typeface="Garamond" pitchFamily="18" charset="0"/>
              </a:rPr>
              <a:t>Results </a:t>
            </a:r>
          </a:p>
          <a:p>
            <a:r>
              <a:rPr lang="en-GB" dirty="0" smtClean="0">
                <a:latin typeface="Garamond" pitchFamily="18" charset="0"/>
              </a:rPr>
              <a:t>Summary</a:t>
            </a:r>
          </a:p>
          <a:p>
            <a:endParaRPr lang="en-GB" dirty="0" smtClean="0">
              <a:latin typeface="Garamond" pitchFamily="18" charset="0"/>
            </a:endParaRPr>
          </a:p>
        </p:txBody>
      </p:sp>
      <p:sp>
        <p:nvSpPr>
          <p:cNvPr id="7171" name="Date Placeholder 3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98C086E4-54F0-4D16-82CE-47737CFE1B49}" type="datetime1">
              <a:rPr lang="fi-FI"/>
              <a:pPr/>
              <a:t>20.6.2011</a:t>
            </a:fld>
            <a:endParaRPr lang="en-GB"/>
          </a:p>
        </p:txBody>
      </p:sp>
      <p:sp>
        <p:nvSpPr>
          <p:cNvPr id="7172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22FFACE9-02E7-4690-BB45-CADAE1AF568B}" type="slidenum">
              <a:rPr lang="en-GB"/>
              <a:pPr/>
              <a:t>2</a:t>
            </a:fld>
            <a:endParaRPr lang="en-GB"/>
          </a:p>
        </p:txBody>
      </p:sp>
      <p:sp>
        <p:nvSpPr>
          <p:cNvPr id="7174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ajan Pro" pitchFamily="18" charset="0"/>
              </a:rPr>
              <a:t>Contents</a:t>
            </a: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 bwMode="auto">
          <a:xfrm>
            <a:off x="1979612" y="6165850"/>
            <a:ext cx="3600500" cy="431800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fi-FI" b="1" dirty="0" smtClean="0">
                <a:latin typeface="Trajan Pro" pitchFamily="18" charset="0"/>
              </a:rPr>
              <a:t>Jari Peltola / </a:t>
            </a:r>
            <a:r>
              <a:rPr lang="fi-FI" b="1" dirty="0" err="1" smtClean="0">
                <a:latin typeface="Trajan Pro" pitchFamily="18" charset="0"/>
              </a:rPr>
              <a:t>Laboratory</a:t>
            </a:r>
            <a:r>
              <a:rPr lang="fi-FI" b="1" dirty="0" smtClean="0">
                <a:latin typeface="Trajan Pro" pitchFamily="18" charset="0"/>
              </a:rPr>
              <a:t> of </a:t>
            </a:r>
            <a:r>
              <a:rPr lang="fi-FI" b="1" dirty="0" err="1" smtClean="0">
                <a:latin typeface="Trajan Pro" pitchFamily="18" charset="0"/>
              </a:rPr>
              <a:t>Physical</a:t>
            </a:r>
            <a:r>
              <a:rPr lang="fi-FI" b="1" dirty="0" smtClean="0">
                <a:latin typeface="Trajan Pro" pitchFamily="18" charset="0"/>
              </a:rPr>
              <a:t> </a:t>
            </a:r>
            <a:r>
              <a:rPr lang="fi-FI" b="1" dirty="0" err="1" smtClean="0">
                <a:latin typeface="Trajan Pro" pitchFamily="18" charset="0"/>
              </a:rPr>
              <a:t>Chemistry</a:t>
            </a:r>
            <a:r>
              <a:rPr lang="fi-FI" b="1" dirty="0" smtClean="0">
                <a:latin typeface="Trajan Pro" pitchFamily="18" charset="0"/>
              </a:rPr>
              <a:t> / University of Helsinki / OA-CRDS </a:t>
            </a:r>
            <a:r>
              <a:rPr lang="fi-FI" b="1" dirty="0" err="1" smtClean="0">
                <a:latin typeface="Trajan Pro" pitchFamily="18" charset="0"/>
              </a:rPr>
              <a:t>based</a:t>
            </a:r>
            <a:r>
              <a:rPr lang="fi-FI" b="1" dirty="0" smtClean="0">
                <a:latin typeface="Trajan Pro" pitchFamily="18" charset="0"/>
              </a:rPr>
              <a:t> on a CW OPO</a:t>
            </a:r>
            <a:endParaRPr lang="en-GB" b="1" dirty="0">
              <a:latin typeface="Trajan Pro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ajan Pro" pitchFamily="18" charset="0"/>
              </a:rPr>
              <a:t>Motivation</a:t>
            </a:r>
            <a:r>
              <a:rPr lang="fi-FI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ajan Pro" pitchFamily="18" charset="0"/>
              </a:rPr>
              <a:t> </a:t>
            </a:r>
            <a:r>
              <a:rPr lang="fi-FI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7F099-8B3A-4080-9B4E-0FB9C260777B}" type="datetime1">
              <a:rPr lang="fi-FI" smtClean="0"/>
              <a:pPr/>
              <a:t>20.6.2011</a:t>
            </a:fld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09B484-5C9A-4F47-ACAB-377187AA19B3}" type="slidenum">
              <a:rPr lang="en-GB" smtClean="0"/>
              <a:pPr/>
              <a:t>3</a:t>
            </a:fld>
            <a:endParaRPr lang="en-GB"/>
          </a:p>
        </p:txBody>
      </p:sp>
      <p:sp>
        <p:nvSpPr>
          <p:cNvPr id="33" name="Content Placeholder 1"/>
          <p:cNvSpPr txBox="1">
            <a:spLocks/>
          </p:cNvSpPr>
          <p:nvPr/>
        </p:nvSpPr>
        <p:spPr bwMode="auto">
          <a:xfrm>
            <a:off x="2016090" y="2078019"/>
            <a:ext cx="6840537" cy="403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266700" indent="-266700">
              <a:spcAft>
                <a:spcPts val="800"/>
              </a:spcAft>
              <a:buClr>
                <a:schemeClr val="accent1"/>
              </a:buClr>
              <a:buSzPct val="100000"/>
              <a:buFont typeface="Arial" charset="0"/>
              <a:buChar char="•"/>
              <a:defRPr/>
            </a:pPr>
            <a:r>
              <a:rPr lang="fi-FI" sz="2200" dirty="0" err="1" smtClean="0">
                <a:solidFill>
                  <a:srgbClr val="000000"/>
                </a:solidFill>
              </a:rPr>
              <a:t>Mid-infrared</a:t>
            </a:r>
            <a:r>
              <a:rPr lang="fi-FI" sz="2200" dirty="0" smtClean="0">
                <a:solidFill>
                  <a:srgbClr val="000000"/>
                </a:solidFill>
              </a:rPr>
              <a:t> </a:t>
            </a:r>
            <a:r>
              <a:rPr lang="fi-FI" sz="2200" dirty="0" err="1" smtClean="0">
                <a:solidFill>
                  <a:srgbClr val="000000"/>
                </a:solidFill>
              </a:rPr>
              <a:t>spectroscopy</a:t>
            </a:r>
            <a:r>
              <a:rPr lang="fi-FI" sz="2200" dirty="0" smtClean="0">
                <a:solidFill>
                  <a:srgbClr val="000000"/>
                </a:solidFill>
              </a:rPr>
              <a:t> (2-4 </a:t>
            </a:r>
            <a:r>
              <a:rPr lang="el-GR" sz="2200" dirty="0" smtClean="0">
                <a:solidFill>
                  <a:srgbClr val="000000"/>
                </a:solidFill>
              </a:rPr>
              <a:t>μ</a:t>
            </a:r>
            <a:r>
              <a:rPr lang="fi-FI" sz="2200" dirty="0" smtClean="0">
                <a:solidFill>
                  <a:srgbClr val="000000"/>
                </a:solidFill>
              </a:rPr>
              <a:t>m)</a:t>
            </a:r>
          </a:p>
          <a:p>
            <a:pPr marL="723900" lvl="1" indent="-266700">
              <a:spcAft>
                <a:spcPts val="800"/>
              </a:spcAft>
              <a:buClr>
                <a:schemeClr val="accent1"/>
              </a:buClr>
              <a:buSzPct val="100000"/>
              <a:buFont typeface="Arial" charset="0"/>
              <a:buChar char="•"/>
              <a:defRPr/>
            </a:pPr>
            <a:r>
              <a:rPr lang="fi-FI" sz="2000" dirty="0" err="1" smtClean="0">
                <a:solidFill>
                  <a:srgbClr val="000000"/>
                </a:solidFill>
              </a:rPr>
              <a:t>Fundamental</a:t>
            </a:r>
            <a:r>
              <a:rPr lang="fi-FI" sz="2000" dirty="0" smtClean="0">
                <a:solidFill>
                  <a:srgbClr val="000000"/>
                </a:solidFill>
              </a:rPr>
              <a:t> </a:t>
            </a:r>
            <a:r>
              <a:rPr lang="fi-FI" sz="2000" dirty="0" err="1" smtClean="0">
                <a:solidFill>
                  <a:srgbClr val="000000"/>
                </a:solidFill>
              </a:rPr>
              <a:t>transition</a:t>
            </a:r>
            <a:r>
              <a:rPr lang="fi-FI" sz="2000" dirty="0" smtClean="0">
                <a:solidFill>
                  <a:srgbClr val="000000"/>
                </a:solidFill>
              </a:rPr>
              <a:t> of </a:t>
            </a:r>
            <a:r>
              <a:rPr lang="fi-FI" sz="2000" dirty="0" err="1" smtClean="0">
                <a:solidFill>
                  <a:srgbClr val="000000"/>
                </a:solidFill>
              </a:rPr>
              <a:t>ro-vibrational</a:t>
            </a:r>
            <a:r>
              <a:rPr lang="fi-FI" sz="2000" dirty="0" smtClean="0">
                <a:solidFill>
                  <a:srgbClr val="000000"/>
                </a:solidFill>
              </a:rPr>
              <a:t> </a:t>
            </a:r>
            <a:r>
              <a:rPr lang="fi-FI" sz="2000" dirty="0" err="1" smtClean="0">
                <a:solidFill>
                  <a:srgbClr val="000000"/>
                </a:solidFill>
              </a:rPr>
              <a:t>states</a:t>
            </a:r>
            <a:endParaRPr lang="fi-FI" sz="2200" dirty="0" smtClean="0">
              <a:solidFill>
                <a:srgbClr val="000000"/>
              </a:solidFill>
            </a:endParaRPr>
          </a:p>
          <a:p>
            <a:pPr marL="266700" marR="0" lvl="0" indent="-2667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800"/>
              </a:spcAft>
              <a:buClr>
                <a:schemeClr val="accent1"/>
              </a:buClr>
              <a:buSzPct val="100000"/>
              <a:buFont typeface="Arial" charset="0"/>
              <a:buChar char="•"/>
              <a:tabLst/>
              <a:defRPr/>
            </a:pPr>
            <a:r>
              <a:rPr kumimoji="0" lang="fi-FI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Garamond" pitchFamily="18" charset="0"/>
                <a:ea typeface="+mn-ea"/>
                <a:cs typeface="+mn-cs"/>
              </a:rPr>
              <a:t>In CRDS spectral resolution is </a:t>
            </a:r>
            <a:r>
              <a:rPr lang="fi-FI" sz="2200" dirty="0" err="1" smtClean="0">
                <a:cs typeface="+mn-cs"/>
              </a:rPr>
              <a:t>limi</a:t>
            </a:r>
            <a:r>
              <a:rPr kumimoji="0" lang="fi-FI" sz="2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Garamond" pitchFamily="18" charset="0"/>
                <a:ea typeface="+mn-ea"/>
                <a:cs typeface="+mn-cs"/>
              </a:rPr>
              <a:t>ted</a:t>
            </a:r>
            <a:r>
              <a:rPr kumimoji="0" lang="fi-FI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Garamond" pitchFamily="18" charset="0"/>
                <a:ea typeface="+mn-ea"/>
                <a:cs typeface="+mn-cs"/>
              </a:rPr>
              <a:t> </a:t>
            </a:r>
            <a:r>
              <a:rPr kumimoji="0" lang="fi-FI" sz="2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Garamond" pitchFamily="18" charset="0"/>
                <a:ea typeface="+mn-ea"/>
                <a:cs typeface="+mn-cs"/>
              </a:rPr>
              <a:t>by</a:t>
            </a:r>
            <a:r>
              <a:rPr kumimoji="0" lang="fi-FI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Garamond" pitchFamily="18" charset="0"/>
                <a:ea typeface="+mn-ea"/>
                <a:cs typeface="+mn-cs"/>
              </a:rPr>
              <a:t> the </a:t>
            </a:r>
            <a:r>
              <a:rPr kumimoji="0" lang="fi-FI" sz="2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Garamond" pitchFamily="18" charset="0"/>
                <a:ea typeface="+mn-ea"/>
                <a:cs typeface="+mn-cs"/>
              </a:rPr>
              <a:t>free</a:t>
            </a:r>
            <a:r>
              <a:rPr kumimoji="0" lang="fi-FI" sz="22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Garamond" pitchFamily="18" charset="0"/>
                <a:ea typeface="+mn-ea"/>
                <a:cs typeface="+mn-cs"/>
              </a:rPr>
              <a:t> </a:t>
            </a:r>
            <a:r>
              <a:rPr kumimoji="0" lang="fi-FI" sz="22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Garamond" pitchFamily="18" charset="0"/>
                <a:ea typeface="+mn-ea"/>
                <a:cs typeface="+mn-cs"/>
              </a:rPr>
              <a:t>spectral</a:t>
            </a:r>
            <a:r>
              <a:rPr kumimoji="0" lang="fi-FI" sz="22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Garamond" pitchFamily="18" charset="0"/>
                <a:ea typeface="+mn-ea"/>
                <a:cs typeface="+mn-cs"/>
              </a:rPr>
              <a:t> </a:t>
            </a:r>
            <a:r>
              <a:rPr kumimoji="0" lang="fi-FI" sz="22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Garamond" pitchFamily="18" charset="0"/>
                <a:ea typeface="+mn-ea"/>
                <a:cs typeface="+mn-cs"/>
              </a:rPr>
              <a:t>range</a:t>
            </a:r>
            <a:r>
              <a:rPr kumimoji="0" lang="fi-FI" sz="22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Garamond" pitchFamily="18" charset="0"/>
                <a:ea typeface="+mn-ea"/>
                <a:cs typeface="+mn-cs"/>
              </a:rPr>
              <a:t> (FSR)</a:t>
            </a:r>
          </a:p>
          <a:p>
            <a:pPr marL="723900" lvl="1" indent="-266700">
              <a:spcAft>
                <a:spcPts val="800"/>
              </a:spcAft>
              <a:buClr>
                <a:schemeClr val="accent1"/>
              </a:buClr>
              <a:buSzPct val="100000"/>
              <a:buFont typeface="Arial" charset="0"/>
              <a:buChar char="•"/>
              <a:defRPr/>
            </a:pPr>
            <a:r>
              <a:rPr lang="fi-FI" sz="2200" noProof="0" dirty="0" err="1" smtClean="0">
                <a:cs typeface="+mn-cs"/>
              </a:rPr>
              <a:t>Low</a:t>
            </a:r>
            <a:r>
              <a:rPr lang="fi-FI" sz="2200" noProof="0" dirty="0" smtClean="0">
                <a:cs typeface="+mn-cs"/>
              </a:rPr>
              <a:t> </a:t>
            </a:r>
            <a:r>
              <a:rPr lang="fi-FI" sz="2200" noProof="0" dirty="0" err="1" smtClean="0">
                <a:cs typeface="+mn-cs"/>
              </a:rPr>
              <a:t>pressure</a:t>
            </a:r>
            <a:r>
              <a:rPr lang="fi-FI" sz="2200" dirty="0" smtClean="0">
                <a:cs typeface="+mn-cs"/>
              </a:rPr>
              <a:t>?</a:t>
            </a:r>
          </a:p>
          <a:p>
            <a:pPr marL="1181100" lvl="2" indent="-266700">
              <a:spcAft>
                <a:spcPts val="800"/>
              </a:spcAft>
              <a:buClr>
                <a:schemeClr val="accent1"/>
              </a:buClr>
              <a:buSzPct val="100000"/>
              <a:buFont typeface="Arial" charset="0"/>
              <a:buChar char="•"/>
              <a:defRPr/>
            </a:pPr>
            <a:r>
              <a:rPr kumimoji="0" lang="fi-FI" sz="2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Garamond" pitchFamily="18" charset="0"/>
                <a:ea typeface="+mn-ea"/>
                <a:cs typeface="+mn-cs"/>
              </a:rPr>
              <a:t>Piezo</a:t>
            </a:r>
            <a:r>
              <a:rPr kumimoji="0" lang="fi-FI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Garamond" pitchFamily="18" charset="0"/>
                <a:ea typeface="+mn-ea"/>
                <a:cs typeface="+mn-cs"/>
              </a:rPr>
              <a:t> </a:t>
            </a:r>
            <a:r>
              <a:rPr kumimoji="0" lang="fi-FI" sz="2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Garamond" pitchFamily="18" charset="0"/>
                <a:ea typeface="+mn-ea"/>
                <a:cs typeface="+mn-cs"/>
              </a:rPr>
              <a:t>scanning</a:t>
            </a:r>
            <a:r>
              <a:rPr kumimoji="0" lang="fi-FI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Garamond" pitchFamily="18" charset="0"/>
                <a:ea typeface="+mn-ea"/>
                <a:cs typeface="+mn-cs"/>
              </a:rPr>
              <a:t>?</a:t>
            </a:r>
          </a:p>
        </p:txBody>
      </p:sp>
      <p:sp>
        <p:nvSpPr>
          <p:cNvPr id="57" name="Flowchart: Direct Access Storage 56"/>
          <p:cNvSpPr/>
          <p:nvPr/>
        </p:nvSpPr>
        <p:spPr>
          <a:xfrm rot="10197935">
            <a:off x="5474496" y="5325239"/>
            <a:ext cx="3025586" cy="923450"/>
          </a:xfrm>
          <a:prstGeom prst="flowChartMagneticDrum">
            <a:avLst/>
          </a:prstGeom>
          <a:ln>
            <a:solidFill>
              <a:schemeClr val="accent1"/>
            </a:solidFill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  <a:scene3d>
            <a:camera prst="perspectiveHeroicExtremeLeftFacing" fov="3300000">
              <a:rot lat="0" lon="2400000" rev="21000000"/>
            </a:camera>
            <a:lightRig rig="threePt" dir="t"/>
          </a:scene3d>
        </p:spPr>
        <p:style>
          <a:lnRef idx="1">
            <a:schemeClr val="dk1"/>
          </a:lnRef>
          <a:fillRef idx="1003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9" name="Straight Connector 58"/>
          <p:cNvCxnSpPr/>
          <p:nvPr/>
        </p:nvCxnSpPr>
        <p:spPr>
          <a:xfrm rot="10800000" flipH="1">
            <a:off x="7992380" y="5769260"/>
            <a:ext cx="822960" cy="783"/>
          </a:xfrm>
          <a:prstGeom prst="line">
            <a:avLst/>
          </a:prstGeom>
          <a:ln/>
          <a:effectLst>
            <a:glow rad="63500">
              <a:schemeClr val="accent5">
                <a:satMod val="17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80" name="Straight Connector 79"/>
          <p:cNvCxnSpPr/>
          <p:nvPr/>
        </p:nvCxnSpPr>
        <p:spPr>
          <a:xfrm rot="10800000" flipH="1">
            <a:off x="3915936" y="5769260"/>
            <a:ext cx="2286000" cy="783"/>
          </a:xfrm>
          <a:prstGeom prst="line">
            <a:avLst/>
          </a:prstGeom>
          <a:ln/>
          <a:effectLst>
            <a:glow rad="63500">
              <a:schemeClr val="accent5">
                <a:satMod val="17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81" name="Straight Connector 80"/>
          <p:cNvCxnSpPr/>
          <p:nvPr/>
        </p:nvCxnSpPr>
        <p:spPr>
          <a:xfrm rot="10800000" flipH="1">
            <a:off x="6084169" y="5770043"/>
            <a:ext cx="1920240" cy="0"/>
          </a:xfrm>
          <a:prstGeom prst="line">
            <a:avLst/>
          </a:prstGeom>
          <a:ln/>
          <a:effectLst>
            <a:glow rad="228600">
              <a:schemeClr val="accent5">
                <a:satMod val="17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82" name="Straight Connector 81"/>
          <p:cNvCxnSpPr/>
          <p:nvPr/>
        </p:nvCxnSpPr>
        <p:spPr>
          <a:xfrm rot="10800000" flipH="1">
            <a:off x="6000132" y="5769260"/>
            <a:ext cx="1920240" cy="0"/>
          </a:xfrm>
          <a:prstGeom prst="line">
            <a:avLst/>
          </a:prstGeom>
          <a:ln/>
          <a:effectLst>
            <a:glow rad="228600">
              <a:schemeClr val="accent5">
                <a:satMod val="17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83" name="Straight Connector 82"/>
          <p:cNvCxnSpPr/>
          <p:nvPr/>
        </p:nvCxnSpPr>
        <p:spPr>
          <a:xfrm rot="10800000" flipH="1">
            <a:off x="5976156" y="5769260"/>
            <a:ext cx="1920240" cy="0"/>
          </a:xfrm>
          <a:prstGeom prst="line">
            <a:avLst/>
          </a:prstGeom>
          <a:ln/>
          <a:effectLst>
            <a:glow rad="228600">
              <a:schemeClr val="accent5">
                <a:satMod val="17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grpSp>
        <p:nvGrpSpPr>
          <p:cNvPr id="43" name="Group 42"/>
          <p:cNvGrpSpPr/>
          <p:nvPr/>
        </p:nvGrpSpPr>
        <p:grpSpPr>
          <a:xfrm>
            <a:off x="71500" y="3861047"/>
            <a:ext cx="3132348" cy="2376265"/>
            <a:chOff x="71500" y="3861048"/>
            <a:chExt cx="3132348" cy="2376265"/>
          </a:xfrm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grpSpPr>
        <p:sp>
          <p:nvSpPr>
            <p:cNvPr id="24" name="Text Box 8"/>
            <p:cNvSpPr txBox="1">
              <a:spLocks noChangeArrowheads="1"/>
            </p:cNvSpPr>
            <p:nvPr/>
          </p:nvSpPr>
          <p:spPr bwMode="auto">
            <a:xfrm>
              <a:off x="1300516" y="4416591"/>
              <a:ext cx="118050" cy="2243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defTabSz="914400" eaLnBrk="1" hangingPunct="1">
                <a:buClrTx/>
                <a:buSzTx/>
                <a:buFontTx/>
                <a:buNone/>
              </a:pPr>
              <a:endParaRPr lang="fi-FI" sz="1800">
                <a:solidFill>
                  <a:schemeClr val="tx1"/>
                </a:solidFill>
                <a:latin typeface="Arial" charset="0"/>
              </a:endParaRPr>
            </a:p>
          </p:txBody>
        </p:sp>
        <p:sp>
          <p:nvSpPr>
            <p:cNvPr id="25" name="Rectangle 42"/>
            <p:cNvSpPr>
              <a:spLocks noChangeArrowheads="1"/>
            </p:cNvSpPr>
            <p:nvPr/>
          </p:nvSpPr>
          <p:spPr bwMode="auto">
            <a:xfrm>
              <a:off x="2098463" y="5733256"/>
              <a:ext cx="735273" cy="1882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defTabSz="914400" eaLnBrk="1" hangingPunct="1">
                <a:buClrTx/>
                <a:buSzTx/>
                <a:buFontTx/>
                <a:buNone/>
              </a:pPr>
              <a:r>
                <a:rPr lang="en-US" sz="2000" b="1" dirty="0" smtClean="0">
                  <a:solidFill>
                    <a:srgbClr val="0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Frequency</a:t>
              </a:r>
              <a:endParaRPr lang="en-US" sz="20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26" name="Line 43"/>
            <p:cNvSpPr>
              <a:spLocks noChangeShapeType="1"/>
            </p:cNvSpPr>
            <p:nvPr/>
          </p:nvSpPr>
          <p:spPr bwMode="auto">
            <a:xfrm flipV="1">
              <a:off x="459753" y="3861048"/>
              <a:ext cx="0" cy="1846012"/>
            </a:xfrm>
            <a:prstGeom prst="line">
              <a:avLst/>
            </a:prstGeom>
            <a:ln>
              <a:headEnd/>
              <a:tailEnd type="triangl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27" name="Text Box 44"/>
            <p:cNvSpPr txBox="1">
              <a:spLocks noChangeArrowheads="1"/>
            </p:cNvSpPr>
            <p:nvPr/>
          </p:nvSpPr>
          <p:spPr bwMode="auto">
            <a:xfrm rot="16200000">
              <a:off x="-600687" y="4641248"/>
              <a:ext cx="1753699" cy="4093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defTabSz="914400" eaLnBrk="1" hangingPunct="1">
                <a:buClrTx/>
                <a:buSzTx/>
                <a:buFontTx/>
                <a:buNone/>
              </a:pPr>
              <a:r>
                <a:rPr lang="fi-FI" sz="2000" b="1" dirty="0" smtClean="0"/>
                <a:t>Transmission</a:t>
              </a:r>
              <a:r>
                <a:rPr lang="fi-FI" sz="2400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endParaRPr lang="en-US" sz="24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graphicFrame>
          <p:nvGraphicFramePr>
            <p:cNvPr id="28" name="Content Placeholder 16"/>
            <p:cNvGraphicFramePr>
              <a:graphicFrameLocks noChangeAspect="1"/>
            </p:cNvGraphicFramePr>
            <p:nvPr/>
          </p:nvGraphicFramePr>
          <p:xfrm>
            <a:off x="321271" y="5689203"/>
            <a:ext cx="867503" cy="54811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5614" name="Equation" r:id="rId3" imgW="672840" imgH="393480" progId="Equation.3">
                    <p:embed/>
                  </p:oleObj>
                </mc:Choice>
                <mc:Fallback>
                  <p:oleObj name="Equation" r:id="rId3" imgW="672840" imgH="393480" progId="Equation.3">
                    <p:embed/>
                    <p:pic>
                      <p:nvPicPr>
                        <p:cNvPr id="0" name="Content Placeholder 16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21271" y="5689203"/>
                          <a:ext cx="867503" cy="54811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9" name="Text Box 58"/>
            <p:cNvSpPr txBox="1">
              <a:spLocks noChangeArrowheads="1"/>
            </p:cNvSpPr>
            <p:nvPr/>
          </p:nvSpPr>
          <p:spPr bwMode="auto">
            <a:xfrm>
              <a:off x="1061085" y="4696341"/>
              <a:ext cx="593523" cy="246222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eaLnBrk="0" hangingPunct="0"/>
              <a:r>
                <a:rPr lang="fi-FI" sz="1400" b="1" dirty="0">
                  <a:latin typeface="Arial" charset="0"/>
                </a:rPr>
                <a:t>FSR</a:t>
              </a:r>
              <a:endParaRPr lang="en-US" sz="1400" b="1" dirty="0">
                <a:latin typeface="Arial" charset="0"/>
              </a:endParaRPr>
            </a:p>
          </p:txBody>
        </p:sp>
        <p:sp>
          <p:nvSpPr>
            <p:cNvPr id="30" name="Freeform 29"/>
            <p:cNvSpPr>
              <a:spLocks/>
            </p:cNvSpPr>
            <p:nvPr/>
          </p:nvSpPr>
          <p:spPr bwMode="auto">
            <a:xfrm>
              <a:off x="482834" y="3861048"/>
              <a:ext cx="2469604" cy="1828156"/>
            </a:xfrm>
            <a:custGeom>
              <a:avLst/>
              <a:gdLst>
                <a:gd name="T0" fmla="*/ 50 w 3549"/>
                <a:gd name="T1" fmla="*/ 814 h 848"/>
                <a:gd name="T2" fmla="*/ 117 w 3549"/>
                <a:gd name="T3" fmla="*/ 766 h 848"/>
                <a:gd name="T4" fmla="*/ 185 w 3549"/>
                <a:gd name="T5" fmla="*/ 720 h 848"/>
                <a:gd name="T6" fmla="*/ 251 w 3549"/>
                <a:gd name="T7" fmla="*/ 673 h 848"/>
                <a:gd name="T8" fmla="*/ 318 w 3549"/>
                <a:gd name="T9" fmla="*/ 626 h 848"/>
                <a:gd name="T10" fmla="*/ 385 w 3549"/>
                <a:gd name="T11" fmla="*/ 579 h 848"/>
                <a:gd name="T12" fmla="*/ 452 w 3549"/>
                <a:gd name="T13" fmla="*/ 534 h 848"/>
                <a:gd name="T14" fmla="*/ 519 w 3549"/>
                <a:gd name="T15" fmla="*/ 489 h 848"/>
                <a:gd name="T16" fmla="*/ 585 w 3549"/>
                <a:gd name="T17" fmla="*/ 444 h 848"/>
                <a:gd name="T18" fmla="*/ 653 w 3549"/>
                <a:gd name="T19" fmla="*/ 401 h 848"/>
                <a:gd name="T20" fmla="*/ 720 w 3549"/>
                <a:gd name="T21" fmla="*/ 360 h 848"/>
                <a:gd name="T22" fmla="*/ 787 w 3549"/>
                <a:gd name="T23" fmla="*/ 320 h 848"/>
                <a:gd name="T24" fmla="*/ 854 w 3549"/>
                <a:gd name="T25" fmla="*/ 281 h 848"/>
                <a:gd name="T26" fmla="*/ 920 w 3549"/>
                <a:gd name="T27" fmla="*/ 243 h 848"/>
                <a:gd name="T28" fmla="*/ 987 w 3549"/>
                <a:gd name="T29" fmla="*/ 210 h 848"/>
                <a:gd name="T30" fmla="*/ 1055 w 3549"/>
                <a:gd name="T31" fmla="*/ 177 h 848"/>
                <a:gd name="T32" fmla="*/ 1122 w 3549"/>
                <a:gd name="T33" fmla="*/ 146 h 848"/>
                <a:gd name="T34" fmla="*/ 1189 w 3549"/>
                <a:gd name="T35" fmla="*/ 120 h 848"/>
                <a:gd name="T36" fmla="*/ 1255 w 3549"/>
                <a:gd name="T37" fmla="*/ 93 h 848"/>
                <a:gd name="T38" fmla="*/ 1322 w 3549"/>
                <a:gd name="T39" fmla="*/ 72 h 848"/>
                <a:gd name="T40" fmla="*/ 1389 w 3549"/>
                <a:gd name="T41" fmla="*/ 53 h 848"/>
                <a:gd name="T42" fmla="*/ 1457 w 3549"/>
                <a:gd name="T43" fmla="*/ 36 h 848"/>
                <a:gd name="T44" fmla="*/ 1524 w 3549"/>
                <a:gd name="T45" fmla="*/ 23 h 848"/>
                <a:gd name="T46" fmla="*/ 1591 w 3549"/>
                <a:gd name="T47" fmla="*/ 12 h 848"/>
                <a:gd name="T48" fmla="*/ 1657 w 3549"/>
                <a:gd name="T49" fmla="*/ 6 h 848"/>
                <a:gd name="T50" fmla="*/ 1724 w 3549"/>
                <a:gd name="T51" fmla="*/ 0 h 848"/>
                <a:gd name="T52" fmla="*/ 1791 w 3549"/>
                <a:gd name="T53" fmla="*/ 0 h 848"/>
                <a:gd name="T54" fmla="*/ 1858 w 3549"/>
                <a:gd name="T55" fmla="*/ 2 h 848"/>
                <a:gd name="T56" fmla="*/ 1926 w 3549"/>
                <a:gd name="T57" fmla="*/ 7 h 848"/>
                <a:gd name="T58" fmla="*/ 1992 w 3549"/>
                <a:gd name="T59" fmla="*/ 17 h 848"/>
                <a:gd name="T60" fmla="*/ 2059 w 3549"/>
                <a:gd name="T61" fmla="*/ 29 h 848"/>
                <a:gd name="T62" fmla="*/ 2126 w 3549"/>
                <a:gd name="T63" fmla="*/ 43 h 848"/>
                <a:gd name="T64" fmla="*/ 2193 w 3549"/>
                <a:gd name="T65" fmla="*/ 62 h 848"/>
                <a:gd name="T66" fmla="*/ 2260 w 3549"/>
                <a:gd name="T67" fmla="*/ 83 h 848"/>
                <a:gd name="T68" fmla="*/ 2326 w 3549"/>
                <a:gd name="T69" fmla="*/ 107 h 848"/>
                <a:gd name="T70" fmla="*/ 2394 w 3549"/>
                <a:gd name="T71" fmla="*/ 133 h 848"/>
                <a:gd name="T72" fmla="*/ 2461 w 3549"/>
                <a:gd name="T73" fmla="*/ 161 h 848"/>
                <a:gd name="T74" fmla="*/ 2528 w 3549"/>
                <a:gd name="T75" fmla="*/ 193 h 848"/>
                <a:gd name="T76" fmla="*/ 2595 w 3549"/>
                <a:gd name="T77" fmla="*/ 227 h 848"/>
                <a:gd name="T78" fmla="*/ 2661 w 3549"/>
                <a:gd name="T79" fmla="*/ 263 h 848"/>
                <a:gd name="T80" fmla="*/ 2728 w 3549"/>
                <a:gd name="T81" fmla="*/ 300 h 848"/>
                <a:gd name="T82" fmla="*/ 2796 w 3549"/>
                <a:gd name="T83" fmla="*/ 339 h 848"/>
                <a:gd name="T84" fmla="*/ 2863 w 3549"/>
                <a:gd name="T85" fmla="*/ 380 h 848"/>
                <a:gd name="T86" fmla="*/ 2930 w 3549"/>
                <a:gd name="T87" fmla="*/ 423 h 848"/>
                <a:gd name="T88" fmla="*/ 2997 w 3549"/>
                <a:gd name="T89" fmla="*/ 467 h 848"/>
                <a:gd name="T90" fmla="*/ 3063 w 3549"/>
                <a:gd name="T91" fmla="*/ 511 h 848"/>
                <a:gd name="T92" fmla="*/ 3130 w 3549"/>
                <a:gd name="T93" fmla="*/ 557 h 848"/>
                <a:gd name="T94" fmla="*/ 3198 w 3549"/>
                <a:gd name="T95" fmla="*/ 603 h 848"/>
                <a:gd name="T96" fmla="*/ 3265 w 3549"/>
                <a:gd name="T97" fmla="*/ 650 h 848"/>
                <a:gd name="T98" fmla="*/ 3332 w 3549"/>
                <a:gd name="T99" fmla="*/ 697 h 848"/>
                <a:gd name="T100" fmla="*/ 3398 w 3549"/>
                <a:gd name="T101" fmla="*/ 744 h 848"/>
                <a:gd name="T102" fmla="*/ 3465 w 3549"/>
                <a:gd name="T103" fmla="*/ 790 h 848"/>
                <a:gd name="T104" fmla="*/ 3532 w 3549"/>
                <a:gd name="T105" fmla="*/ 837 h 848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3549"/>
                <a:gd name="T160" fmla="*/ 0 h 848"/>
                <a:gd name="T161" fmla="*/ 3549 w 3549"/>
                <a:gd name="T162" fmla="*/ 848 h 848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3549" h="848">
                  <a:moveTo>
                    <a:pt x="0" y="848"/>
                  </a:moveTo>
                  <a:lnTo>
                    <a:pt x="17" y="837"/>
                  </a:lnTo>
                  <a:lnTo>
                    <a:pt x="33" y="826"/>
                  </a:lnTo>
                  <a:lnTo>
                    <a:pt x="50" y="814"/>
                  </a:lnTo>
                  <a:lnTo>
                    <a:pt x="67" y="801"/>
                  </a:lnTo>
                  <a:lnTo>
                    <a:pt x="84" y="790"/>
                  </a:lnTo>
                  <a:lnTo>
                    <a:pt x="101" y="780"/>
                  </a:lnTo>
                  <a:lnTo>
                    <a:pt x="117" y="766"/>
                  </a:lnTo>
                  <a:lnTo>
                    <a:pt x="134" y="754"/>
                  </a:lnTo>
                  <a:lnTo>
                    <a:pt x="151" y="744"/>
                  </a:lnTo>
                  <a:lnTo>
                    <a:pt x="168" y="732"/>
                  </a:lnTo>
                  <a:lnTo>
                    <a:pt x="185" y="720"/>
                  </a:lnTo>
                  <a:lnTo>
                    <a:pt x="200" y="708"/>
                  </a:lnTo>
                  <a:lnTo>
                    <a:pt x="217" y="697"/>
                  </a:lnTo>
                  <a:lnTo>
                    <a:pt x="234" y="684"/>
                  </a:lnTo>
                  <a:lnTo>
                    <a:pt x="251" y="673"/>
                  </a:lnTo>
                  <a:lnTo>
                    <a:pt x="267" y="661"/>
                  </a:lnTo>
                  <a:lnTo>
                    <a:pt x="284" y="650"/>
                  </a:lnTo>
                  <a:lnTo>
                    <a:pt x="301" y="637"/>
                  </a:lnTo>
                  <a:lnTo>
                    <a:pt x="318" y="626"/>
                  </a:lnTo>
                  <a:lnTo>
                    <a:pt x="335" y="614"/>
                  </a:lnTo>
                  <a:lnTo>
                    <a:pt x="351" y="603"/>
                  </a:lnTo>
                  <a:lnTo>
                    <a:pt x="368" y="591"/>
                  </a:lnTo>
                  <a:lnTo>
                    <a:pt x="385" y="579"/>
                  </a:lnTo>
                  <a:lnTo>
                    <a:pt x="402" y="567"/>
                  </a:lnTo>
                  <a:lnTo>
                    <a:pt x="419" y="557"/>
                  </a:lnTo>
                  <a:lnTo>
                    <a:pt x="435" y="545"/>
                  </a:lnTo>
                  <a:lnTo>
                    <a:pt x="452" y="534"/>
                  </a:lnTo>
                  <a:lnTo>
                    <a:pt x="469" y="523"/>
                  </a:lnTo>
                  <a:lnTo>
                    <a:pt x="486" y="511"/>
                  </a:lnTo>
                  <a:lnTo>
                    <a:pt x="503" y="500"/>
                  </a:lnTo>
                  <a:lnTo>
                    <a:pt x="519" y="489"/>
                  </a:lnTo>
                  <a:lnTo>
                    <a:pt x="536" y="477"/>
                  </a:lnTo>
                  <a:lnTo>
                    <a:pt x="552" y="467"/>
                  </a:lnTo>
                  <a:lnTo>
                    <a:pt x="569" y="455"/>
                  </a:lnTo>
                  <a:lnTo>
                    <a:pt x="585" y="444"/>
                  </a:lnTo>
                  <a:lnTo>
                    <a:pt x="602" y="433"/>
                  </a:lnTo>
                  <a:lnTo>
                    <a:pt x="619" y="423"/>
                  </a:lnTo>
                  <a:lnTo>
                    <a:pt x="636" y="413"/>
                  </a:lnTo>
                  <a:lnTo>
                    <a:pt x="653" y="401"/>
                  </a:lnTo>
                  <a:lnTo>
                    <a:pt x="669" y="391"/>
                  </a:lnTo>
                  <a:lnTo>
                    <a:pt x="686" y="380"/>
                  </a:lnTo>
                  <a:lnTo>
                    <a:pt x="703" y="371"/>
                  </a:lnTo>
                  <a:lnTo>
                    <a:pt x="720" y="360"/>
                  </a:lnTo>
                  <a:lnTo>
                    <a:pt x="737" y="350"/>
                  </a:lnTo>
                  <a:lnTo>
                    <a:pt x="753" y="339"/>
                  </a:lnTo>
                  <a:lnTo>
                    <a:pt x="770" y="330"/>
                  </a:lnTo>
                  <a:lnTo>
                    <a:pt x="787" y="320"/>
                  </a:lnTo>
                  <a:lnTo>
                    <a:pt x="804" y="309"/>
                  </a:lnTo>
                  <a:lnTo>
                    <a:pt x="821" y="300"/>
                  </a:lnTo>
                  <a:lnTo>
                    <a:pt x="837" y="290"/>
                  </a:lnTo>
                  <a:lnTo>
                    <a:pt x="854" y="281"/>
                  </a:lnTo>
                  <a:lnTo>
                    <a:pt x="871" y="272"/>
                  </a:lnTo>
                  <a:lnTo>
                    <a:pt x="888" y="263"/>
                  </a:lnTo>
                  <a:lnTo>
                    <a:pt x="903" y="253"/>
                  </a:lnTo>
                  <a:lnTo>
                    <a:pt x="920" y="243"/>
                  </a:lnTo>
                  <a:lnTo>
                    <a:pt x="937" y="236"/>
                  </a:lnTo>
                  <a:lnTo>
                    <a:pt x="954" y="227"/>
                  </a:lnTo>
                  <a:lnTo>
                    <a:pt x="971" y="217"/>
                  </a:lnTo>
                  <a:lnTo>
                    <a:pt x="987" y="210"/>
                  </a:lnTo>
                  <a:lnTo>
                    <a:pt x="1004" y="200"/>
                  </a:lnTo>
                  <a:lnTo>
                    <a:pt x="1021" y="193"/>
                  </a:lnTo>
                  <a:lnTo>
                    <a:pt x="1038" y="186"/>
                  </a:lnTo>
                  <a:lnTo>
                    <a:pt x="1055" y="177"/>
                  </a:lnTo>
                  <a:lnTo>
                    <a:pt x="1071" y="169"/>
                  </a:lnTo>
                  <a:lnTo>
                    <a:pt x="1088" y="161"/>
                  </a:lnTo>
                  <a:lnTo>
                    <a:pt x="1105" y="153"/>
                  </a:lnTo>
                  <a:lnTo>
                    <a:pt x="1122" y="146"/>
                  </a:lnTo>
                  <a:lnTo>
                    <a:pt x="1139" y="140"/>
                  </a:lnTo>
                  <a:lnTo>
                    <a:pt x="1155" y="133"/>
                  </a:lnTo>
                  <a:lnTo>
                    <a:pt x="1172" y="126"/>
                  </a:lnTo>
                  <a:lnTo>
                    <a:pt x="1189" y="120"/>
                  </a:lnTo>
                  <a:lnTo>
                    <a:pt x="1206" y="113"/>
                  </a:lnTo>
                  <a:lnTo>
                    <a:pt x="1223" y="107"/>
                  </a:lnTo>
                  <a:lnTo>
                    <a:pt x="1239" y="102"/>
                  </a:lnTo>
                  <a:lnTo>
                    <a:pt x="1255" y="93"/>
                  </a:lnTo>
                  <a:lnTo>
                    <a:pt x="1272" y="89"/>
                  </a:lnTo>
                  <a:lnTo>
                    <a:pt x="1289" y="83"/>
                  </a:lnTo>
                  <a:lnTo>
                    <a:pt x="1305" y="77"/>
                  </a:lnTo>
                  <a:lnTo>
                    <a:pt x="1322" y="72"/>
                  </a:lnTo>
                  <a:lnTo>
                    <a:pt x="1339" y="67"/>
                  </a:lnTo>
                  <a:lnTo>
                    <a:pt x="1356" y="62"/>
                  </a:lnTo>
                  <a:lnTo>
                    <a:pt x="1373" y="56"/>
                  </a:lnTo>
                  <a:lnTo>
                    <a:pt x="1389" y="53"/>
                  </a:lnTo>
                  <a:lnTo>
                    <a:pt x="1406" y="49"/>
                  </a:lnTo>
                  <a:lnTo>
                    <a:pt x="1423" y="43"/>
                  </a:lnTo>
                  <a:lnTo>
                    <a:pt x="1440" y="39"/>
                  </a:lnTo>
                  <a:lnTo>
                    <a:pt x="1457" y="36"/>
                  </a:lnTo>
                  <a:lnTo>
                    <a:pt x="1473" y="32"/>
                  </a:lnTo>
                  <a:lnTo>
                    <a:pt x="1490" y="29"/>
                  </a:lnTo>
                  <a:lnTo>
                    <a:pt x="1507" y="26"/>
                  </a:lnTo>
                  <a:lnTo>
                    <a:pt x="1524" y="23"/>
                  </a:lnTo>
                  <a:lnTo>
                    <a:pt x="1540" y="19"/>
                  </a:lnTo>
                  <a:lnTo>
                    <a:pt x="1557" y="17"/>
                  </a:lnTo>
                  <a:lnTo>
                    <a:pt x="1574" y="15"/>
                  </a:lnTo>
                  <a:lnTo>
                    <a:pt x="1591" y="12"/>
                  </a:lnTo>
                  <a:lnTo>
                    <a:pt x="1606" y="9"/>
                  </a:lnTo>
                  <a:lnTo>
                    <a:pt x="1623" y="7"/>
                  </a:lnTo>
                  <a:lnTo>
                    <a:pt x="1640" y="6"/>
                  </a:lnTo>
                  <a:lnTo>
                    <a:pt x="1657" y="6"/>
                  </a:lnTo>
                  <a:lnTo>
                    <a:pt x="1674" y="3"/>
                  </a:lnTo>
                  <a:lnTo>
                    <a:pt x="1690" y="2"/>
                  </a:lnTo>
                  <a:lnTo>
                    <a:pt x="1707" y="2"/>
                  </a:lnTo>
                  <a:lnTo>
                    <a:pt x="1724" y="0"/>
                  </a:lnTo>
                  <a:lnTo>
                    <a:pt x="1741" y="0"/>
                  </a:lnTo>
                  <a:lnTo>
                    <a:pt x="1758" y="0"/>
                  </a:lnTo>
                  <a:lnTo>
                    <a:pt x="1774" y="0"/>
                  </a:lnTo>
                  <a:lnTo>
                    <a:pt x="1791" y="0"/>
                  </a:lnTo>
                  <a:lnTo>
                    <a:pt x="1808" y="0"/>
                  </a:lnTo>
                  <a:lnTo>
                    <a:pt x="1825" y="0"/>
                  </a:lnTo>
                  <a:lnTo>
                    <a:pt x="1842" y="2"/>
                  </a:lnTo>
                  <a:lnTo>
                    <a:pt x="1858" y="2"/>
                  </a:lnTo>
                  <a:lnTo>
                    <a:pt x="1875" y="3"/>
                  </a:lnTo>
                  <a:lnTo>
                    <a:pt x="1892" y="6"/>
                  </a:lnTo>
                  <a:lnTo>
                    <a:pt x="1909" y="6"/>
                  </a:lnTo>
                  <a:lnTo>
                    <a:pt x="1926" y="7"/>
                  </a:lnTo>
                  <a:lnTo>
                    <a:pt x="1942" y="9"/>
                  </a:lnTo>
                  <a:lnTo>
                    <a:pt x="1958" y="12"/>
                  </a:lnTo>
                  <a:lnTo>
                    <a:pt x="1975" y="15"/>
                  </a:lnTo>
                  <a:lnTo>
                    <a:pt x="1992" y="17"/>
                  </a:lnTo>
                  <a:lnTo>
                    <a:pt x="2008" y="19"/>
                  </a:lnTo>
                  <a:lnTo>
                    <a:pt x="2025" y="23"/>
                  </a:lnTo>
                  <a:lnTo>
                    <a:pt x="2042" y="26"/>
                  </a:lnTo>
                  <a:lnTo>
                    <a:pt x="2059" y="29"/>
                  </a:lnTo>
                  <a:lnTo>
                    <a:pt x="2076" y="32"/>
                  </a:lnTo>
                  <a:lnTo>
                    <a:pt x="2092" y="36"/>
                  </a:lnTo>
                  <a:lnTo>
                    <a:pt x="2109" y="39"/>
                  </a:lnTo>
                  <a:lnTo>
                    <a:pt x="2126" y="43"/>
                  </a:lnTo>
                  <a:lnTo>
                    <a:pt x="2143" y="49"/>
                  </a:lnTo>
                  <a:lnTo>
                    <a:pt x="2160" y="53"/>
                  </a:lnTo>
                  <a:lnTo>
                    <a:pt x="2176" y="56"/>
                  </a:lnTo>
                  <a:lnTo>
                    <a:pt x="2193" y="62"/>
                  </a:lnTo>
                  <a:lnTo>
                    <a:pt x="2210" y="67"/>
                  </a:lnTo>
                  <a:lnTo>
                    <a:pt x="2227" y="72"/>
                  </a:lnTo>
                  <a:lnTo>
                    <a:pt x="2244" y="77"/>
                  </a:lnTo>
                  <a:lnTo>
                    <a:pt x="2260" y="83"/>
                  </a:lnTo>
                  <a:lnTo>
                    <a:pt x="2277" y="89"/>
                  </a:lnTo>
                  <a:lnTo>
                    <a:pt x="2294" y="93"/>
                  </a:lnTo>
                  <a:lnTo>
                    <a:pt x="2310" y="102"/>
                  </a:lnTo>
                  <a:lnTo>
                    <a:pt x="2326" y="107"/>
                  </a:lnTo>
                  <a:lnTo>
                    <a:pt x="2343" y="113"/>
                  </a:lnTo>
                  <a:lnTo>
                    <a:pt x="2360" y="120"/>
                  </a:lnTo>
                  <a:lnTo>
                    <a:pt x="2377" y="126"/>
                  </a:lnTo>
                  <a:lnTo>
                    <a:pt x="2394" y="133"/>
                  </a:lnTo>
                  <a:lnTo>
                    <a:pt x="2410" y="140"/>
                  </a:lnTo>
                  <a:lnTo>
                    <a:pt x="2427" y="146"/>
                  </a:lnTo>
                  <a:lnTo>
                    <a:pt x="2444" y="153"/>
                  </a:lnTo>
                  <a:lnTo>
                    <a:pt x="2461" y="161"/>
                  </a:lnTo>
                  <a:lnTo>
                    <a:pt x="2478" y="169"/>
                  </a:lnTo>
                  <a:lnTo>
                    <a:pt x="2494" y="177"/>
                  </a:lnTo>
                  <a:lnTo>
                    <a:pt x="2511" y="186"/>
                  </a:lnTo>
                  <a:lnTo>
                    <a:pt x="2528" y="193"/>
                  </a:lnTo>
                  <a:lnTo>
                    <a:pt x="2545" y="200"/>
                  </a:lnTo>
                  <a:lnTo>
                    <a:pt x="2562" y="210"/>
                  </a:lnTo>
                  <a:lnTo>
                    <a:pt x="2578" y="217"/>
                  </a:lnTo>
                  <a:lnTo>
                    <a:pt x="2595" y="227"/>
                  </a:lnTo>
                  <a:lnTo>
                    <a:pt x="2612" y="236"/>
                  </a:lnTo>
                  <a:lnTo>
                    <a:pt x="2629" y="243"/>
                  </a:lnTo>
                  <a:lnTo>
                    <a:pt x="2646" y="253"/>
                  </a:lnTo>
                  <a:lnTo>
                    <a:pt x="2661" y="263"/>
                  </a:lnTo>
                  <a:lnTo>
                    <a:pt x="2678" y="272"/>
                  </a:lnTo>
                  <a:lnTo>
                    <a:pt x="2695" y="281"/>
                  </a:lnTo>
                  <a:lnTo>
                    <a:pt x="2712" y="290"/>
                  </a:lnTo>
                  <a:lnTo>
                    <a:pt x="2728" y="300"/>
                  </a:lnTo>
                  <a:lnTo>
                    <a:pt x="2745" y="309"/>
                  </a:lnTo>
                  <a:lnTo>
                    <a:pt x="2762" y="320"/>
                  </a:lnTo>
                  <a:lnTo>
                    <a:pt x="2779" y="330"/>
                  </a:lnTo>
                  <a:lnTo>
                    <a:pt x="2796" y="339"/>
                  </a:lnTo>
                  <a:lnTo>
                    <a:pt x="2812" y="350"/>
                  </a:lnTo>
                  <a:lnTo>
                    <a:pt x="2829" y="360"/>
                  </a:lnTo>
                  <a:lnTo>
                    <a:pt x="2846" y="371"/>
                  </a:lnTo>
                  <a:lnTo>
                    <a:pt x="2863" y="380"/>
                  </a:lnTo>
                  <a:lnTo>
                    <a:pt x="2880" y="391"/>
                  </a:lnTo>
                  <a:lnTo>
                    <a:pt x="2896" y="401"/>
                  </a:lnTo>
                  <a:lnTo>
                    <a:pt x="2913" y="413"/>
                  </a:lnTo>
                  <a:lnTo>
                    <a:pt x="2930" y="423"/>
                  </a:lnTo>
                  <a:lnTo>
                    <a:pt x="2947" y="433"/>
                  </a:lnTo>
                  <a:lnTo>
                    <a:pt x="2964" y="444"/>
                  </a:lnTo>
                  <a:lnTo>
                    <a:pt x="2980" y="455"/>
                  </a:lnTo>
                  <a:lnTo>
                    <a:pt x="2997" y="467"/>
                  </a:lnTo>
                  <a:lnTo>
                    <a:pt x="3013" y="477"/>
                  </a:lnTo>
                  <a:lnTo>
                    <a:pt x="3030" y="489"/>
                  </a:lnTo>
                  <a:lnTo>
                    <a:pt x="3046" y="500"/>
                  </a:lnTo>
                  <a:lnTo>
                    <a:pt x="3063" y="511"/>
                  </a:lnTo>
                  <a:lnTo>
                    <a:pt x="3080" y="523"/>
                  </a:lnTo>
                  <a:lnTo>
                    <a:pt x="3097" y="534"/>
                  </a:lnTo>
                  <a:lnTo>
                    <a:pt x="3114" y="545"/>
                  </a:lnTo>
                  <a:lnTo>
                    <a:pt x="3130" y="557"/>
                  </a:lnTo>
                  <a:lnTo>
                    <a:pt x="3147" y="567"/>
                  </a:lnTo>
                  <a:lnTo>
                    <a:pt x="3164" y="579"/>
                  </a:lnTo>
                  <a:lnTo>
                    <a:pt x="3181" y="591"/>
                  </a:lnTo>
                  <a:lnTo>
                    <a:pt x="3198" y="603"/>
                  </a:lnTo>
                  <a:lnTo>
                    <a:pt x="3214" y="614"/>
                  </a:lnTo>
                  <a:lnTo>
                    <a:pt x="3231" y="626"/>
                  </a:lnTo>
                  <a:lnTo>
                    <a:pt x="3248" y="637"/>
                  </a:lnTo>
                  <a:lnTo>
                    <a:pt x="3265" y="650"/>
                  </a:lnTo>
                  <a:lnTo>
                    <a:pt x="3282" y="661"/>
                  </a:lnTo>
                  <a:lnTo>
                    <a:pt x="3298" y="673"/>
                  </a:lnTo>
                  <a:lnTo>
                    <a:pt x="3315" y="684"/>
                  </a:lnTo>
                  <a:lnTo>
                    <a:pt x="3332" y="697"/>
                  </a:lnTo>
                  <a:lnTo>
                    <a:pt x="3349" y="708"/>
                  </a:lnTo>
                  <a:lnTo>
                    <a:pt x="3364" y="720"/>
                  </a:lnTo>
                  <a:lnTo>
                    <a:pt x="3381" y="732"/>
                  </a:lnTo>
                  <a:lnTo>
                    <a:pt x="3398" y="744"/>
                  </a:lnTo>
                  <a:lnTo>
                    <a:pt x="3415" y="754"/>
                  </a:lnTo>
                  <a:lnTo>
                    <a:pt x="3432" y="766"/>
                  </a:lnTo>
                  <a:lnTo>
                    <a:pt x="3448" y="780"/>
                  </a:lnTo>
                  <a:lnTo>
                    <a:pt x="3465" y="790"/>
                  </a:lnTo>
                  <a:lnTo>
                    <a:pt x="3482" y="801"/>
                  </a:lnTo>
                  <a:lnTo>
                    <a:pt x="3499" y="814"/>
                  </a:lnTo>
                  <a:lnTo>
                    <a:pt x="3516" y="826"/>
                  </a:lnTo>
                  <a:lnTo>
                    <a:pt x="3532" y="837"/>
                  </a:lnTo>
                  <a:lnTo>
                    <a:pt x="3549" y="848"/>
                  </a:lnTo>
                </a:path>
              </a:pathLst>
            </a:custGeom>
            <a:ln>
              <a:headEnd/>
              <a:tailEnd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31" name="Freeform 11"/>
            <p:cNvSpPr>
              <a:spLocks/>
            </p:cNvSpPr>
            <p:nvPr/>
          </p:nvSpPr>
          <p:spPr bwMode="auto">
            <a:xfrm>
              <a:off x="1373317" y="5151424"/>
              <a:ext cx="204756" cy="545130"/>
            </a:xfrm>
            <a:custGeom>
              <a:avLst/>
              <a:gdLst>
                <a:gd name="T0" fmla="*/ 3 w 33"/>
                <a:gd name="T1" fmla="*/ 811 h 820"/>
                <a:gd name="T2" fmla="*/ 6 w 33"/>
                <a:gd name="T3" fmla="*/ 801 h 820"/>
                <a:gd name="T4" fmla="*/ 7 w 33"/>
                <a:gd name="T5" fmla="*/ 789 h 820"/>
                <a:gd name="T6" fmla="*/ 8 w 33"/>
                <a:gd name="T7" fmla="*/ 777 h 820"/>
                <a:gd name="T8" fmla="*/ 9 w 33"/>
                <a:gd name="T9" fmla="*/ 765 h 820"/>
                <a:gd name="T10" fmla="*/ 11 w 33"/>
                <a:gd name="T11" fmla="*/ 753 h 820"/>
                <a:gd name="T12" fmla="*/ 12 w 33"/>
                <a:gd name="T13" fmla="*/ 741 h 820"/>
                <a:gd name="T14" fmla="*/ 13 w 33"/>
                <a:gd name="T15" fmla="*/ 727 h 820"/>
                <a:gd name="T16" fmla="*/ 14 w 33"/>
                <a:gd name="T17" fmla="*/ 714 h 820"/>
                <a:gd name="T18" fmla="*/ 15 w 33"/>
                <a:gd name="T19" fmla="*/ 702 h 820"/>
                <a:gd name="T20" fmla="*/ 15 w 33"/>
                <a:gd name="T21" fmla="*/ 689 h 820"/>
                <a:gd name="T22" fmla="*/ 17 w 33"/>
                <a:gd name="T23" fmla="*/ 677 h 820"/>
                <a:gd name="T24" fmla="*/ 18 w 33"/>
                <a:gd name="T25" fmla="*/ 665 h 820"/>
                <a:gd name="T26" fmla="*/ 18 w 33"/>
                <a:gd name="T27" fmla="*/ 652 h 820"/>
                <a:gd name="T28" fmla="*/ 19 w 33"/>
                <a:gd name="T29" fmla="*/ 640 h 820"/>
                <a:gd name="T30" fmla="*/ 19 w 33"/>
                <a:gd name="T31" fmla="*/ 627 h 820"/>
                <a:gd name="T32" fmla="*/ 20 w 33"/>
                <a:gd name="T33" fmla="*/ 613 h 820"/>
                <a:gd name="T34" fmla="*/ 20 w 33"/>
                <a:gd name="T35" fmla="*/ 600 h 820"/>
                <a:gd name="T36" fmla="*/ 20 w 33"/>
                <a:gd name="T37" fmla="*/ 587 h 820"/>
                <a:gd name="T38" fmla="*/ 21 w 33"/>
                <a:gd name="T39" fmla="*/ 575 h 820"/>
                <a:gd name="T40" fmla="*/ 21 w 33"/>
                <a:gd name="T41" fmla="*/ 562 h 820"/>
                <a:gd name="T42" fmla="*/ 23 w 33"/>
                <a:gd name="T43" fmla="*/ 549 h 820"/>
                <a:gd name="T44" fmla="*/ 23 w 33"/>
                <a:gd name="T45" fmla="*/ 535 h 820"/>
                <a:gd name="T46" fmla="*/ 23 w 33"/>
                <a:gd name="T47" fmla="*/ 522 h 820"/>
                <a:gd name="T48" fmla="*/ 24 w 33"/>
                <a:gd name="T49" fmla="*/ 509 h 820"/>
                <a:gd name="T50" fmla="*/ 24 w 33"/>
                <a:gd name="T51" fmla="*/ 496 h 820"/>
                <a:gd name="T52" fmla="*/ 24 w 33"/>
                <a:gd name="T53" fmla="*/ 483 h 820"/>
                <a:gd name="T54" fmla="*/ 25 w 33"/>
                <a:gd name="T55" fmla="*/ 471 h 820"/>
                <a:gd name="T56" fmla="*/ 25 w 33"/>
                <a:gd name="T57" fmla="*/ 457 h 820"/>
                <a:gd name="T58" fmla="*/ 25 w 33"/>
                <a:gd name="T59" fmla="*/ 444 h 820"/>
                <a:gd name="T60" fmla="*/ 25 w 33"/>
                <a:gd name="T61" fmla="*/ 431 h 820"/>
                <a:gd name="T62" fmla="*/ 26 w 33"/>
                <a:gd name="T63" fmla="*/ 418 h 820"/>
                <a:gd name="T64" fmla="*/ 26 w 33"/>
                <a:gd name="T65" fmla="*/ 405 h 820"/>
                <a:gd name="T66" fmla="*/ 26 w 33"/>
                <a:gd name="T67" fmla="*/ 391 h 820"/>
                <a:gd name="T68" fmla="*/ 27 w 33"/>
                <a:gd name="T69" fmla="*/ 378 h 820"/>
                <a:gd name="T70" fmla="*/ 27 w 33"/>
                <a:gd name="T71" fmla="*/ 365 h 820"/>
                <a:gd name="T72" fmla="*/ 27 w 33"/>
                <a:gd name="T73" fmla="*/ 352 h 820"/>
                <a:gd name="T74" fmla="*/ 27 w 33"/>
                <a:gd name="T75" fmla="*/ 339 h 820"/>
                <a:gd name="T76" fmla="*/ 27 w 33"/>
                <a:gd name="T77" fmla="*/ 325 h 820"/>
                <a:gd name="T78" fmla="*/ 29 w 33"/>
                <a:gd name="T79" fmla="*/ 312 h 820"/>
                <a:gd name="T80" fmla="*/ 29 w 33"/>
                <a:gd name="T81" fmla="*/ 299 h 820"/>
                <a:gd name="T82" fmla="*/ 29 w 33"/>
                <a:gd name="T83" fmla="*/ 286 h 820"/>
                <a:gd name="T84" fmla="*/ 29 w 33"/>
                <a:gd name="T85" fmla="*/ 273 h 820"/>
                <a:gd name="T86" fmla="*/ 30 w 33"/>
                <a:gd name="T87" fmla="*/ 259 h 820"/>
                <a:gd name="T88" fmla="*/ 30 w 33"/>
                <a:gd name="T89" fmla="*/ 246 h 820"/>
                <a:gd name="T90" fmla="*/ 30 w 33"/>
                <a:gd name="T91" fmla="*/ 233 h 820"/>
                <a:gd name="T92" fmla="*/ 30 w 33"/>
                <a:gd name="T93" fmla="*/ 220 h 820"/>
                <a:gd name="T94" fmla="*/ 30 w 33"/>
                <a:gd name="T95" fmla="*/ 207 h 820"/>
                <a:gd name="T96" fmla="*/ 31 w 33"/>
                <a:gd name="T97" fmla="*/ 193 h 820"/>
                <a:gd name="T98" fmla="*/ 31 w 33"/>
                <a:gd name="T99" fmla="*/ 180 h 820"/>
                <a:gd name="T100" fmla="*/ 31 w 33"/>
                <a:gd name="T101" fmla="*/ 167 h 820"/>
                <a:gd name="T102" fmla="*/ 31 w 33"/>
                <a:gd name="T103" fmla="*/ 154 h 820"/>
                <a:gd name="T104" fmla="*/ 31 w 33"/>
                <a:gd name="T105" fmla="*/ 141 h 820"/>
                <a:gd name="T106" fmla="*/ 31 w 33"/>
                <a:gd name="T107" fmla="*/ 127 h 820"/>
                <a:gd name="T108" fmla="*/ 32 w 33"/>
                <a:gd name="T109" fmla="*/ 114 h 820"/>
                <a:gd name="T110" fmla="*/ 32 w 33"/>
                <a:gd name="T111" fmla="*/ 101 h 820"/>
                <a:gd name="T112" fmla="*/ 32 w 33"/>
                <a:gd name="T113" fmla="*/ 88 h 820"/>
                <a:gd name="T114" fmla="*/ 32 w 33"/>
                <a:gd name="T115" fmla="*/ 75 h 820"/>
                <a:gd name="T116" fmla="*/ 32 w 33"/>
                <a:gd name="T117" fmla="*/ 61 h 820"/>
                <a:gd name="T118" fmla="*/ 32 w 33"/>
                <a:gd name="T119" fmla="*/ 48 h 820"/>
                <a:gd name="T120" fmla="*/ 33 w 33"/>
                <a:gd name="T121" fmla="*/ 35 h 820"/>
                <a:gd name="T122" fmla="*/ 33 w 33"/>
                <a:gd name="T123" fmla="*/ 22 h 820"/>
                <a:gd name="T124" fmla="*/ 33 w 33"/>
                <a:gd name="T125" fmla="*/ 9 h 820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33"/>
                <a:gd name="T190" fmla="*/ 0 h 820"/>
                <a:gd name="T191" fmla="*/ 33 w 33"/>
                <a:gd name="T192" fmla="*/ 820 h 820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33" h="820">
                  <a:moveTo>
                    <a:pt x="0" y="820"/>
                  </a:moveTo>
                  <a:lnTo>
                    <a:pt x="0" y="819"/>
                  </a:lnTo>
                  <a:lnTo>
                    <a:pt x="1" y="819"/>
                  </a:lnTo>
                  <a:lnTo>
                    <a:pt x="1" y="817"/>
                  </a:lnTo>
                  <a:lnTo>
                    <a:pt x="1" y="816"/>
                  </a:lnTo>
                  <a:lnTo>
                    <a:pt x="1" y="815"/>
                  </a:lnTo>
                  <a:lnTo>
                    <a:pt x="2" y="815"/>
                  </a:lnTo>
                  <a:lnTo>
                    <a:pt x="2" y="814"/>
                  </a:lnTo>
                  <a:lnTo>
                    <a:pt x="2" y="813"/>
                  </a:lnTo>
                  <a:lnTo>
                    <a:pt x="2" y="811"/>
                  </a:lnTo>
                  <a:lnTo>
                    <a:pt x="3" y="811"/>
                  </a:lnTo>
                  <a:lnTo>
                    <a:pt x="3" y="810"/>
                  </a:lnTo>
                  <a:lnTo>
                    <a:pt x="3" y="809"/>
                  </a:lnTo>
                  <a:lnTo>
                    <a:pt x="3" y="808"/>
                  </a:lnTo>
                  <a:lnTo>
                    <a:pt x="3" y="807"/>
                  </a:lnTo>
                  <a:lnTo>
                    <a:pt x="5" y="807"/>
                  </a:lnTo>
                  <a:lnTo>
                    <a:pt x="5" y="805"/>
                  </a:lnTo>
                  <a:lnTo>
                    <a:pt x="5" y="804"/>
                  </a:lnTo>
                  <a:lnTo>
                    <a:pt x="5" y="803"/>
                  </a:lnTo>
                  <a:lnTo>
                    <a:pt x="5" y="802"/>
                  </a:lnTo>
                  <a:lnTo>
                    <a:pt x="5" y="801"/>
                  </a:lnTo>
                  <a:lnTo>
                    <a:pt x="6" y="801"/>
                  </a:lnTo>
                  <a:lnTo>
                    <a:pt x="6" y="799"/>
                  </a:lnTo>
                  <a:lnTo>
                    <a:pt x="6" y="798"/>
                  </a:lnTo>
                  <a:lnTo>
                    <a:pt x="6" y="797"/>
                  </a:lnTo>
                  <a:lnTo>
                    <a:pt x="6" y="796"/>
                  </a:lnTo>
                  <a:lnTo>
                    <a:pt x="6" y="795"/>
                  </a:lnTo>
                  <a:lnTo>
                    <a:pt x="6" y="793"/>
                  </a:lnTo>
                  <a:lnTo>
                    <a:pt x="7" y="793"/>
                  </a:lnTo>
                  <a:lnTo>
                    <a:pt x="7" y="792"/>
                  </a:lnTo>
                  <a:lnTo>
                    <a:pt x="7" y="791"/>
                  </a:lnTo>
                  <a:lnTo>
                    <a:pt x="7" y="790"/>
                  </a:lnTo>
                  <a:lnTo>
                    <a:pt x="7" y="789"/>
                  </a:lnTo>
                  <a:lnTo>
                    <a:pt x="7" y="787"/>
                  </a:lnTo>
                  <a:lnTo>
                    <a:pt x="7" y="786"/>
                  </a:lnTo>
                  <a:lnTo>
                    <a:pt x="7" y="785"/>
                  </a:lnTo>
                  <a:lnTo>
                    <a:pt x="8" y="785"/>
                  </a:lnTo>
                  <a:lnTo>
                    <a:pt x="8" y="784"/>
                  </a:lnTo>
                  <a:lnTo>
                    <a:pt x="8" y="783"/>
                  </a:lnTo>
                  <a:lnTo>
                    <a:pt x="8" y="781"/>
                  </a:lnTo>
                  <a:lnTo>
                    <a:pt x="8" y="780"/>
                  </a:lnTo>
                  <a:lnTo>
                    <a:pt x="8" y="779"/>
                  </a:lnTo>
                  <a:lnTo>
                    <a:pt x="8" y="778"/>
                  </a:lnTo>
                  <a:lnTo>
                    <a:pt x="8" y="777"/>
                  </a:lnTo>
                  <a:lnTo>
                    <a:pt x="8" y="775"/>
                  </a:lnTo>
                  <a:lnTo>
                    <a:pt x="9" y="775"/>
                  </a:lnTo>
                  <a:lnTo>
                    <a:pt x="9" y="774"/>
                  </a:lnTo>
                  <a:lnTo>
                    <a:pt x="9" y="773"/>
                  </a:lnTo>
                  <a:lnTo>
                    <a:pt x="9" y="772"/>
                  </a:lnTo>
                  <a:lnTo>
                    <a:pt x="9" y="771"/>
                  </a:lnTo>
                  <a:lnTo>
                    <a:pt x="9" y="769"/>
                  </a:lnTo>
                  <a:lnTo>
                    <a:pt x="9" y="768"/>
                  </a:lnTo>
                  <a:lnTo>
                    <a:pt x="9" y="767"/>
                  </a:lnTo>
                  <a:lnTo>
                    <a:pt x="9" y="766"/>
                  </a:lnTo>
                  <a:lnTo>
                    <a:pt x="9" y="765"/>
                  </a:lnTo>
                  <a:lnTo>
                    <a:pt x="11" y="765"/>
                  </a:lnTo>
                  <a:lnTo>
                    <a:pt x="11" y="763"/>
                  </a:lnTo>
                  <a:lnTo>
                    <a:pt x="11" y="762"/>
                  </a:lnTo>
                  <a:lnTo>
                    <a:pt x="11" y="761"/>
                  </a:lnTo>
                  <a:lnTo>
                    <a:pt x="11" y="760"/>
                  </a:lnTo>
                  <a:lnTo>
                    <a:pt x="11" y="759"/>
                  </a:lnTo>
                  <a:lnTo>
                    <a:pt x="11" y="757"/>
                  </a:lnTo>
                  <a:lnTo>
                    <a:pt x="11" y="756"/>
                  </a:lnTo>
                  <a:lnTo>
                    <a:pt x="11" y="755"/>
                  </a:lnTo>
                  <a:lnTo>
                    <a:pt x="11" y="754"/>
                  </a:lnTo>
                  <a:lnTo>
                    <a:pt x="11" y="753"/>
                  </a:lnTo>
                  <a:lnTo>
                    <a:pt x="12" y="753"/>
                  </a:lnTo>
                  <a:lnTo>
                    <a:pt x="12" y="751"/>
                  </a:lnTo>
                  <a:lnTo>
                    <a:pt x="12" y="750"/>
                  </a:lnTo>
                  <a:lnTo>
                    <a:pt x="12" y="749"/>
                  </a:lnTo>
                  <a:lnTo>
                    <a:pt x="12" y="748"/>
                  </a:lnTo>
                  <a:lnTo>
                    <a:pt x="12" y="747"/>
                  </a:lnTo>
                  <a:lnTo>
                    <a:pt x="12" y="745"/>
                  </a:lnTo>
                  <a:lnTo>
                    <a:pt x="12" y="744"/>
                  </a:lnTo>
                  <a:lnTo>
                    <a:pt x="12" y="743"/>
                  </a:lnTo>
                  <a:lnTo>
                    <a:pt x="12" y="742"/>
                  </a:lnTo>
                  <a:lnTo>
                    <a:pt x="12" y="741"/>
                  </a:lnTo>
                  <a:lnTo>
                    <a:pt x="12" y="739"/>
                  </a:lnTo>
                  <a:lnTo>
                    <a:pt x="13" y="738"/>
                  </a:lnTo>
                  <a:lnTo>
                    <a:pt x="13" y="737"/>
                  </a:lnTo>
                  <a:lnTo>
                    <a:pt x="13" y="736"/>
                  </a:lnTo>
                  <a:lnTo>
                    <a:pt x="13" y="735"/>
                  </a:lnTo>
                  <a:lnTo>
                    <a:pt x="13" y="733"/>
                  </a:lnTo>
                  <a:lnTo>
                    <a:pt x="13" y="732"/>
                  </a:lnTo>
                  <a:lnTo>
                    <a:pt x="13" y="731"/>
                  </a:lnTo>
                  <a:lnTo>
                    <a:pt x="13" y="730"/>
                  </a:lnTo>
                  <a:lnTo>
                    <a:pt x="13" y="729"/>
                  </a:lnTo>
                  <a:lnTo>
                    <a:pt x="13" y="727"/>
                  </a:lnTo>
                  <a:lnTo>
                    <a:pt x="13" y="726"/>
                  </a:lnTo>
                  <a:lnTo>
                    <a:pt x="13" y="725"/>
                  </a:lnTo>
                  <a:lnTo>
                    <a:pt x="13" y="724"/>
                  </a:lnTo>
                  <a:lnTo>
                    <a:pt x="14" y="723"/>
                  </a:lnTo>
                  <a:lnTo>
                    <a:pt x="14" y="721"/>
                  </a:lnTo>
                  <a:lnTo>
                    <a:pt x="14" y="720"/>
                  </a:lnTo>
                  <a:lnTo>
                    <a:pt x="14" y="719"/>
                  </a:lnTo>
                  <a:lnTo>
                    <a:pt x="14" y="718"/>
                  </a:lnTo>
                  <a:lnTo>
                    <a:pt x="14" y="717"/>
                  </a:lnTo>
                  <a:lnTo>
                    <a:pt x="14" y="715"/>
                  </a:lnTo>
                  <a:lnTo>
                    <a:pt x="14" y="714"/>
                  </a:lnTo>
                  <a:lnTo>
                    <a:pt x="14" y="713"/>
                  </a:lnTo>
                  <a:lnTo>
                    <a:pt x="14" y="712"/>
                  </a:lnTo>
                  <a:lnTo>
                    <a:pt x="14" y="711"/>
                  </a:lnTo>
                  <a:lnTo>
                    <a:pt x="14" y="709"/>
                  </a:lnTo>
                  <a:lnTo>
                    <a:pt x="14" y="708"/>
                  </a:lnTo>
                  <a:lnTo>
                    <a:pt x="14" y="707"/>
                  </a:lnTo>
                  <a:lnTo>
                    <a:pt x="14" y="706"/>
                  </a:lnTo>
                  <a:lnTo>
                    <a:pt x="15" y="706"/>
                  </a:lnTo>
                  <a:lnTo>
                    <a:pt x="15" y="705"/>
                  </a:lnTo>
                  <a:lnTo>
                    <a:pt x="15" y="703"/>
                  </a:lnTo>
                  <a:lnTo>
                    <a:pt x="15" y="702"/>
                  </a:lnTo>
                  <a:lnTo>
                    <a:pt x="15" y="701"/>
                  </a:lnTo>
                  <a:lnTo>
                    <a:pt x="15" y="700"/>
                  </a:lnTo>
                  <a:lnTo>
                    <a:pt x="15" y="699"/>
                  </a:lnTo>
                  <a:lnTo>
                    <a:pt x="15" y="697"/>
                  </a:lnTo>
                  <a:lnTo>
                    <a:pt x="15" y="696"/>
                  </a:lnTo>
                  <a:lnTo>
                    <a:pt x="15" y="695"/>
                  </a:lnTo>
                  <a:lnTo>
                    <a:pt x="15" y="694"/>
                  </a:lnTo>
                  <a:lnTo>
                    <a:pt x="15" y="693"/>
                  </a:lnTo>
                  <a:lnTo>
                    <a:pt x="15" y="691"/>
                  </a:lnTo>
                  <a:lnTo>
                    <a:pt x="15" y="690"/>
                  </a:lnTo>
                  <a:lnTo>
                    <a:pt x="15" y="689"/>
                  </a:lnTo>
                  <a:lnTo>
                    <a:pt x="15" y="688"/>
                  </a:lnTo>
                  <a:lnTo>
                    <a:pt x="15" y="687"/>
                  </a:lnTo>
                  <a:lnTo>
                    <a:pt x="17" y="687"/>
                  </a:lnTo>
                  <a:lnTo>
                    <a:pt x="17" y="685"/>
                  </a:lnTo>
                  <a:lnTo>
                    <a:pt x="17" y="684"/>
                  </a:lnTo>
                  <a:lnTo>
                    <a:pt x="17" y="683"/>
                  </a:lnTo>
                  <a:lnTo>
                    <a:pt x="17" y="682"/>
                  </a:lnTo>
                  <a:lnTo>
                    <a:pt x="17" y="681"/>
                  </a:lnTo>
                  <a:lnTo>
                    <a:pt x="17" y="679"/>
                  </a:lnTo>
                  <a:lnTo>
                    <a:pt x="17" y="678"/>
                  </a:lnTo>
                  <a:lnTo>
                    <a:pt x="17" y="677"/>
                  </a:lnTo>
                  <a:lnTo>
                    <a:pt x="17" y="676"/>
                  </a:lnTo>
                  <a:lnTo>
                    <a:pt x="17" y="675"/>
                  </a:lnTo>
                  <a:lnTo>
                    <a:pt x="17" y="673"/>
                  </a:lnTo>
                  <a:lnTo>
                    <a:pt x="17" y="672"/>
                  </a:lnTo>
                  <a:lnTo>
                    <a:pt x="17" y="671"/>
                  </a:lnTo>
                  <a:lnTo>
                    <a:pt x="17" y="670"/>
                  </a:lnTo>
                  <a:lnTo>
                    <a:pt x="17" y="669"/>
                  </a:lnTo>
                  <a:lnTo>
                    <a:pt x="17" y="667"/>
                  </a:lnTo>
                  <a:lnTo>
                    <a:pt x="17" y="666"/>
                  </a:lnTo>
                  <a:lnTo>
                    <a:pt x="17" y="665"/>
                  </a:lnTo>
                  <a:lnTo>
                    <a:pt x="18" y="665"/>
                  </a:lnTo>
                  <a:lnTo>
                    <a:pt x="18" y="664"/>
                  </a:lnTo>
                  <a:lnTo>
                    <a:pt x="18" y="663"/>
                  </a:lnTo>
                  <a:lnTo>
                    <a:pt x="18" y="661"/>
                  </a:lnTo>
                  <a:lnTo>
                    <a:pt x="18" y="660"/>
                  </a:lnTo>
                  <a:lnTo>
                    <a:pt x="18" y="659"/>
                  </a:lnTo>
                  <a:lnTo>
                    <a:pt x="18" y="658"/>
                  </a:lnTo>
                  <a:lnTo>
                    <a:pt x="18" y="657"/>
                  </a:lnTo>
                  <a:lnTo>
                    <a:pt x="18" y="655"/>
                  </a:lnTo>
                  <a:lnTo>
                    <a:pt x="18" y="654"/>
                  </a:lnTo>
                  <a:lnTo>
                    <a:pt x="18" y="653"/>
                  </a:lnTo>
                  <a:lnTo>
                    <a:pt x="18" y="652"/>
                  </a:lnTo>
                  <a:lnTo>
                    <a:pt x="18" y="651"/>
                  </a:lnTo>
                  <a:lnTo>
                    <a:pt x="18" y="649"/>
                  </a:lnTo>
                  <a:lnTo>
                    <a:pt x="18" y="648"/>
                  </a:lnTo>
                  <a:lnTo>
                    <a:pt x="18" y="647"/>
                  </a:lnTo>
                  <a:lnTo>
                    <a:pt x="18" y="646"/>
                  </a:lnTo>
                  <a:lnTo>
                    <a:pt x="18" y="645"/>
                  </a:lnTo>
                  <a:lnTo>
                    <a:pt x="18" y="643"/>
                  </a:lnTo>
                  <a:lnTo>
                    <a:pt x="18" y="642"/>
                  </a:lnTo>
                  <a:lnTo>
                    <a:pt x="18" y="641"/>
                  </a:lnTo>
                  <a:lnTo>
                    <a:pt x="19" y="641"/>
                  </a:lnTo>
                  <a:lnTo>
                    <a:pt x="19" y="640"/>
                  </a:lnTo>
                  <a:lnTo>
                    <a:pt x="19" y="639"/>
                  </a:lnTo>
                  <a:lnTo>
                    <a:pt x="19" y="637"/>
                  </a:lnTo>
                  <a:lnTo>
                    <a:pt x="19" y="636"/>
                  </a:lnTo>
                  <a:lnTo>
                    <a:pt x="19" y="635"/>
                  </a:lnTo>
                  <a:lnTo>
                    <a:pt x="19" y="634"/>
                  </a:lnTo>
                  <a:lnTo>
                    <a:pt x="19" y="633"/>
                  </a:lnTo>
                  <a:lnTo>
                    <a:pt x="19" y="631"/>
                  </a:lnTo>
                  <a:lnTo>
                    <a:pt x="19" y="630"/>
                  </a:lnTo>
                  <a:lnTo>
                    <a:pt x="19" y="629"/>
                  </a:lnTo>
                  <a:lnTo>
                    <a:pt x="19" y="628"/>
                  </a:lnTo>
                  <a:lnTo>
                    <a:pt x="19" y="627"/>
                  </a:lnTo>
                  <a:lnTo>
                    <a:pt x="19" y="625"/>
                  </a:lnTo>
                  <a:lnTo>
                    <a:pt x="19" y="624"/>
                  </a:lnTo>
                  <a:lnTo>
                    <a:pt x="19" y="623"/>
                  </a:lnTo>
                  <a:lnTo>
                    <a:pt x="19" y="622"/>
                  </a:lnTo>
                  <a:lnTo>
                    <a:pt x="19" y="621"/>
                  </a:lnTo>
                  <a:lnTo>
                    <a:pt x="19" y="619"/>
                  </a:lnTo>
                  <a:lnTo>
                    <a:pt x="19" y="618"/>
                  </a:lnTo>
                  <a:lnTo>
                    <a:pt x="19" y="617"/>
                  </a:lnTo>
                  <a:lnTo>
                    <a:pt x="19" y="616"/>
                  </a:lnTo>
                  <a:lnTo>
                    <a:pt x="19" y="615"/>
                  </a:lnTo>
                  <a:lnTo>
                    <a:pt x="20" y="613"/>
                  </a:lnTo>
                  <a:lnTo>
                    <a:pt x="20" y="612"/>
                  </a:lnTo>
                  <a:lnTo>
                    <a:pt x="20" y="611"/>
                  </a:lnTo>
                  <a:lnTo>
                    <a:pt x="20" y="610"/>
                  </a:lnTo>
                  <a:lnTo>
                    <a:pt x="20" y="609"/>
                  </a:lnTo>
                  <a:lnTo>
                    <a:pt x="20" y="607"/>
                  </a:lnTo>
                  <a:lnTo>
                    <a:pt x="20" y="606"/>
                  </a:lnTo>
                  <a:lnTo>
                    <a:pt x="20" y="605"/>
                  </a:lnTo>
                  <a:lnTo>
                    <a:pt x="20" y="604"/>
                  </a:lnTo>
                  <a:lnTo>
                    <a:pt x="20" y="603"/>
                  </a:lnTo>
                  <a:lnTo>
                    <a:pt x="20" y="601"/>
                  </a:lnTo>
                  <a:lnTo>
                    <a:pt x="20" y="600"/>
                  </a:lnTo>
                  <a:lnTo>
                    <a:pt x="20" y="599"/>
                  </a:lnTo>
                  <a:lnTo>
                    <a:pt x="20" y="598"/>
                  </a:lnTo>
                  <a:lnTo>
                    <a:pt x="20" y="597"/>
                  </a:lnTo>
                  <a:lnTo>
                    <a:pt x="20" y="595"/>
                  </a:lnTo>
                  <a:lnTo>
                    <a:pt x="20" y="594"/>
                  </a:lnTo>
                  <a:lnTo>
                    <a:pt x="20" y="593"/>
                  </a:lnTo>
                  <a:lnTo>
                    <a:pt x="20" y="592"/>
                  </a:lnTo>
                  <a:lnTo>
                    <a:pt x="20" y="591"/>
                  </a:lnTo>
                  <a:lnTo>
                    <a:pt x="20" y="589"/>
                  </a:lnTo>
                  <a:lnTo>
                    <a:pt x="20" y="588"/>
                  </a:lnTo>
                  <a:lnTo>
                    <a:pt x="20" y="587"/>
                  </a:lnTo>
                  <a:lnTo>
                    <a:pt x="20" y="586"/>
                  </a:lnTo>
                  <a:lnTo>
                    <a:pt x="20" y="585"/>
                  </a:lnTo>
                  <a:lnTo>
                    <a:pt x="21" y="585"/>
                  </a:lnTo>
                  <a:lnTo>
                    <a:pt x="21" y="583"/>
                  </a:lnTo>
                  <a:lnTo>
                    <a:pt x="21" y="582"/>
                  </a:lnTo>
                  <a:lnTo>
                    <a:pt x="21" y="581"/>
                  </a:lnTo>
                  <a:lnTo>
                    <a:pt x="21" y="580"/>
                  </a:lnTo>
                  <a:lnTo>
                    <a:pt x="21" y="579"/>
                  </a:lnTo>
                  <a:lnTo>
                    <a:pt x="21" y="577"/>
                  </a:lnTo>
                  <a:lnTo>
                    <a:pt x="21" y="576"/>
                  </a:lnTo>
                  <a:lnTo>
                    <a:pt x="21" y="575"/>
                  </a:lnTo>
                  <a:lnTo>
                    <a:pt x="21" y="574"/>
                  </a:lnTo>
                  <a:lnTo>
                    <a:pt x="21" y="573"/>
                  </a:lnTo>
                  <a:lnTo>
                    <a:pt x="21" y="571"/>
                  </a:lnTo>
                  <a:lnTo>
                    <a:pt x="21" y="570"/>
                  </a:lnTo>
                  <a:lnTo>
                    <a:pt x="21" y="569"/>
                  </a:lnTo>
                  <a:lnTo>
                    <a:pt x="21" y="568"/>
                  </a:lnTo>
                  <a:lnTo>
                    <a:pt x="21" y="567"/>
                  </a:lnTo>
                  <a:lnTo>
                    <a:pt x="21" y="565"/>
                  </a:lnTo>
                  <a:lnTo>
                    <a:pt x="21" y="564"/>
                  </a:lnTo>
                  <a:lnTo>
                    <a:pt x="21" y="563"/>
                  </a:lnTo>
                  <a:lnTo>
                    <a:pt x="21" y="562"/>
                  </a:lnTo>
                  <a:lnTo>
                    <a:pt x="21" y="561"/>
                  </a:lnTo>
                  <a:lnTo>
                    <a:pt x="21" y="559"/>
                  </a:lnTo>
                  <a:lnTo>
                    <a:pt x="21" y="558"/>
                  </a:lnTo>
                  <a:lnTo>
                    <a:pt x="21" y="557"/>
                  </a:lnTo>
                  <a:lnTo>
                    <a:pt x="21" y="556"/>
                  </a:lnTo>
                  <a:lnTo>
                    <a:pt x="21" y="555"/>
                  </a:lnTo>
                  <a:lnTo>
                    <a:pt x="21" y="553"/>
                  </a:lnTo>
                  <a:lnTo>
                    <a:pt x="21" y="552"/>
                  </a:lnTo>
                  <a:lnTo>
                    <a:pt x="23" y="551"/>
                  </a:lnTo>
                  <a:lnTo>
                    <a:pt x="23" y="550"/>
                  </a:lnTo>
                  <a:lnTo>
                    <a:pt x="23" y="549"/>
                  </a:lnTo>
                  <a:lnTo>
                    <a:pt x="23" y="547"/>
                  </a:lnTo>
                  <a:lnTo>
                    <a:pt x="23" y="546"/>
                  </a:lnTo>
                  <a:lnTo>
                    <a:pt x="23" y="545"/>
                  </a:lnTo>
                  <a:lnTo>
                    <a:pt x="23" y="544"/>
                  </a:lnTo>
                  <a:lnTo>
                    <a:pt x="23" y="543"/>
                  </a:lnTo>
                  <a:lnTo>
                    <a:pt x="23" y="541"/>
                  </a:lnTo>
                  <a:lnTo>
                    <a:pt x="23" y="540"/>
                  </a:lnTo>
                  <a:lnTo>
                    <a:pt x="23" y="539"/>
                  </a:lnTo>
                  <a:lnTo>
                    <a:pt x="23" y="538"/>
                  </a:lnTo>
                  <a:lnTo>
                    <a:pt x="23" y="537"/>
                  </a:lnTo>
                  <a:lnTo>
                    <a:pt x="23" y="535"/>
                  </a:lnTo>
                  <a:lnTo>
                    <a:pt x="23" y="534"/>
                  </a:lnTo>
                  <a:lnTo>
                    <a:pt x="23" y="533"/>
                  </a:lnTo>
                  <a:lnTo>
                    <a:pt x="23" y="532"/>
                  </a:lnTo>
                  <a:lnTo>
                    <a:pt x="23" y="531"/>
                  </a:lnTo>
                  <a:lnTo>
                    <a:pt x="23" y="529"/>
                  </a:lnTo>
                  <a:lnTo>
                    <a:pt x="23" y="528"/>
                  </a:lnTo>
                  <a:lnTo>
                    <a:pt x="23" y="527"/>
                  </a:lnTo>
                  <a:lnTo>
                    <a:pt x="23" y="526"/>
                  </a:lnTo>
                  <a:lnTo>
                    <a:pt x="23" y="525"/>
                  </a:lnTo>
                  <a:lnTo>
                    <a:pt x="23" y="523"/>
                  </a:lnTo>
                  <a:lnTo>
                    <a:pt x="23" y="522"/>
                  </a:lnTo>
                  <a:lnTo>
                    <a:pt x="23" y="521"/>
                  </a:lnTo>
                  <a:lnTo>
                    <a:pt x="23" y="520"/>
                  </a:lnTo>
                  <a:lnTo>
                    <a:pt x="23" y="519"/>
                  </a:lnTo>
                  <a:lnTo>
                    <a:pt x="23" y="517"/>
                  </a:lnTo>
                  <a:lnTo>
                    <a:pt x="23" y="516"/>
                  </a:lnTo>
                  <a:lnTo>
                    <a:pt x="23" y="515"/>
                  </a:lnTo>
                  <a:lnTo>
                    <a:pt x="24" y="514"/>
                  </a:lnTo>
                  <a:lnTo>
                    <a:pt x="24" y="513"/>
                  </a:lnTo>
                  <a:lnTo>
                    <a:pt x="24" y="511"/>
                  </a:lnTo>
                  <a:lnTo>
                    <a:pt x="24" y="510"/>
                  </a:lnTo>
                  <a:lnTo>
                    <a:pt x="24" y="509"/>
                  </a:lnTo>
                  <a:lnTo>
                    <a:pt x="24" y="508"/>
                  </a:lnTo>
                  <a:lnTo>
                    <a:pt x="24" y="507"/>
                  </a:lnTo>
                  <a:lnTo>
                    <a:pt x="24" y="505"/>
                  </a:lnTo>
                  <a:lnTo>
                    <a:pt x="24" y="504"/>
                  </a:lnTo>
                  <a:lnTo>
                    <a:pt x="24" y="503"/>
                  </a:lnTo>
                  <a:lnTo>
                    <a:pt x="24" y="502"/>
                  </a:lnTo>
                  <a:lnTo>
                    <a:pt x="24" y="501"/>
                  </a:lnTo>
                  <a:lnTo>
                    <a:pt x="24" y="499"/>
                  </a:lnTo>
                  <a:lnTo>
                    <a:pt x="24" y="498"/>
                  </a:lnTo>
                  <a:lnTo>
                    <a:pt x="24" y="497"/>
                  </a:lnTo>
                  <a:lnTo>
                    <a:pt x="24" y="496"/>
                  </a:lnTo>
                  <a:lnTo>
                    <a:pt x="24" y="495"/>
                  </a:lnTo>
                  <a:lnTo>
                    <a:pt x="24" y="493"/>
                  </a:lnTo>
                  <a:lnTo>
                    <a:pt x="24" y="492"/>
                  </a:lnTo>
                  <a:lnTo>
                    <a:pt x="24" y="491"/>
                  </a:lnTo>
                  <a:lnTo>
                    <a:pt x="24" y="490"/>
                  </a:lnTo>
                  <a:lnTo>
                    <a:pt x="24" y="489"/>
                  </a:lnTo>
                  <a:lnTo>
                    <a:pt x="24" y="487"/>
                  </a:lnTo>
                  <a:lnTo>
                    <a:pt x="24" y="486"/>
                  </a:lnTo>
                  <a:lnTo>
                    <a:pt x="24" y="485"/>
                  </a:lnTo>
                  <a:lnTo>
                    <a:pt x="24" y="484"/>
                  </a:lnTo>
                  <a:lnTo>
                    <a:pt x="24" y="483"/>
                  </a:lnTo>
                  <a:lnTo>
                    <a:pt x="24" y="481"/>
                  </a:lnTo>
                  <a:lnTo>
                    <a:pt x="24" y="480"/>
                  </a:lnTo>
                  <a:lnTo>
                    <a:pt x="24" y="479"/>
                  </a:lnTo>
                  <a:lnTo>
                    <a:pt x="24" y="478"/>
                  </a:lnTo>
                  <a:lnTo>
                    <a:pt x="24" y="477"/>
                  </a:lnTo>
                  <a:lnTo>
                    <a:pt x="24" y="475"/>
                  </a:lnTo>
                  <a:lnTo>
                    <a:pt x="24" y="474"/>
                  </a:lnTo>
                  <a:lnTo>
                    <a:pt x="25" y="474"/>
                  </a:lnTo>
                  <a:lnTo>
                    <a:pt x="25" y="473"/>
                  </a:lnTo>
                  <a:lnTo>
                    <a:pt x="25" y="472"/>
                  </a:lnTo>
                  <a:lnTo>
                    <a:pt x="25" y="471"/>
                  </a:lnTo>
                  <a:lnTo>
                    <a:pt x="25" y="469"/>
                  </a:lnTo>
                  <a:lnTo>
                    <a:pt x="25" y="468"/>
                  </a:lnTo>
                  <a:lnTo>
                    <a:pt x="25" y="467"/>
                  </a:lnTo>
                  <a:lnTo>
                    <a:pt x="25" y="466"/>
                  </a:lnTo>
                  <a:lnTo>
                    <a:pt x="25" y="465"/>
                  </a:lnTo>
                  <a:lnTo>
                    <a:pt x="25" y="463"/>
                  </a:lnTo>
                  <a:lnTo>
                    <a:pt x="25" y="462"/>
                  </a:lnTo>
                  <a:lnTo>
                    <a:pt x="25" y="461"/>
                  </a:lnTo>
                  <a:lnTo>
                    <a:pt x="25" y="460"/>
                  </a:lnTo>
                  <a:lnTo>
                    <a:pt x="25" y="459"/>
                  </a:lnTo>
                  <a:lnTo>
                    <a:pt x="25" y="457"/>
                  </a:lnTo>
                  <a:lnTo>
                    <a:pt x="25" y="456"/>
                  </a:lnTo>
                  <a:lnTo>
                    <a:pt x="25" y="455"/>
                  </a:lnTo>
                  <a:lnTo>
                    <a:pt x="25" y="454"/>
                  </a:lnTo>
                  <a:lnTo>
                    <a:pt x="25" y="453"/>
                  </a:lnTo>
                  <a:lnTo>
                    <a:pt x="25" y="451"/>
                  </a:lnTo>
                  <a:lnTo>
                    <a:pt x="25" y="450"/>
                  </a:lnTo>
                  <a:lnTo>
                    <a:pt x="25" y="449"/>
                  </a:lnTo>
                  <a:lnTo>
                    <a:pt x="25" y="448"/>
                  </a:lnTo>
                  <a:lnTo>
                    <a:pt x="25" y="447"/>
                  </a:lnTo>
                  <a:lnTo>
                    <a:pt x="25" y="445"/>
                  </a:lnTo>
                  <a:lnTo>
                    <a:pt x="25" y="444"/>
                  </a:lnTo>
                  <a:lnTo>
                    <a:pt x="25" y="443"/>
                  </a:lnTo>
                  <a:lnTo>
                    <a:pt x="25" y="442"/>
                  </a:lnTo>
                  <a:lnTo>
                    <a:pt x="25" y="441"/>
                  </a:lnTo>
                  <a:lnTo>
                    <a:pt x="25" y="439"/>
                  </a:lnTo>
                  <a:lnTo>
                    <a:pt x="25" y="438"/>
                  </a:lnTo>
                  <a:lnTo>
                    <a:pt x="25" y="437"/>
                  </a:lnTo>
                  <a:lnTo>
                    <a:pt x="25" y="436"/>
                  </a:lnTo>
                  <a:lnTo>
                    <a:pt x="25" y="435"/>
                  </a:lnTo>
                  <a:lnTo>
                    <a:pt x="25" y="433"/>
                  </a:lnTo>
                  <a:lnTo>
                    <a:pt x="25" y="432"/>
                  </a:lnTo>
                  <a:lnTo>
                    <a:pt x="25" y="431"/>
                  </a:lnTo>
                  <a:lnTo>
                    <a:pt x="25" y="430"/>
                  </a:lnTo>
                  <a:lnTo>
                    <a:pt x="26" y="429"/>
                  </a:lnTo>
                  <a:lnTo>
                    <a:pt x="26" y="427"/>
                  </a:lnTo>
                  <a:lnTo>
                    <a:pt x="26" y="426"/>
                  </a:lnTo>
                  <a:lnTo>
                    <a:pt x="26" y="425"/>
                  </a:lnTo>
                  <a:lnTo>
                    <a:pt x="26" y="424"/>
                  </a:lnTo>
                  <a:lnTo>
                    <a:pt x="26" y="423"/>
                  </a:lnTo>
                  <a:lnTo>
                    <a:pt x="26" y="421"/>
                  </a:lnTo>
                  <a:lnTo>
                    <a:pt x="26" y="420"/>
                  </a:lnTo>
                  <a:lnTo>
                    <a:pt x="26" y="419"/>
                  </a:lnTo>
                  <a:lnTo>
                    <a:pt x="26" y="418"/>
                  </a:lnTo>
                  <a:lnTo>
                    <a:pt x="26" y="417"/>
                  </a:lnTo>
                  <a:lnTo>
                    <a:pt x="26" y="415"/>
                  </a:lnTo>
                  <a:lnTo>
                    <a:pt x="26" y="414"/>
                  </a:lnTo>
                  <a:lnTo>
                    <a:pt x="26" y="413"/>
                  </a:lnTo>
                  <a:lnTo>
                    <a:pt x="26" y="412"/>
                  </a:lnTo>
                  <a:lnTo>
                    <a:pt x="26" y="411"/>
                  </a:lnTo>
                  <a:lnTo>
                    <a:pt x="26" y="409"/>
                  </a:lnTo>
                  <a:lnTo>
                    <a:pt x="26" y="408"/>
                  </a:lnTo>
                  <a:lnTo>
                    <a:pt x="26" y="407"/>
                  </a:lnTo>
                  <a:lnTo>
                    <a:pt x="26" y="406"/>
                  </a:lnTo>
                  <a:lnTo>
                    <a:pt x="26" y="405"/>
                  </a:lnTo>
                  <a:lnTo>
                    <a:pt x="26" y="403"/>
                  </a:lnTo>
                  <a:lnTo>
                    <a:pt x="26" y="402"/>
                  </a:lnTo>
                  <a:lnTo>
                    <a:pt x="26" y="401"/>
                  </a:lnTo>
                  <a:lnTo>
                    <a:pt x="26" y="400"/>
                  </a:lnTo>
                  <a:lnTo>
                    <a:pt x="26" y="399"/>
                  </a:lnTo>
                  <a:lnTo>
                    <a:pt x="26" y="397"/>
                  </a:lnTo>
                  <a:lnTo>
                    <a:pt x="26" y="396"/>
                  </a:lnTo>
                  <a:lnTo>
                    <a:pt x="26" y="395"/>
                  </a:lnTo>
                  <a:lnTo>
                    <a:pt x="26" y="394"/>
                  </a:lnTo>
                  <a:lnTo>
                    <a:pt x="26" y="393"/>
                  </a:lnTo>
                  <a:lnTo>
                    <a:pt x="26" y="391"/>
                  </a:lnTo>
                  <a:lnTo>
                    <a:pt x="26" y="390"/>
                  </a:lnTo>
                  <a:lnTo>
                    <a:pt x="26" y="389"/>
                  </a:lnTo>
                  <a:lnTo>
                    <a:pt x="26" y="388"/>
                  </a:lnTo>
                  <a:lnTo>
                    <a:pt x="26" y="387"/>
                  </a:lnTo>
                  <a:lnTo>
                    <a:pt x="26" y="385"/>
                  </a:lnTo>
                  <a:lnTo>
                    <a:pt x="26" y="384"/>
                  </a:lnTo>
                  <a:lnTo>
                    <a:pt x="26" y="383"/>
                  </a:lnTo>
                  <a:lnTo>
                    <a:pt x="26" y="382"/>
                  </a:lnTo>
                  <a:lnTo>
                    <a:pt x="26" y="381"/>
                  </a:lnTo>
                  <a:lnTo>
                    <a:pt x="26" y="379"/>
                  </a:lnTo>
                  <a:lnTo>
                    <a:pt x="27" y="378"/>
                  </a:lnTo>
                  <a:lnTo>
                    <a:pt x="27" y="377"/>
                  </a:lnTo>
                  <a:lnTo>
                    <a:pt x="27" y="376"/>
                  </a:lnTo>
                  <a:lnTo>
                    <a:pt x="27" y="375"/>
                  </a:lnTo>
                  <a:lnTo>
                    <a:pt x="27" y="373"/>
                  </a:lnTo>
                  <a:lnTo>
                    <a:pt x="27" y="372"/>
                  </a:lnTo>
                  <a:lnTo>
                    <a:pt x="27" y="371"/>
                  </a:lnTo>
                  <a:lnTo>
                    <a:pt x="27" y="370"/>
                  </a:lnTo>
                  <a:lnTo>
                    <a:pt x="27" y="369"/>
                  </a:lnTo>
                  <a:lnTo>
                    <a:pt x="27" y="367"/>
                  </a:lnTo>
                  <a:lnTo>
                    <a:pt x="27" y="366"/>
                  </a:lnTo>
                  <a:lnTo>
                    <a:pt x="27" y="365"/>
                  </a:lnTo>
                  <a:lnTo>
                    <a:pt x="27" y="364"/>
                  </a:lnTo>
                  <a:lnTo>
                    <a:pt x="27" y="363"/>
                  </a:lnTo>
                  <a:lnTo>
                    <a:pt x="27" y="361"/>
                  </a:lnTo>
                  <a:lnTo>
                    <a:pt x="27" y="360"/>
                  </a:lnTo>
                  <a:lnTo>
                    <a:pt x="27" y="359"/>
                  </a:lnTo>
                  <a:lnTo>
                    <a:pt x="27" y="358"/>
                  </a:lnTo>
                  <a:lnTo>
                    <a:pt x="27" y="357"/>
                  </a:lnTo>
                  <a:lnTo>
                    <a:pt x="27" y="355"/>
                  </a:lnTo>
                  <a:lnTo>
                    <a:pt x="27" y="354"/>
                  </a:lnTo>
                  <a:lnTo>
                    <a:pt x="27" y="353"/>
                  </a:lnTo>
                  <a:lnTo>
                    <a:pt x="27" y="352"/>
                  </a:lnTo>
                  <a:lnTo>
                    <a:pt x="27" y="351"/>
                  </a:lnTo>
                  <a:lnTo>
                    <a:pt x="27" y="349"/>
                  </a:lnTo>
                  <a:lnTo>
                    <a:pt x="27" y="348"/>
                  </a:lnTo>
                  <a:lnTo>
                    <a:pt x="27" y="347"/>
                  </a:lnTo>
                  <a:lnTo>
                    <a:pt x="27" y="346"/>
                  </a:lnTo>
                  <a:lnTo>
                    <a:pt x="27" y="345"/>
                  </a:lnTo>
                  <a:lnTo>
                    <a:pt x="27" y="343"/>
                  </a:lnTo>
                  <a:lnTo>
                    <a:pt x="27" y="342"/>
                  </a:lnTo>
                  <a:lnTo>
                    <a:pt x="27" y="341"/>
                  </a:lnTo>
                  <a:lnTo>
                    <a:pt x="27" y="340"/>
                  </a:lnTo>
                  <a:lnTo>
                    <a:pt x="27" y="339"/>
                  </a:lnTo>
                  <a:lnTo>
                    <a:pt x="27" y="337"/>
                  </a:lnTo>
                  <a:lnTo>
                    <a:pt x="27" y="336"/>
                  </a:lnTo>
                  <a:lnTo>
                    <a:pt x="27" y="335"/>
                  </a:lnTo>
                  <a:lnTo>
                    <a:pt x="27" y="334"/>
                  </a:lnTo>
                  <a:lnTo>
                    <a:pt x="27" y="333"/>
                  </a:lnTo>
                  <a:lnTo>
                    <a:pt x="27" y="331"/>
                  </a:lnTo>
                  <a:lnTo>
                    <a:pt x="27" y="330"/>
                  </a:lnTo>
                  <a:lnTo>
                    <a:pt x="27" y="329"/>
                  </a:lnTo>
                  <a:lnTo>
                    <a:pt x="27" y="328"/>
                  </a:lnTo>
                  <a:lnTo>
                    <a:pt x="27" y="327"/>
                  </a:lnTo>
                  <a:lnTo>
                    <a:pt x="27" y="325"/>
                  </a:lnTo>
                  <a:lnTo>
                    <a:pt x="29" y="324"/>
                  </a:lnTo>
                  <a:lnTo>
                    <a:pt x="29" y="323"/>
                  </a:lnTo>
                  <a:lnTo>
                    <a:pt x="29" y="322"/>
                  </a:lnTo>
                  <a:lnTo>
                    <a:pt x="29" y="321"/>
                  </a:lnTo>
                  <a:lnTo>
                    <a:pt x="29" y="319"/>
                  </a:lnTo>
                  <a:lnTo>
                    <a:pt x="29" y="318"/>
                  </a:lnTo>
                  <a:lnTo>
                    <a:pt x="29" y="317"/>
                  </a:lnTo>
                  <a:lnTo>
                    <a:pt x="29" y="316"/>
                  </a:lnTo>
                  <a:lnTo>
                    <a:pt x="29" y="315"/>
                  </a:lnTo>
                  <a:lnTo>
                    <a:pt x="29" y="313"/>
                  </a:lnTo>
                  <a:lnTo>
                    <a:pt x="29" y="312"/>
                  </a:lnTo>
                  <a:lnTo>
                    <a:pt x="29" y="311"/>
                  </a:lnTo>
                  <a:lnTo>
                    <a:pt x="29" y="310"/>
                  </a:lnTo>
                  <a:lnTo>
                    <a:pt x="29" y="309"/>
                  </a:lnTo>
                  <a:lnTo>
                    <a:pt x="29" y="307"/>
                  </a:lnTo>
                  <a:lnTo>
                    <a:pt x="29" y="306"/>
                  </a:lnTo>
                  <a:lnTo>
                    <a:pt x="29" y="305"/>
                  </a:lnTo>
                  <a:lnTo>
                    <a:pt x="29" y="304"/>
                  </a:lnTo>
                  <a:lnTo>
                    <a:pt x="29" y="303"/>
                  </a:lnTo>
                  <a:lnTo>
                    <a:pt x="29" y="301"/>
                  </a:lnTo>
                  <a:lnTo>
                    <a:pt x="29" y="300"/>
                  </a:lnTo>
                  <a:lnTo>
                    <a:pt x="29" y="299"/>
                  </a:lnTo>
                  <a:lnTo>
                    <a:pt x="29" y="298"/>
                  </a:lnTo>
                  <a:lnTo>
                    <a:pt x="29" y="297"/>
                  </a:lnTo>
                  <a:lnTo>
                    <a:pt x="29" y="295"/>
                  </a:lnTo>
                  <a:lnTo>
                    <a:pt x="29" y="294"/>
                  </a:lnTo>
                  <a:lnTo>
                    <a:pt x="29" y="293"/>
                  </a:lnTo>
                  <a:lnTo>
                    <a:pt x="29" y="292"/>
                  </a:lnTo>
                  <a:lnTo>
                    <a:pt x="29" y="291"/>
                  </a:lnTo>
                  <a:lnTo>
                    <a:pt x="29" y="289"/>
                  </a:lnTo>
                  <a:lnTo>
                    <a:pt x="29" y="288"/>
                  </a:lnTo>
                  <a:lnTo>
                    <a:pt x="29" y="287"/>
                  </a:lnTo>
                  <a:lnTo>
                    <a:pt x="29" y="286"/>
                  </a:lnTo>
                  <a:lnTo>
                    <a:pt x="29" y="285"/>
                  </a:lnTo>
                  <a:lnTo>
                    <a:pt x="29" y="283"/>
                  </a:lnTo>
                  <a:lnTo>
                    <a:pt x="29" y="282"/>
                  </a:lnTo>
                  <a:lnTo>
                    <a:pt x="29" y="281"/>
                  </a:lnTo>
                  <a:lnTo>
                    <a:pt x="29" y="280"/>
                  </a:lnTo>
                  <a:lnTo>
                    <a:pt x="29" y="279"/>
                  </a:lnTo>
                  <a:lnTo>
                    <a:pt x="29" y="277"/>
                  </a:lnTo>
                  <a:lnTo>
                    <a:pt x="29" y="276"/>
                  </a:lnTo>
                  <a:lnTo>
                    <a:pt x="29" y="275"/>
                  </a:lnTo>
                  <a:lnTo>
                    <a:pt x="29" y="274"/>
                  </a:lnTo>
                  <a:lnTo>
                    <a:pt x="29" y="273"/>
                  </a:lnTo>
                  <a:lnTo>
                    <a:pt x="29" y="271"/>
                  </a:lnTo>
                  <a:lnTo>
                    <a:pt x="29" y="270"/>
                  </a:lnTo>
                  <a:lnTo>
                    <a:pt x="29" y="269"/>
                  </a:lnTo>
                  <a:lnTo>
                    <a:pt x="29" y="268"/>
                  </a:lnTo>
                  <a:lnTo>
                    <a:pt x="29" y="267"/>
                  </a:lnTo>
                  <a:lnTo>
                    <a:pt x="29" y="265"/>
                  </a:lnTo>
                  <a:lnTo>
                    <a:pt x="29" y="264"/>
                  </a:lnTo>
                  <a:lnTo>
                    <a:pt x="30" y="263"/>
                  </a:lnTo>
                  <a:lnTo>
                    <a:pt x="30" y="262"/>
                  </a:lnTo>
                  <a:lnTo>
                    <a:pt x="30" y="261"/>
                  </a:lnTo>
                  <a:lnTo>
                    <a:pt x="30" y="259"/>
                  </a:lnTo>
                  <a:lnTo>
                    <a:pt x="30" y="258"/>
                  </a:lnTo>
                  <a:lnTo>
                    <a:pt x="30" y="257"/>
                  </a:lnTo>
                  <a:lnTo>
                    <a:pt x="30" y="256"/>
                  </a:lnTo>
                  <a:lnTo>
                    <a:pt x="30" y="255"/>
                  </a:lnTo>
                  <a:lnTo>
                    <a:pt x="30" y="253"/>
                  </a:lnTo>
                  <a:lnTo>
                    <a:pt x="30" y="252"/>
                  </a:lnTo>
                  <a:lnTo>
                    <a:pt x="30" y="251"/>
                  </a:lnTo>
                  <a:lnTo>
                    <a:pt x="30" y="250"/>
                  </a:lnTo>
                  <a:lnTo>
                    <a:pt x="30" y="249"/>
                  </a:lnTo>
                  <a:lnTo>
                    <a:pt x="30" y="247"/>
                  </a:lnTo>
                  <a:lnTo>
                    <a:pt x="30" y="246"/>
                  </a:lnTo>
                  <a:lnTo>
                    <a:pt x="30" y="245"/>
                  </a:lnTo>
                  <a:lnTo>
                    <a:pt x="30" y="244"/>
                  </a:lnTo>
                  <a:lnTo>
                    <a:pt x="30" y="243"/>
                  </a:lnTo>
                  <a:lnTo>
                    <a:pt x="30" y="241"/>
                  </a:lnTo>
                  <a:lnTo>
                    <a:pt x="30" y="240"/>
                  </a:lnTo>
                  <a:lnTo>
                    <a:pt x="30" y="239"/>
                  </a:lnTo>
                  <a:lnTo>
                    <a:pt x="30" y="238"/>
                  </a:lnTo>
                  <a:lnTo>
                    <a:pt x="30" y="237"/>
                  </a:lnTo>
                  <a:lnTo>
                    <a:pt x="30" y="235"/>
                  </a:lnTo>
                  <a:lnTo>
                    <a:pt x="30" y="234"/>
                  </a:lnTo>
                  <a:lnTo>
                    <a:pt x="30" y="233"/>
                  </a:lnTo>
                  <a:lnTo>
                    <a:pt x="30" y="232"/>
                  </a:lnTo>
                  <a:lnTo>
                    <a:pt x="30" y="231"/>
                  </a:lnTo>
                  <a:lnTo>
                    <a:pt x="30" y="229"/>
                  </a:lnTo>
                  <a:lnTo>
                    <a:pt x="30" y="228"/>
                  </a:lnTo>
                  <a:lnTo>
                    <a:pt x="30" y="227"/>
                  </a:lnTo>
                  <a:lnTo>
                    <a:pt x="30" y="226"/>
                  </a:lnTo>
                  <a:lnTo>
                    <a:pt x="30" y="225"/>
                  </a:lnTo>
                  <a:lnTo>
                    <a:pt x="30" y="223"/>
                  </a:lnTo>
                  <a:lnTo>
                    <a:pt x="30" y="222"/>
                  </a:lnTo>
                  <a:lnTo>
                    <a:pt x="30" y="221"/>
                  </a:lnTo>
                  <a:lnTo>
                    <a:pt x="30" y="220"/>
                  </a:lnTo>
                  <a:lnTo>
                    <a:pt x="30" y="219"/>
                  </a:lnTo>
                  <a:lnTo>
                    <a:pt x="30" y="217"/>
                  </a:lnTo>
                  <a:lnTo>
                    <a:pt x="30" y="216"/>
                  </a:lnTo>
                  <a:lnTo>
                    <a:pt x="30" y="215"/>
                  </a:lnTo>
                  <a:lnTo>
                    <a:pt x="30" y="214"/>
                  </a:lnTo>
                  <a:lnTo>
                    <a:pt x="30" y="213"/>
                  </a:lnTo>
                  <a:lnTo>
                    <a:pt x="30" y="211"/>
                  </a:lnTo>
                  <a:lnTo>
                    <a:pt x="30" y="210"/>
                  </a:lnTo>
                  <a:lnTo>
                    <a:pt x="30" y="209"/>
                  </a:lnTo>
                  <a:lnTo>
                    <a:pt x="30" y="208"/>
                  </a:lnTo>
                  <a:lnTo>
                    <a:pt x="30" y="207"/>
                  </a:lnTo>
                  <a:lnTo>
                    <a:pt x="30" y="205"/>
                  </a:lnTo>
                  <a:lnTo>
                    <a:pt x="30" y="204"/>
                  </a:lnTo>
                  <a:lnTo>
                    <a:pt x="30" y="203"/>
                  </a:lnTo>
                  <a:lnTo>
                    <a:pt x="30" y="202"/>
                  </a:lnTo>
                  <a:lnTo>
                    <a:pt x="30" y="201"/>
                  </a:lnTo>
                  <a:lnTo>
                    <a:pt x="30" y="199"/>
                  </a:lnTo>
                  <a:lnTo>
                    <a:pt x="30" y="198"/>
                  </a:lnTo>
                  <a:lnTo>
                    <a:pt x="31" y="197"/>
                  </a:lnTo>
                  <a:lnTo>
                    <a:pt x="31" y="196"/>
                  </a:lnTo>
                  <a:lnTo>
                    <a:pt x="31" y="195"/>
                  </a:lnTo>
                  <a:lnTo>
                    <a:pt x="31" y="193"/>
                  </a:lnTo>
                  <a:lnTo>
                    <a:pt x="31" y="192"/>
                  </a:lnTo>
                  <a:lnTo>
                    <a:pt x="31" y="191"/>
                  </a:lnTo>
                  <a:lnTo>
                    <a:pt x="31" y="190"/>
                  </a:lnTo>
                  <a:lnTo>
                    <a:pt x="31" y="189"/>
                  </a:lnTo>
                  <a:lnTo>
                    <a:pt x="31" y="187"/>
                  </a:lnTo>
                  <a:lnTo>
                    <a:pt x="31" y="186"/>
                  </a:lnTo>
                  <a:lnTo>
                    <a:pt x="31" y="185"/>
                  </a:lnTo>
                  <a:lnTo>
                    <a:pt x="31" y="184"/>
                  </a:lnTo>
                  <a:lnTo>
                    <a:pt x="31" y="183"/>
                  </a:lnTo>
                  <a:lnTo>
                    <a:pt x="31" y="181"/>
                  </a:lnTo>
                  <a:lnTo>
                    <a:pt x="31" y="180"/>
                  </a:lnTo>
                  <a:lnTo>
                    <a:pt x="31" y="179"/>
                  </a:lnTo>
                  <a:lnTo>
                    <a:pt x="31" y="178"/>
                  </a:lnTo>
                  <a:lnTo>
                    <a:pt x="31" y="177"/>
                  </a:lnTo>
                  <a:lnTo>
                    <a:pt x="31" y="175"/>
                  </a:lnTo>
                  <a:lnTo>
                    <a:pt x="31" y="174"/>
                  </a:lnTo>
                  <a:lnTo>
                    <a:pt x="31" y="173"/>
                  </a:lnTo>
                  <a:lnTo>
                    <a:pt x="31" y="172"/>
                  </a:lnTo>
                  <a:lnTo>
                    <a:pt x="31" y="171"/>
                  </a:lnTo>
                  <a:lnTo>
                    <a:pt x="31" y="169"/>
                  </a:lnTo>
                  <a:lnTo>
                    <a:pt x="31" y="168"/>
                  </a:lnTo>
                  <a:lnTo>
                    <a:pt x="31" y="167"/>
                  </a:lnTo>
                  <a:lnTo>
                    <a:pt x="31" y="166"/>
                  </a:lnTo>
                  <a:lnTo>
                    <a:pt x="31" y="165"/>
                  </a:lnTo>
                  <a:lnTo>
                    <a:pt x="31" y="163"/>
                  </a:lnTo>
                  <a:lnTo>
                    <a:pt x="31" y="162"/>
                  </a:lnTo>
                  <a:lnTo>
                    <a:pt x="31" y="161"/>
                  </a:lnTo>
                  <a:lnTo>
                    <a:pt x="31" y="160"/>
                  </a:lnTo>
                  <a:lnTo>
                    <a:pt x="31" y="159"/>
                  </a:lnTo>
                  <a:lnTo>
                    <a:pt x="31" y="157"/>
                  </a:lnTo>
                  <a:lnTo>
                    <a:pt x="31" y="156"/>
                  </a:lnTo>
                  <a:lnTo>
                    <a:pt x="31" y="155"/>
                  </a:lnTo>
                  <a:lnTo>
                    <a:pt x="31" y="154"/>
                  </a:lnTo>
                  <a:lnTo>
                    <a:pt x="31" y="153"/>
                  </a:lnTo>
                  <a:lnTo>
                    <a:pt x="31" y="151"/>
                  </a:lnTo>
                  <a:lnTo>
                    <a:pt x="31" y="150"/>
                  </a:lnTo>
                  <a:lnTo>
                    <a:pt x="31" y="149"/>
                  </a:lnTo>
                  <a:lnTo>
                    <a:pt x="31" y="148"/>
                  </a:lnTo>
                  <a:lnTo>
                    <a:pt x="31" y="147"/>
                  </a:lnTo>
                  <a:lnTo>
                    <a:pt x="31" y="145"/>
                  </a:lnTo>
                  <a:lnTo>
                    <a:pt x="31" y="144"/>
                  </a:lnTo>
                  <a:lnTo>
                    <a:pt x="31" y="143"/>
                  </a:lnTo>
                  <a:lnTo>
                    <a:pt x="31" y="142"/>
                  </a:lnTo>
                  <a:lnTo>
                    <a:pt x="31" y="141"/>
                  </a:lnTo>
                  <a:lnTo>
                    <a:pt x="31" y="139"/>
                  </a:lnTo>
                  <a:lnTo>
                    <a:pt x="31" y="138"/>
                  </a:lnTo>
                  <a:lnTo>
                    <a:pt x="31" y="137"/>
                  </a:lnTo>
                  <a:lnTo>
                    <a:pt x="31" y="136"/>
                  </a:lnTo>
                  <a:lnTo>
                    <a:pt x="31" y="135"/>
                  </a:lnTo>
                  <a:lnTo>
                    <a:pt x="31" y="133"/>
                  </a:lnTo>
                  <a:lnTo>
                    <a:pt x="31" y="132"/>
                  </a:lnTo>
                  <a:lnTo>
                    <a:pt x="31" y="131"/>
                  </a:lnTo>
                  <a:lnTo>
                    <a:pt x="31" y="130"/>
                  </a:lnTo>
                  <a:lnTo>
                    <a:pt x="31" y="129"/>
                  </a:lnTo>
                  <a:lnTo>
                    <a:pt x="31" y="127"/>
                  </a:lnTo>
                  <a:lnTo>
                    <a:pt x="31" y="126"/>
                  </a:lnTo>
                  <a:lnTo>
                    <a:pt x="32" y="125"/>
                  </a:lnTo>
                  <a:lnTo>
                    <a:pt x="32" y="124"/>
                  </a:lnTo>
                  <a:lnTo>
                    <a:pt x="32" y="123"/>
                  </a:lnTo>
                  <a:lnTo>
                    <a:pt x="32" y="121"/>
                  </a:lnTo>
                  <a:lnTo>
                    <a:pt x="32" y="120"/>
                  </a:lnTo>
                  <a:lnTo>
                    <a:pt x="32" y="119"/>
                  </a:lnTo>
                  <a:lnTo>
                    <a:pt x="32" y="118"/>
                  </a:lnTo>
                  <a:lnTo>
                    <a:pt x="32" y="117"/>
                  </a:lnTo>
                  <a:lnTo>
                    <a:pt x="32" y="115"/>
                  </a:lnTo>
                  <a:lnTo>
                    <a:pt x="32" y="114"/>
                  </a:lnTo>
                  <a:lnTo>
                    <a:pt x="32" y="113"/>
                  </a:lnTo>
                  <a:lnTo>
                    <a:pt x="32" y="112"/>
                  </a:lnTo>
                  <a:lnTo>
                    <a:pt x="32" y="111"/>
                  </a:lnTo>
                  <a:lnTo>
                    <a:pt x="32" y="109"/>
                  </a:lnTo>
                  <a:lnTo>
                    <a:pt x="32" y="108"/>
                  </a:lnTo>
                  <a:lnTo>
                    <a:pt x="32" y="107"/>
                  </a:lnTo>
                  <a:lnTo>
                    <a:pt x="32" y="106"/>
                  </a:lnTo>
                  <a:lnTo>
                    <a:pt x="32" y="105"/>
                  </a:lnTo>
                  <a:lnTo>
                    <a:pt x="32" y="103"/>
                  </a:lnTo>
                  <a:lnTo>
                    <a:pt x="32" y="102"/>
                  </a:lnTo>
                  <a:lnTo>
                    <a:pt x="32" y="101"/>
                  </a:lnTo>
                  <a:lnTo>
                    <a:pt x="32" y="100"/>
                  </a:lnTo>
                  <a:lnTo>
                    <a:pt x="32" y="99"/>
                  </a:lnTo>
                  <a:lnTo>
                    <a:pt x="32" y="97"/>
                  </a:lnTo>
                  <a:lnTo>
                    <a:pt x="32" y="96"/>
                  </a:lnTo>
                  <a:lnTo>
                    <a:pt x="32" y="95"/>
                  </a:lnTo>
                  <a:lnTo>
                    <a:pt x="32" y="94"/>
                  </a:lnTo>
                  <a:lnTo>
                    <a:pt x="32" y="93"/>
                  </a:lnTo>
                  <a:lnTo>
                    <a:pt x="32" y="91"/>
                  </a:lnTo>
                  <a:lnTo>
                    <a:pt x="32" y="90"/>
                  </a:lnTo>
                  <a:lnTo>
                    <a:pt x="32" y="89"/>
                  </a:lnTo>
                  <a:lnTo>
                    <a:pt x="32" y="88"/>
                  </a:lnTo>
                  <a:lnTo>
                    <a:pt x="32" y="87"/>
                  </a:lnTo>
                  <a:lnTo>
                    <a:pt x="32" y="85"/>
                  </a:lnTo>
                  <a:lnTo>
                    <a:pt x="32" y="84"/>
                  </a:lnTo>
                  <a:lnTo>
                    <a:pt x="32" y="83"/>
                  </a:lnTo>
                  <a:lnTo>
                    <a:pt x="32" y="82"/>
                  </a:lnTo>
                  <a:lnTo>
                    <a:pt x="32" y="81"/>
                  </a:lnTo>
                  <a:lnTo>
                    <a:pt x="32" y="79"/>
                  </a:lnTo>
                  <a:lnTo>
                    <a:pt x="32" y="78"/>
                  </a:lnTo>
                  <a:lnTo>
                    <a:pt x="32" y="77"/>
                  </a:lnTo>
                  <a:lnTo>
                    <a:pt x="32" y="76"/>
                  </a:lnTo>
                  <a:lnTo>
                    <a:pt x="32" y="75"/>
                  </a:lnTo>
                  <a:lnTo>
                    <a:pt x="32" y="73"/>
                  </a:lnTo>
                  <a:lnTo>
                    <a:pt x="32" y="72"/>
                  </a:lnTo>
                  <a:lnTo>
                    <a:pt x="32" y="71"/>
                  </a:lnTo>
                  <a:lnTo>
                    <a:pt x="32" y="70"/>
                  </a:lnTo>
                  <a:lnTo>
                    <a:pt x="32" y="69"/>
                  </a:lnTo>
                  <a:lnTo>
                    <a:pt x="32" y="67"/>
                  </a:lnTo>
                  <a:lnTo>
                    <a:pt x="32" y="66"/>
                  </a:lnTo>
                  <a:lnTo>
                    <a:pt x="32" y="65"/>
                  </a:lnTo>
                  <a:lnTo>
                    <a:pt x="32" y="64"/>
                  </a:lnTo>
                  <a:lnTo>
                    <a:pt x="32" y="63"/>
                  </a:lnTo>
                  <a:lnTo>
                    <a:pt x="32" y="61"/>
                  </a:lnTo>
                  <a:lnTo>
                    <a:pt x="32" y="60"/>
                  </a:lnTo>
                  <a:lnTo>
                    <a:pt x="32" y="59"/>
                  </a:lnTo>
                  <a:lnTo>
                    <a:pt x="32" y="58"/>
                  </a:lnTo>
                  <a:lnTo>
                    <a:pt x="32" y="57"/>
                  </a:lnTo>
                  <a:lnTo>
                    <a:pt x="32" y="55"/>
                  </a:lnTo>
                  <a:lnTo>
                    <a:pt x="32" y="54"/>
                  </a:lnTo>
                  <a:lnTo>
                    <a:pt x="32" y="53"/>
                  </a:lnTo>
                  <a:lnTo>
                    <a:pt x="32" y="52"/>
                  </a:lnTo>
                  <a:lnTo>
                    <a:pt x="32" y="51"/>
                  </a:lnTo>
                  <a:lnTo>
                    <a:pt x="32" y="49"/>
                  </a:lnTo>
                  <a:lnTo>
                    <a:pt x="32" y="48"/>
                  </a:lnTo>
                  <a:lnTo>
                    <a:pt x="33" y="47"/>
                  </a:lnTo>
                  <a:lnTo>
                    <a:pt x="33" y="46"/>
                  </a:lnTo>
                  <a:lnTo>
                    <a:pt x="33" y="45"/>
                  </a:lnTo>
                  <a:lnTo>
                    <a:pt x="33" y="43"/>
                  </a:lnTo>
                  <a:lnTo>
                    <a:pt x="33" y="42"/>
                  </a:lnTo>
                  <a:lnTo>
                    <a:pt x="33" y="41"/>
                  </a:lnTo>
                  <a:lnTo>
                    <a:pt x="33" y="40"/>
                  </a:lnTo>
                  <a:lnTo>
                    <a:pt x="33" y="39"/>
                  </a:lnTo>
                  <a:lnTo>
                    <a:pt x="33" y="37"/>
                  </a:lnTo>
                  <a:lnTo>
                    <a:pt x="33" y="36"/>
                  </a:lnTo>
                  <a:lnTo>
                    <a:pt x="33" y="35"/>
                  </a:lnTo>
                  <a:lnTo>
                    <a:pt x="33" y="34"/>
                  </a:lnTo>
                  <a:lnTo>
                    <a:pt x="33" y="33"/>
                  </a:lnTo>
                  <a:lnTo>
                    <a:pt x="33" y="31"/>
                  </a:lnTo>
                  <a:lnTo>
                    <a:pt x="33" y="30"/>
                  </a:lnTo>
                  <a:lnTo>
                    <a:pt x="33" y="29"/>
                  </a:lnTo>
                  <a:lnTo>
                    <a:pt x="33" y="28"/>
                  </a:lnTo>
                  <a:lnTo>
                    <a:pt x="33" y="27"/>
                  </a:lnTo>
                  <a:lnTo>
                    <a:pt x="33" y="25"/>
                  </a:lnTo>
                  <a:lnTo>
                    <a:pt x="33" y="24"/>
                  </a:lnTo>
                  <a:lnTo>
                    <a:pt x="33" y="23"/>
                  </a:lnTo>
                  <a:lnTo>
                    <a:pt x="33" y="22"/>
                  </a:lnTo>
                  <a:lnTo>
                    <a:pt x="33" y="21"/>
                  </a:lnTo>
                  <a:lnTo>
                    <a:pt x="33" y="19"/>
                  </a:lnTo>
                  <a:lnTo>
                    <a:pt x="33" y="18"/>
                  </a:lnTo>
                  <a:lnTo>
                    <a:pt x="33" y="17"/>
                  </a:lnTo>
                  <a:lnTo>
                    <a:pt x="33" y="16"/>
                  </a:lnTo>
                  <a:lnTo>
                    <a:pt x="33" y="15"/>
                  </a:lnTo>
                  <a:lnTo>
                    <a:pt x="33" y="14"/>
                  </a:lnTo>
                  <a:lnTo>
                    <a:pt x="33" y="12"/>
                  </a:lnTo>
                  <a:lnTo>
                    <a:pt x="33" y="11"/>
                  </a:lnTo>
                  <a:lnTo>
                    <a:pt x="33" y="10"/>
                  </a:lnTo>
                  <a:lnTo>
                    <a:pt x="33" y="9"/>
                  </a:lnTo>
                  <a:lnTo>
                    <a:pt x="33" y="8"/>
                  </a:lnTo>
                  <a:lnTo>
                    <a:pt x="33" y="6"/>
                  </a:lnTo>
                  <a:lnTo>
                    <a:pt x="33" y="5"/>
                  </a:lnTo>
                  <a:lnTo>
                    <a:pt x="33" y="4"/>
                  </a:lnTo>
                  <a:lnTo>
                    <a:pt x="33" y="3"/>
                  </a:lnTo>
                  <a:lnTo>
                    <a:pt x="33" y="2"/>
                  </a:lnTo>
                  <a:lnTo>
                    <a:pt x="33" y="0"/>
                  </a:lnTo>
                </a:path>
              </a:pathLst>
            </a:custGeom>
            <a:ln>
              <a:headEnd/>
              <a:tailEnd/>
            </a:ln>
          </p:spPr>
          <p:style>
            <a:lnRef idx="3">
              <a:schemeClr val="accent5"/>
            </a:lnRef>
            <a:fillRef idx="0">
              <a:schemeClr val="accent5"/>
            </a:fillRef>
            <a:effectRef idx="2">
              <a:schemeClr val="accent5"/>
            </a:effectRef>
            <a:fontRef idx="minor">
              <a:schemeClr val="tx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32" name="Freeform 12"/>
            <p:cNvSpPr>
              <a:spLocks/>
            </p:cNvSpPr>
            <p:nvPr/>
          </p:nvSpPr>
          <p:spPr bwMode="auto">
            <a:xfrm>
              <a:off x="1578072" y="4698035"/>
              <a:ext cx="105480" cy="453389"/>
            </a:xfrm>
            <a:custGeom>
              <a:avLst/>
              <a:gdLst>
                <a:gd name="T0" fmla="*/ 0 w 17"/>
                <a:gd name="T1" fmla="*/ 670 h 682"/>
                <a:gd name="T2" fmla="*/ 0 w 17"/>
                <a:gd name="T3" fmla="*/ 657 h 682"/>
                <a:gd name="T4" fmla="*/ 2 w 17"/>
                <a:gd name="T5" fmla="*/ 644 h 682"/>
                <a:gd name="T6" fmla="*/ 2 w 17"/>
                <a:gd name="T7" fmla="*/ 631 h 682"/>
                <a:gd name="T8" fmla="*/ 2 w 17"/>
                <a:gd name="T9" fmla="*/ 618 h 682"/>
                <a:gd name="T10" fmla="*/ 2 w 17"/>
                <a:gd name="T11" fmla="*/ 603 h 682"/>
                <a:gd name="T12" fmla="*/ 2 w 17"/>
                <a:gd name="T13" fmla="*/ 590 h 682"/>
                <a:gd name="T14" fmla="*/ 2 w 17"/>
                <a:gd name="T15" fmla="*/ 577 h 682"/>
                <a:gd name="T16" fmla="*/ 2 w 17"/>
                <a:gd name="T17" fmla="*/ 562 h 682"/>
                <a:gd name="T18" fmla="*/ 3 w 17"/>
                <a:gd name="T19" fmla="*/ 549 h 682"/>
                <a:gd name="T20" fmla="*/ 3 w 17"/>
                <a:gd name="T21" fmla="*/ 535 h 682"/>
                <a:gd name="T22" fmla="*/ 3 w 17"/>
                <a:gd name="T23" fmla="*/ 522 h 682"/>
                <a:gd name="T24" fmla="*/ 3 w 17"/>
                <a:gd name="T25" fmla="*/ 507 h 682"/>
                <a:gd name="T26" fmla="*/ 3 w 17"/>
                <a:gd name="T27" fmla="*/ 493 h 682"/>
                <a:gd name="T28" fmla="*/ 3 w 17"/>
                <a:gd name="T29" fmla="*/ 480 h 682"/>
                <a:gd name="T30" fmla="*/ 4 w 17"/>
                <a:gd name="T31" fmla="*/ 465 h 682"/>
                <a:gd name="T32" fmla="*/ 4 w 17"/>
                <a:gd name="T33" fmla="*/ 451 h 682"/>
                <a:gd name="T34" fmla="*/ 4 w 17"/>
                <a:gd name="T35" fmla="*/ 436 h 682"/>
                <a:gd name="T36" fmla="*/ 4 w 17"/>
                <a:gd name="T37" fmla="*/ 422 h 682"/>
                <a:gd name="T38" fmla="*/ 4 w 17"/>
                <a:gd name="T39" fmla="*/ 409 h 682"/>
                <a:gd name="T40" fmla="*/ 4 w 17"/>
                <a:gd name="T41" fmla="*/ 394 h 682"/>
                <a:gd name="T42" fmla="*/ 4 w 17"/>
                <a:gd name="T43" fmla="*/ 380 h 682"/>
                <a:gd name="T44" fmla="*/ 5 w 17"/>
                <a:gd name="T45" fmla="*/ 366 h 682"/>
                <a:gd name="T46" fmla="*/ 5 w 17"/>
                <a:gd name="T47" fmla="*/ 352 h 682"/>
                <a:gd name="T48" fmla="*/ 5 w 17"/>
                <a:gd name="T49" fmla="*/ 338 h 682"/>
                <a:gd name="T50" fmla="*/ 5 w 17"/>
                <a:gd name="T51" fmla="*/ 324 h 682"/>
                <a:gd name="T52" fmla="*/ 5 w 17"/>
                <a:gd name="T53" fmla="*/ 310 h 682"/>
                <a:gd name="T54" fmla="*/ 5 w 17"/>
                <a:gd name="T55" fmla="*/ 297 h 682"/>
                <a:gd name="T56" fmla="*/ 6 w 17"/>
                <a:gd name="T57" fmla="*/ 283 h 682"/>
                <a:gd name="T58" fmla="*/ 6 w 17"/>
                <a:gd name="T59" fmla="*/ 270 h 682"/>
                <a:gd name="T60" fmla="*/ 6 w 17"/>
                <a:gd name="T61" fmla="*/ 256 h 682"/>
                <a:gd name="T62" fmla="*/ 6 w 17"/>
                <a:gd name="T63" fmla="*/ 243 h 682"/>
                <a:gd name="T64" fmla="*/ 6 w 17"/>
                <a:gd name="T65" fmla="*/ 230 h 682"/>
                <a:gd name="T66" fmla="*/ 6 w 17"/>
                <a:gd name="T67" fmla="*/ 217 h 682"/>
                <a:gd name="T68" fmla="*/ 6 w 17"/>
                <a:gd name="T69" fmla="*/ 204 h 682"/>
                <a:gd name="T70" fmla="*/ 8 w 17"/>
                <a:gd name="T71" fmla="*/ 192 h 682"/>
                <a:gd name="T72" fmla="*/ 8 w 17"/>
                <a:gd name="T73" fmla="*/ 178 h 682"/>
                <a:gd name="T74" fmla="*/ 8 w 17"/>
                <a:gd name="T75" fmla="*/ 165 h 682"/>
                <a:gd name="T76" fmla="*/ 8 w 17"/>
                <a:gd name="T77" fmla="*/ 152 h 682"/>
                <a:gd name="T78" fmla="*/ 8 w 17"/>
                <a:gd name="T79" fmla="*/ 139 h 682"/>
                <a:gd name="T80" fmla="*/ 8 w 17"/>
                <a:gd name="T81" fmla="*/ 126 h 682"/>
                <a:gd name="T82" fmla="*/ 9 w 17"/>
                <a:gd name="T83" fmla="*/ 112 h 682"/>
                <a:gd name="T84" fmla="*/ 9 w 17"/>
                <a:gd name="T85" fmla="*/ 99 h 682"/>
                <a:gd name="T86" fmla="*/ 9 w 17"/>
                <a:gd name="T87" fmla="*/ 86 h 682"/>
                <a:gd name="T88" fmla="*/ 9 w 17"/>
                <a:gd name="T89" fmla="*/ 73 h 682"/>
                <a:gd name="T90" fmla="*/ 10 w 17"/>
                <a:gd name="T91" fmla="*/ 60 h 682"/>
                <a:gd name="T92" fmla="*/ 10 w 17"/>
                <a:gd name="T93" fmla="*/ 46 h 682"/>
                <a:gd name="T94" fmla="*/ 10 w 17"/>
                <a:gd name="T95" fmla="*/ 33 h 682"/>
                <a:gd name="T96" fmla="*/ 11 w 17"/>
                <a:gd name="T97" fmla="*/ 21 h 682"/>
                <a:gd name="T98" fmla="*/ 11 w 17"/>
                <a:gd name="T99" fmla="*/ 8 h 682"/>
                <a:gd name="T100" fmla="*/ 12 w 17"/>
                <a:gd name="T101" fmla="*/ 3 h 682"/>
                <a:gd name="T102" fmla="*/ 14 w 17"/>
                <a:gd name="T103" fmla="*/ 15 h 682"/>
                <a:gd name="T104" fmla="*/ 14 w 17"/>
                <a:gd name="T105" fmla="*/ 28 h 682"/>
                <a:gd name="T106" fmla="*/ 15 w 17"/>
                <a:gd name="T107" fmla="*/ 42 h 682"/>
                <a:gd name="T108" fmla="*/ 15 w 17"/>
                <a:gd name="T109" fmla="*/ 55 h 682"/>
                <a:gd name="T110" fmla="*/ 15 w 17"/>
                <a:gd name="T111" fmla="*/ 68 h 682"/>
                <a:gd name="T112" fmla="*/ 16 w 17"/>
                <a:gd name="T113" fmla="*/ 81 h 682"/>
                <a:gd name="T114" fmla="*/ 16 w 17"/>
                <a:gd name="T115" fmla="*/ 94 h 682"/>
                <a:gd name="T116" fmla="*/ 16 w 17"/>
                <a:gd name="T117" fmla="*/ 108 h 682"/>
                <a:gd name="T118" fmla="*/ 16 w 17"/>
                <a:gd name="T119" fmla="*/ 121 h 682"/>
                <a:gd name="T120" fmla="*/ 16 w 17"/>
                <a:gd name="T121" fmla="*/ 134 h 682"/>
                <a:gd name="T122" fmla="*/ 17 w 17"/>
                <a:gd name="T123" fmla="*/ 147 h 682"/>
                <a:gd name="T124" fmla="*/ 17 w 17"/>
                <a:gd name="T125" fmla="*/ 160 h 682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17"/>
                <a:gd name="T190" fmla="*/ 0 h 682"/>
                <a:gd name="T191" fmla="*/ 17 w 17"/>
                <a:gd name="T192" fmla="*/ 682 h 682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17" h="682">
                  <a:moveTo>
                    <a:pt x="0" y="682"/>
                  </a:moveTo>
                  <a:lnTo>
                    <a:pt x="0" y="681"/>
                  </a:lnTo>
                  <a:lnTo>
                    <a:pt x="0" y="680"/>
                  </a:lnTo>
                  <a:lnTo>
                    <a:pt x="0" y="679"/>
                  </a:lnTo>
                  <a:lnTo>
                    <a:pt x="0" y="678"/>
                  </a:lnTo>
                  <a:lnTo>
                    <a:pt x="0" y="676"/>
                  </a:lnTo>
                  <a:lnTo>
                    <a:pt x="0" y="675"/>
                  </a:lnTo>
                  <a:lnTo>
                    <a:pt x="0" y="674"/>
                  </a:lnTo>
                  <a:lnTo>
                    <a:pt x="0" y="673"/>
                  </a:lnTo>
                  <a:lnTo>
                    <a:pt x="0" y="672"/>
                  </a:lnTo>
                  <a:lnTo>
                    <a:pt x="0" y="670"/>
                  </a:lnTo>
                  <a:lnTo>
                    <a:pt x="0" y="669"/>
                  </a:lnTo>
                  <a:lnTo>
                    <a:pt x="0" y="668"/>
                  </a:lnTo>
                  <a:lnTo>
                    <a:pt x="0" y="667"/>
                  </a:lnTo>
                  <a:lnTo>
                    <a:pt x="0" y="666"/>
                  </a:lnTo>
                  <a:lnTo>
                    <a:pt x="0" y="664"/>
                  </a:lnTo>
                  <a:lnTo>
                    <a:pt x="0" y="663"/>
                  </a:lnTo>
                  <a:lnTo>
                    <a:pt x="0" y="662"/>
                  </a:lnTo>
                  <a:lnTo>
                    <a:pt x="0" y="661"/>
                  </a:lnTo>
                  <a:lnTo>
                    <a:pt x="0" y="660"/>
                  </a:lnTo>
                  <a:lnTo>
                    <a:pt x="0" y="658"/>
                  </a:lnTo>
                  <a:lnTo>
                    <a:pt x="0" y="657"/>
                  </a:lnTo>
                  <a:lnTo>
                    <a:pt x="0" y="656"/>
                  </a:lnTo>
                  <a:lnTo>
                    <a:pt x="0" y="655"/>
                  </a:lnTo>
                  <a:lnTo>
                    <a:pt x="0" y="654"/>
                  </a:lnTo>
                  <a:lnTo>
                    <a:pt x="0" y="652"/>
                  </a:lnTo>
                  <a:lnTo>
                    <a:pt x="0" y="651"/>
                  </a:lnTo>
                  <a:lnTo>
                    <a:pt x="0" y="650"/>
                  </a:lnTo>
                  <a:lnTo>
                    <a:pt x="0" y="649"/>
                  </a:lnTo>
                  <a:lnTo>
                    <a:pt x="0" y="648"/>
                  </a:lnTo>
                  <a:lnTo>
                    <a:pt x="0" y="646"/>
                  </a:lnTo>
                  <a:lnTo>
                    <a:pt x="2" y="645"/>
                  </a:lnTo>
                  <a:lnTo>
                    <a:pt x="2" y="644"/>
                  </a:lnTo>
                  <a:lnTo>
                    <a:pt x="2" y="643"/>
                  </a:lnTo>
                  <a:lnTo>
                    <a:pt x="2" y="642"/>
                  </a:lnTo>
                  <a:lnTo>
                    <a:pt x="2" y="640"/>
                  </a:lnTo>
                  <a:lnTo>
                    <a:pt x="2" y="639"/>
                  </a:lnTo>
                  <a:lnTo>
                    <a:pt x="2" y="638"/>
                  </a:lnTo>
                  <a:lnTo>
                    <a:pt x="2" y="637"/>
                  </a:lnTo>
                  <a:lnTo>
                    <a:pt x="2" y="636"/>
                  </a:lnTo>
                  <a:lnTo>
                    <a:pt x="2" y="634"/>
                  </a:lnTo>
                  <a:lnTo>
                    <a:pt x="2" y="633"/>
                  </a:lnTo>
                  <a:lnTo>
                    <a:pt x="2" y="632"/>
                  </a:lnTo>
                  <a:lnTo>
                    <a:pt x="2" y="631"/>
                  </a:lnTo>
                  <a:lnTo>
                    <a:pt x="2" y="630"/>
                  </a:lnTo>
                  <a:lnTo>
                    <a:pt x="2" y="628"/>
                  </a:lnTo>
                  <a:lnTo>
                    <a:pt x="2" y="627"/>
                  </a:lnTo>
                  <a:lnTo>
                    <a:pt x="2" y="626"/>
                  </a:lnTo>
                  <a:lnTo>
                    <a:pt x="2" y="625"/>
                  </a:lnTo>
                  <a:lnTo>
                    <a:pt x="2" y="624"/>
                  </a:lnTo>
                  <a:lnTo>
                    <a:pt x="2" y="622"/>
                  </a:lnTo>
                  <a:lnTo>
                    <a:pt x="2" y="621"/>
                  </a:lnTo>
                  <a:lnTo>
                    <a:pt x="2" y="620"/>
                  </a:lnTo>
                  <a:lnTo>
                    <a:pt x="2" y="619"/>
                  </a:lnTo>
                  <a:lnTo>
                    <a:pt x="2" y="618"/>
                  </a:lnTo>
                  <a:lnTo>
                    <a:pt x="2" y="616"/>
                  </a:lnTo>
                  <a:lnTo>
                    <a:pt x="2" y="615"/>
                  </a:lnTo>
                  <a:lnTo>
                    <a:pt x="2" y="614"/>
                  </a:lnTo>
                  <a:lnTo>
                    <a:pt x="2" y="613"/>
                  </a:lnTo>
                  <a:lnTo>
                    <a:pt x="2" y="612"/>
                  </a:lnTo>
                  <a:lnTo>
                    <a:pt x="2" y="610"/>
                  </a:lnTo>
                  <a:lnTo>
                    <a:pt x="2" y="609"/>
                  </a:lnTo>
                  <a:lnTo>
                    <a:pt x="2" y="608"/>
                  </a:lnTo>
                  <a:lnTo>
                    <a:pt x="2" y="607"/>
                  </a:lnTo>
                  <a:lnTo>
                    <a:pt x="2" y="606"/>
                  </a:lnTo>
                  <a:lnTo>
                    <a:pt x="2" y="603"/>
                  </a:lnTo>
                  <a:lnTo>
                    <a:pt x="2" y="602"/>
                  </a:lnTo>
                  <a:lnTo>
                    <a:pt x="2" y="601"/>
                  </a:lnTo>
                  <a:lnTo>
                    <a:pt x="2" y="600"/>
                  </a:lnTo>
                  <a:lnTo>
                    <a:pt x="2" y="598"/>
                  </a:lnTo>
                  <a:lnTo>
                    <a:pt x="2" y="597"/>
                  </a:lnTo>
                  <a:lnTo>
                    <a:pt x="2" y="596"/>
                  </a:lnTo>
                  <a:lnTo>
                    <a:pt x="2" y="595"/>
                  </a:lnTo>
                  <a:lnTo>
                    <a:pt x="2" y="594"/>
                  </a:lnTo>
                  <a:lnTo>
                    <a:pt x="2" y="592"/>
                  </a:lnTo>
                  <a:lnTo>
                    <a:pt x="2" y="591"/>
                  </a:lnTo>
                  <a:lnTo>
                    <a:pt x="2" y="590"/>
                  </a:lnTo>
                  <a:lnTo>
                    <a:pt x="2" y="589"/>
                  </a:lnTo>
                  <a:lnTo>
                    <a:pt x="2" y="588"/>
                  </a:lnTo>
                  <a:lnTo>
                    <a:pt x="2" y="586"/>
                  </a:lnTo>
                  <a:lnTo>
                    <a:pt x="2" y="585"/>
                  </a:lnTo>
                  <a:lnTo>
                    <a:pt x="2" y="584"/>
                  </a:lnTo>
                  <a:lnTo>
                    <a:pt x="2" y="583"/>
                  </a:lnTo>
                  <a:lnTo>
                    <a:pt x="2" y="582"/>
                  </a:lnTo>
                  <a:lnTo>
                    <a:pt x="2" y="580"/>
                  </a:lnTo>
                  <a:lnTo>
                    <a:pt x="2" y="579"/>
                  </a:lnTo>
                  <a:lnTo>
                    <a:pt x="2" y="578"/>
                  </a:lnTo>
                  <a:lnTo>
                    <a:pt x="2" y="577"/>
                  </a:lnTo>
                  <a:lnTo>
                    <a:pt x="2" y="576"/>
                  </a:lnTo>
                  <a:lnTo>
                    <a:pt x="2" y="574"/>
                  </a:lnTo>
                  <a:lnTo>
                    <a:pt x="2" y="573"/>
                  </a:lnTo>
                  <a:lnTo>
                    <a:pt x="2" y="572"/>
                  </a:lnTo>
                  <a:lnTo>
                    <a:pt x="2" y="571"/>
                  </a:lnTo>
                  <a:lnTo>
                    <a:pt x="2" y="570"/>
                  </a:lnTo>
                  <a:lnTo>
                    <a:pt x="2" y="568"/>
                  </a:lnTo>
                  <a:lnTo>
                    <a:pt x="2" y="567"/>
                  </a:lnTo>
                  <a:lnTo>
                    <a:pt x="2" y="565"/>
                  </a:lnTo>
                  <a:lnTo>
                    <a:pt x="2" y="564"/>
                  </a:lnTo>
                  <a:lnTo>
                    <a:pt x="2" y="562"/>
                  </a:lnTo>
                  <a:lnTo>
                    <a:pt x="2" y="561"/>
                  </a:lnTo>
                  <a:lnTo>
                    <a:pt x="2" y="560"/>
                  </a:lnTo>
                  <a:lnTo>
                    <a:pt x="2" y="559"/>
                  </a:lnTo>
                  <a:lnTo>
                    <a:pt x="3" y="558"/>
                  </a:lnTo>
                  <a:lnTo>
                    <a:pt x="3" y="556"/>
                  </a:lnTo>
                  <a:lnTo>
                    <a:pt x="3" y="555"/>
                  </a:lnTo>
                  <a:lnTo>
                    <a:pt x="3" y="554"/>
                  </a:lnTo>
                  <a:lnTo>
                    <a:pt x="3" y="553"/>
                  </a:lnTo>
                  <a:lnTo>
                    <a:pt x="3" y="552"/>
                  </a:lnTo>
                  <a:lnTo>
                    <a:pt x="3" y="550"/>
                  </a:lnTo>
                  <a:lnTo>
                    <a:pt x="3" y="549"/>
                  </a:lnTo>
                  <a:lnTo>
                    <a:pt x="3" y="548"/>
                  </a:lnTo>
                  <a:lnTo>
                    <a:pt x="3" y="547"/>
                  </a:lnTo>
                  <a:lnTo>
                    <a:pt x="3" y="546"/>
                  </a:lnTo>
                  <a:lnTo>
                    <a:pt x="3" y="544"/>
                  </a:lnTo>
                  <a:lnTo>
                    <a:pt x="3" y="543"/>
                  </a:lnTo>
                  <a:lnTo>
                    <a:pt x="3" y="542"/>
                  </a:lnTo>
                  <a:lnTo>
                    <a:pt x="3" y="541"/>
                  </a:lnTo>
                  <a:lnTo>
                    <a:pt x="3" y="538"/>
                  </a:lnTo>
                  <a:lnTo>
                    <a:pt x="3" y="537"/>
                  </a:lnTo>
                  <a:lnTo>
                    <a:pt x="3" y="536"/>
                  </a:lnTo>
                  <a:lnTo>
                    <a:pt x="3" y="535"/>
                  </a:lnTo>
                  <a:lnTo>
                    <a:pt x="3" y="534"/>
                  </a:lnTo>
                  <a:lnTo>
                    <a:pt x="3" y="532"/>
                  </a:lnTo>
                  <a:lnTo>
                    <a:pt x="3" y="531"/>
                  </a:lnTo>
                  <a:lnTo>
                    <a:pt x="3" y="530"/>
                  </a:lnTo>
                  <a:lnTo>
                    <a:pt x="3" y="529"/>
                  </a:lnTo>
                  <a:lnTo>
                    <a:pt x="3" y="528"/>
                  </a:lnTo>
                  <a:lnTo>
                    <a:pt x="3" y="526"/>
                  </a:lnTo>
                  <a:lnTo>
                    <a:pt x="3" y="525"/>
                  </a:lnTo>
                  <a:lnTo>
                    <a:pt x="3" y="524"/>
                  </a:lnTo>
                  <a:lnTo>
                    <a:pt x="3" y="523"/>
                  </a:lnTo>
                  <a:lnTo>
                    <a:pt x="3" y="522"/>
                  </a:lnTo>
                  <a:lnTo>
                    <a:pt x="3" y="520"/>
                  </a:lnTo>
                  <a:lnTo>
                    <a:pt x="3" y="519"/>
                  </a:lnTo>
                  <a:lnTo>
                    <a:pt x="3" y="518"/>
                  </a:lnTo>
                  <a:lnTo>
                    <a:pt x="3" y="516"/>
                  </a:lnTo>
                  <a:lnTo>
                    <a:pt x="3" y="514"/>
                  </a:lnTo>
                  <a:lnTo>
                    <a:pt x="3" y="513"/>
                  </a:lnTo>
                  <a:lnTo>
                    <a:pt x="3" y="512"/>
                  </a:lnTo>
                  <a:lnTo>
                    <a:pt x="3" y="511"/>
                  </a:lnTo>
                  <a:lnTo>
                    <a:pt x="3" y="510"/>
                  </a:lnTo>
                  <a:lnTo>
                    <a:pt x="3" y="508"/>
                  </a:lnTo>
                  <a:lnTo>
                    <a:pt x="3" y="507"/>
                  </a:lnTo>
                  <a:lnTo>
                    <a:pt x="3" y="506"/>
                  </a:lnTo>
                  <a:lnTo>
                    <a:pt x="3" y="505"/>
                  </a:lnTo>
                  <a:lnTo>
                    <a:pt x="3" y="504"/>
                  </a:lnTo>
                  <a:lnTo>
                    <a:pt x="3" y="502"/>
                  </a:lnTo>
                  <a:lnTo>
                    <a:pt x="3" y="501"/>
                  </a:lnTo>
                  <a:lnTo>
                    <a:pt x="3" y="500"/>
                  </a:lnTo>
                  <a:lnTo>
                    <a:pt x="3" y="499"/>
                  </a:lnTo>
                  <a:lnTo>
                    <a:pt x="3" y="498"/>
                  </a:lnTo>
                  <a:lnTo>
                    <a:pt x="3" y="495"/>
                  </a:lnTo>
                  <a:lnTo>
                    <a:pt x="3" y="494"/>
                  </a:lnTo>
                  <a:lnTo>
                    <a:pt x="3" y="493"/>
                  </a:lnTo>
                  <a:lnTo>
                    <a:pt x="3" y="492"/>
                  </a:lnTo>
                  <a:lnTo>
                    <a:pt x="3" y="490"/>
                  </a:lnTo>
                  <a:lnTo>
                    <a:pt x="3" y="489"/>
                  </a:lnTo>
                  <a:lnTo>
                    <a:pt x="3" y="488"/>
                  </a:lnTo>
                  <a:lnTo>
                    <a:pt x="3" y="487"/>
                  </a:lnTo>
                  <a:lnTo>
                    <a:pt x="3" y="486"/>
                  </a:lnTo>
                  <a:lnTo>
                    <a:pt x="3" y="484"/>
                  </a:lnTo>
                  <a:lnTo>
                    <a:pt x="3" y="483"/>
                  </a:lnTo>
                  <a:lnTo>
                    <a:pt x="3" y="482"/>
                  </a:lnTo>
                  <a:lnTo>
                    <a:pt x="3" y="481"/>
                  </a:lnTo>
                  <a:lnTo>
                    <a:pt x="3" y="480"/>
                  </a:lnTo>
                  <a:lnTo>
                    <a:pt x="3" y="478"/>
                  </a:lnTo>
                  <a:lnTo>
                    <a:pt x="3" y="476"/>
                  </a:lnTo>
                  <a:lnTo>
                    <a:pt x="3" y="475"/>
                  </a:lnTo>
                  <a:lnTo>
                    <a:pt x="3" y="474"/>
                  </a:lnTo>
                  <a:lnTo>
                    <a:pt x="3" y="472"/>
                  </a:lnTo>
                  <a:lnTo>
                    <a:pt x="3" y="471"/>
                  </a:lnTo>
                  <a:lnTo>
                    <a:pt x="3" y="470"/>
                  </a:lnTo>
                  <a:lnTo>
                    <a:pt x="3" y="469"/>
                  </a:lnTo>
                  <a:lnTo>
                    <a:pt x="3" y="468"/>
                  </a:lnTo>
                  <a:lnTo>
                    <a:pt x="4" y="466"/>
                  </a:lnTo>
                  <a:lnTo>
                    <a:pt x="4" y="465"/>
                  </a:lnTo>
                  <a:lnTo>
                    <a:pt x="4" y="464"/>
                  </a:lnTo>
                  <a:lnTo>
                    <a:pt x="4" y="463"/>
                  </a:lnTo>
                  <a:lnTo>
                    <a:pt x="4" y="462"/>
                  </a:lnTo>
                  <a:lnTo>
                    <a:pt x="4" y="460"/>
                  </a:lnTo>
                  <a:lnTo>
                    <a:pt x="4" y="458"/>
                  </a:lnTo>
                  <a:lnTo>
                    <a:pt x="4" y="457"/>
                  </a:lnTo>
                  <a:lnTo>
                    <a:pt x="4" y="456"/>
                  </a:lnTo>
                  <a:lnTo>
                    <a:pt x="4" y="454"/>
                  </a:lnTo>
                  <a:lnTo>
                    <a:pt x="4" y="453"/>
                  </a:lnTo>
                  <a:lnTo>
                    <a:pt x="4" y="452"/>
                  </a:lnTo>
                  <a:lnTo>
                    <a:pt x="4" y="451"/>
                  </a:lnTo>
                  <a:lnTo>
                    <a:pt x="4" y="450"/>
                  </a:lnTo>
                  <a:lnTo>
                    <a:pt x="4" y="448"/>
                  </a:lnTo>
                  <a:lnTo>
                    <a:pt x="4" y="447"/>
                  </a:lnTo>
                  <a:lnTo>
                    <a:pt x="4" y="446"/>
                  </a:lnTo>
                  <a:lnTo>
                    <a:pt x="4" y="445"/>
                  </a:lnTo>
                  <a:lnTo>
                    <a:pt x="4" y="444"/>
                  </a:lnTo>
                  <a:lnTo>
                    <a:pt x="4" y="442"/>
                  </a:lnTo>
                  <a:lnTo>
                    <a:pt x="4" y="440"/>
                  </a:lnTo>
                  <a:lnTo>
                    <a:pt x="4" y="439"/>
                  </a:lnTo>
                  <a:lnTo>
                    <a:pt x="4" y="438"/>
                  </a:lnTo>
                  <a:lnTo>
                    <a:pt x="4" y="436"/>
                  </a:lnTo>
                  <a:lnTo>
                    <a:pt x="4" y="435"/>
                  </a:lnTo>
                  <a:lnTo>
                    <a:pt x="4" y="434"/>
                  </a:lnTo>
                  <a:lnTo>
                    <a:pt x="4" y="433"/>
                  </a:lnTo>
                  <a:lnTo>
                    <a:pt x="4" y="432"/>
                  </a:lnTo>
                  <a:lnTo>
                    <a:pt x="4" y="430"/>
                  </a:lnTo>
                  <a:lnTo>
                    <a:pt x="4" y="429"/>
                  </a:lnTo>
                  <a:lnTo>
                    <a:pt x="4" y="428"/>
                  </a:lnTo>
                  <a:lnTo>
                    <a:pt x="4" y="427"/>
                  </a:lnTo>
                  <a:lnTo>
                    <a:pt x="4" y="426"/>
                  </a:lnTo>
                  <a:lnTo>
                    <a:pt x="4" y="423"/>
                  </a:lnTo>
                  <a:lnTo>
                    <a:pt x="4" y="422"/>
                  </a:lnTo>
                  <a:lnTo>
                    <a:pt x="4" y="421"/>
                  </a:lnTo>
                  <a:lnTo>
                    <a:pt x="4" y="420"/>
                  </a:lnTo>
                  <a:lnTo>
                    <a:pt x="4" y="418"/>
                  </a:lnTo>
                  <a:lnTo>
                    <a:pt x="4" y="417"/>
                  </a:lnTo>
                  <a:lnTo>
                    <a:pt x="4" y="416"/>
                  </a:lnTo>
                  <a:lnTo>
                    <a:pt x="4" y="415"/>
                  </a:lnTo>
                  <a:lnTo>
                    <a:pt x="4" y="414"/>
                  </a:lnTo>
                  <a:lnTo>
                    <a:pt x="4" y="412"/>
                  </a:lnTo>
                  <a:lnTo>
                    <a:pt x="4" y="411"/>
                  </a:lnTo>
                  <a:lnTo>
                    <a:pt x="4" y="410"/>
                  </a:lnTo>
                  <a:lnTo>
                    <a:pt x="4" y="409"/>
                  </a:lnTo>
                  <a:lnTo>
                    <a:pt x="4" y="408"/>
                  </a:lnTo>
                  <a:lnTo>
                    <a:pt x="4" y="405"/>
                  </a:lnTo>
                  <a:lnTo>
                    <a:pt x="4" y="404"/>
                  </a:lnTo>
                  <a:lnTo>
                    <a:pt x="4" y="403"/>
                  </a:lnTo>
                  <a:lnTo>
                    <a:pt x="4" y="402"/>
                  </a:lnTo>
                  <a:lnTo>
                    <a:pt x="4" y="400"/>
                  </a:lnTo>
                  <a:lnTo>
                    <a:pt x="4" y="399"/>
                  </a:lnTo>
                  <a:lnTo>
                    <a:pt x="4" y="398"/>
                  </a:lnTo>
                  <a:lnTo>
                    <a:pt x="4" y="397"/>
                  </a:lnTo>
                  <a:lnTo>
                    <a:pt x="4" y="396"/>
                  </a:lnTo>
                  <a:lnTo>
                    <a:pt x="4" y="394"/>
                  </a:lnTo>
                  <a:lnTo>
                    <a:pt x="4" y="393"/>
                  </a:lnTo>
                  <a:lnTo>
                    <a:pt x="4" y="392"/>
                  </a:lnTo>
                  <a:lnTo>
                    <a:pt x="4" y="391"/>
                  </a:lnTo>
                  <a:lnTo>
                    <a:pt x="4" y="390"/>
                  </a:lnTo>
                  <a:lnTo>
                    <a:pt x="4" y="387"/>
                  </a:lnTo>
                  <a:lnTo>
                    <a:pt x="4" y="386"/>
                  </a:lnTo>
                  <a:lnTo>
                    <a:pt x="4" y="385"/>
                  </a:lnTo>
                  <a:lnTo>
                    <a:pt x="4" y="384"/>
                  </a:lnTo>
                  <a:lnTo>
                    <a:pt x="4" y="382"/>
                  </a:lnTo>
                  <a:lnTo>
                    <a:pt x="4" y="381"/>
                  </a:lnTo>
                  <a:lnTo>
                    <a:pt x="4" y="380"/>
                  </a:lnTo>
                  <a:lnTo>
                    <a:pt x="4" y="379"/>
                  </a:lnTo>
                  <a:lnTo>
                    <a:pt x="4" y="378"/>
                  </a:lnTo>
                  <a:lnTo>
                    <a:pt x="4" y="376"/>
                  </a:lnTo>
                  <a:lnTo>
                    <a:pt x="4" y="375"/>
                  </a:lnTo>
                  <a:lnTo>
                    <a:pt x="5" y="374"/>
                  </a:lnTo>
                  <a:lnTo>
                    <a:pt x="5" y="373"/>
                  </a:lnTo>
                  <a:lnTo>
                    <a:pt x="5" y="372"/>
                  </a:lnTo>
                  <a:lnTo>
                    <a:pt x="5" y="370"/>
                  </a:lnTo>
                  <a:lnTo>
                    <a:pt x="5" y="368"/>
                  </a:lnTo>
                  <a:lnTo>
                    <a:pt x="5" y="367"/>
                  </a:lnTo>
                  <a:lnTo>
                    <a:pt x="5" y="366"/>
                  </a:lnTo>
                  <a:lnTo>
                    <a:pt x="5" y="364"/>
                  </a:lnTo>
                  <a:lnTo>
                    <a:pt x="5" y="363"/>
                  </a:lnTo>
                  <a:lnTo>
                    <a:pt x="5" y="362"/>
                  </a:lnTo>
                  <a:lnTo>
                    <a:pt x="5" y="361"/>
                  </a:lnTo>
                  <a:lnTo>
                    <a:pt x="5" y="360"/>
                  </a:lnTo>
                  <a:lnTo>
                    <a:pt x="5" y="358"/>
                  </a:lnTo>
                  <a:lnTo>
                    <a:pt x="5" y="357"/>
                  </a:lnTo>
                  <a:lnTo>
                    <a:pt x="5" y="356"/>
                  </a:lnTo>
                  <a:lnTo>
                    <a:pt x="5" y="355"/>
                  </a:lnTo>
                  <a:lnTo>
                    <a:pt x="5" y="354"/>
                  </a:lnTo>
                  <a:lnTo>
                    <a:pt x="5" y="352"/>
                  </a:lnTo>
                  <a:lnTo>
                    <a:pt x="5" y="351"/>
                  </a:lnTo>
                  <a:lnTo>
                    <a:pt x="5" y="350"/>
                  </a:lnTo>
                  <a:lnTo>
                    <a:pt x="5" y="349"/>
                  </a:lnTo>
                  <a:lnTo>
                    <a:pt x="5" y="346"/>
                  </a:lnTo>
                  <a:lnTo>
                    <a:pt x="5" y="345"/>
                  </a:lnTo>
                  <a:lnTo>
                    <a:pt x="5" y="344"/>
                  </a:lnTo>
                  <a:lnTo>
                    <a:pt x="5" y="343"/>
                  </a:lnTo>
                  <a:lnTo>
                    <a:pt x="5" y="342"/>
                  </a:lnTo>
                  <a:lnTo>
                    <a:pt x="5" y="340"/>
                  </a:lnTo>
                  <a:lnTo>
                    <a:pt x="5" y="339"/>
                  </a:lnTo>
                  <a:lnTo>
                    <a:pt x="5" y="338"/>
                  </a:lnTo>
                  <a:lnTo>
                    <a:pt x="5" y="337"/>
                  </a:lnTo>
                  <a:lnTo>
                    <a:pt x="5" y="336"/>
                  </a:lnTo>
                  <a:lnTo>
                    <a:pt x="5" y="334"/>
                  </a:lnTo>
                  <a:lnTo>
                    <a:pt x="5" y="333"/>
                  </a:lnTo>
                  <a:lnTo>
                    <a:pt x="5" y="332"/>
                  </a:lnTo>
                  <a:lnTo>
                    <a:pt x="5" y="331"/>
                  </a:lnTo>
                  <a:lnTo>
                    <a:pt x="5" y="330"/>
                  </a:lnTo>
                  <a:lnTo>
                    <a:pt x="5" y="328"/>
                  </a:lnTo>
                  <a:lnTo>
                    <a:pt x="5" y="327"/>
                  </a:lnTo>
                  <a:lnTo>
                    <a:pt x="5" y="326"/>
                  </a:lnTo>
                  <a:lnTo>
                    <a:pt x="5" y="324"/>
                  </a:lnTo>
                  <a:lnTo>
                    <a:pt x="5" y="322"/>
                  </a:lnTo>
                  <a:lnTo>
                    <a:pt x="5" y="321"/>
                  </a:lnTo>
                  <a:lnTo>
                    <a:pt x="5" y="320"/>
                  </a:lnTo>
                  <a:lnTo>
                    <a:pt x="5" y="319"/>
                  </a:lnTo>
                  <a:lnTo>
                    <a:pt x="5" y="318"/>
                  </a:lnTo>
                  <a:lnTo>
                    <a:pt x="5" y="316"/>
                  </a:lnTo>
                  <a:lnTo>
                    <a:pt x="5" y="315"/>
                  </a:lnTo>
                  <a:lnTo>
                    <a:pt x="5" y="314"/>
                  </a:lnTo>
                  <a:lnTo>
                    <a:pt x="5" y="313"/>
                  </a:lnTo>
                  <a:lnTo>
                    <a:pt x="5" y="312"/>
                  </a:lnTo>
                  <a:lnTo>
                    <a:pt x="5" y="310"/>
                  </a:lnTo>
                  <a:lnTo>
                    <a:pt x="5" y="309"/>
                  </a:lnTo>
                  <a:lnTo>
                    <a:pt x="5" y="308"/>
                  </a:lnTo>
                  <a:lnTo>
                    <a:pt x="5" y="307"/>
                  </a:lnTo>
                  <a:lnTo>
                    <a:pt x="5" y="306"/>
                  </a:lnTo>
                  <a:lnTo>
                    <a:pt x="5" y="304"/>
                  </a:lnTo>
                  <a:lnTo>
                    <a:pt x="5" y="303"/>
                  </a:lnTo>
                  <a:lnTo>
                    <a:pt x="5" y="302"/>
                  </a:lnTo>
                  <a:lnTo>
                    <a:pt x="5" y="301"/>
                  </a:lnTo>
                  <a:lnTo>
                    <a:pt x="5" y="300"/>
                  </a:lnTo>
                  <a:lnTo>
                    <a:pt x="5" y="298"/>
                  </a:lnTo>
                  <a:lnTo>
                    <a:pt x="5" y="297"/>
                  </a:lnTo>
                  <a:lnTo>
                    <a:pt x="5" y="296"/>
                  </a:lnTo>
                  <a:lnTo>
                    <a:pt x="5" y="295"/>
                  </a:lnTo>
                  <a:lnTo>
                    <a:pt x="5" y="294"/>
                  </a:lnTo>
                  <a:lnTo>
                    <a:pt x="5" y="291"/>
                  </a:lnTo>
                  <a:lnTo>
                    <a:pt x="5" y="290"/>
                  </a:lnTo>
                  <a:lnTo>
                    <a:pt x="5" y="289"/>
                  </a:lnTo>
                  <a:lnTo>
                    <a:pt x="5" y="288"/>
                  </a:lnTo>
                  <a:lnTo>
                    <a:pt x="5" y="286"/>
                  </a:lnTo>
                  <a:lnTo>
                    <a:pt x="5" y="285"/>
                  </a:lnTo>
                  <a:lnTo>
                    <a:pt x="6" y="284"/>
                  </a:lnTo>
                  <a:lnTo>
                    <a:pt x="6" y="283"/>
                  </a:lnTo>
                  <a:lnTo>
                    <a:pt x="6" y="282"/>
                  </a:lnTo>
                  <a:lnTo>
                    <a:pt x="6" y="280"/>
                  </a:lnTo>
                  <a:lnTo>
                    <a:pt x="6" y="279"/>
                  </a:lnTo>
                  <a:lnTo>
                    <a:pt x="6" y="278"/>
                  </a:lnTo>
                  <a:lnTo>
                    <a:pt x="6" y="277"/>
                  </a:lnTo>
                  <a:lnTo>
                    <a:pt x="6" y="276"/>
                  </a:lnTo>
                  <a:lnTo>
                    <a:pt x="6" y="274"/>
                  </a:lnTo>
                  <a:lnTo>
                    <a:pt x="6" y="273"/>
                  </a:lnTo>
                  <a:lnTo>
                    <a:pt x="6" y="272"/>
                  </a:lnTo>
                  <a:lnTo>
                    <a:pt x="6" y="271"/>
                  </a:lnTo>
                  <a:lnTo>
                    <a:pt x="6" y="270"/>
                  </a:lnTo>
                  <a:lnTo>
                    <a:pt x="6" y="268"/>
                  </a:lnTo>
                  <a:lnTo>
                    <a:pt x="6" y="267"/>
                  </a:lnTo>
                  <a:lnTo>
                    <a:pt x="6" y="266"/>
                  </a:lnTo>
                  <a:lnTo>
                    <a:pt x="6" y="265"/>
                  </a:lnTo>
                  <a:lnTo>
                    <a:pt x="6" y="264"/>
                  </a:lnTo>
                  <a:lnTo>
                    <a:pt x="6" y="262"/>
                  </a:lnTo>
                  <a:lnTo>
                    <a:pt x="6" y="261"/>
                  </a:lnTo>
                  <a:lnTo>
                    <a:pt x="6" y="260"/>
                  </a:lnTo>
                  <a:lnTo>
                    <a:pt x="6" y="259"/>
                  </a:lnTo>
                  <a:lnTo>
                    <a:pt x="6" y="258"/>
                  </a:lnTo>
                  <a:lnTo>
                    <a:pt x="6" y="256"/>
                  </a:lnTo>
                  <a:lnTo>
                    <a:pt x="6" y="255"/>
                  </a:lnTo>
                  <a:lnTo>
                    <a:pt x="6" y="254"/>
                  </a:lnTo>
                  <a:lnTo>
                    <a:pt x="6" y="253"/>
                  </a:lnTo>
                  <a:lnTo>
                    <a:pt x="6" y="252"/>
                  </a:lnTo>
                  <a:lnTo>
                    <a:pt x="6" y="250"/>
                  </a:lnTo>
                  <a:lnTo>
                    <a:pt x="6" y="249"/>
                  </a:lnTo>
                  <a:lnTo>
                    <a:pt x="6" y="248"/>
                  </a:lnTo>
                  <a:lnTo>
                    <a:pt x="6" y="247"/>
                  </a:lnTo>
                  <a:lnTo>
                    <a:pt x="6" y="246"/>
                  </a:lnTo>
                  <a:lnTo>
                    <a:pt x="6" y="244"/>
                  </a:lnTo>
                  <a:lnTo>
                    <a:pt x="6" y="243"/>
                  </a:lnTo>
                  <a:lnTo>
                    <a:pt x="6" y="242"/>
                  </a:lnTo>
                  <a:lnTo>
                    <a:pt x="6" y="241"/>
                  </a:lnTo>
                  <a:lnTo>
                    <a:pt x="6" y="240"/>
                  </a:lnTo>
                  <a:lnTo>
                    <a:pt x="6" y="238"/>
                  </a:lnTo>
                  <a:lnTo>
                    <a:pt x="6" y="237"/>
                  </a:lnTo>
                  <a:lnTo>
                    <a:pt x="6" y="236"/>
                  </a:lnTo>
                  <a:lnTo>
                    <a:pt x="6" y="235"/>
                  </a:lnTo>
                  <a:lnTo>
                    <a:pt x="6" y="234"/>
                  </a:lnTo>
                  <a:lnTo>
                    <a:pt x="6" y="232"/>
                  </a:lnTo>
                  <a:lnTo>
                    <a:pt x="6" y="231"/>
                  </a:lnTo>
                  <a:lnTo>
                    <a:pt x="6" y="230"/>
                  </a:lnTo>
                  <a:lnTo>
                    <a:pt x="6" y="229"/>
                  </a:lnTo>
                  <a:lnTo>
                    <a:pt x="6" y="228"/>
                  </a:lnTo>
                  <a:lnTo>
                    <a:pt x="6" y="226"/>
                  </a:lnTo>
                  <a:lnTo>
                    <a:pt x="6" y="225"/>
                  </a:lnTo>
                  <a:lnTo>
                    <a:pt x="6" y="224"/>
                  </a:lnTo>
                  <a:lnTo>
                    <a:pt x="6" y="223"/>
                  </a:lnTo>
                  <a:lnTo>
                    <a:pt x="6" y="222"/>
                  </a:lnTo>
                  <a:lnTo>
                    <a:pt x="6" y="220"/>
                  </a:lnTo>
                  <a:lnTo>
                    <a:pt x="6" y="219"/>
                  </a:lnTo>
                  <a:lnTo>
                    <a:pt x="6" y="218"/>
                  </a:lnTo>
                  <a:lnTo>
                    <a:pt x="6" y="217"/>
                  </a:lnTo>
                  <a:lnTo>
                    <a:pt x="6" y="216"/>
                  </a:lnTo>
                  <a:lnTo>
                    <a:pt x="6" y="214"/>
                  </a:lnTo>
                  <a:lnTo>
                    <a:pt x="6" y="213"/>
                  </a:lnTo>
                  <a:lnTo>
                    <a:pt x="6" y="212"/>
                  </a:lnTo>
                  <a:lnTo>
                    <a:pt x="6" y="211"/>
                  </a:lnTo>
                  <a:lnTo>
                    <a:pt x="6" y="210"/>
                  </a:lnTo>
                  <a:lnTo>
                    <a:pt x="6" y="208"/>
                  </a:lnTo>
                  <a:lnTo>
                    <a:pt x="6" y="207"/>
                  </a:lnTo>
                  <a:lnTo>
                    <a:pt x="6" y="206"/>
                  </a:lnTo>
                  <a:lnTo>
                    <a:pt x="6" y="205"/>
                  </a:lnTo>
                  <a:lnTo>
                    <a:pt x="6" y="204"/>
                  </a:lnTo>
                  <a:lnTo>
                    <a:pt x="6" y="202"/>
                  </a:lnTo>
                  <a:lnTo>
                    <a:pt x="6" y="201"/>
                  </a:lnTo>
                  <a:lnTo>
                    <a:pt x="6" y="200"/>
                  </a:lnTo>
                  <a:lnTo>
                    <a:pt x="8" y="200"/>
                  </a:lnTo>
                  <a:lnTo>
                    <a:pt x="8" y="199"/>
                  </a:lnTo>
                  <a:lnTo>
                    <a:pt x="8" y="198"/>
                  </a:lnTo>
                  <a:lnTo>
                    <a:pt x="8" y="196"/>
                  </a:lnTo>
                  <a:lnTo>
                    <a:pt x="8" y="195"/>
                  </a:lnTo>
                  <a:lnTo>
                    <a:pt x="8" y="194"/>
                  </a:lnTo>
                  <a:lnTo>
                    <a:pt x="8" y="193"/>
                  </a:lnTo>
                  <a:lnTo>
                    <a:pt x="8" y="192"/>
                  </a:lnTo>
                  <a:lnTo>
                    <a:pt x="8" y="190"/>
                  </a:lnTo>
                  <a:lnTo>
                    <a:pt x="8" y="189"/>
                  </a:lnTo>
                  <a:lnTo>
                    <a:pt x="8" y="188"/>
                  </a:lnTo>
                  <a:lnTo>
                    <a:pt x="8" y="187"/>
                  </a:lnTo>
                  <a:lnTo>
                    <a:pt x="8" y="186"/>
                  </a:lnTo>
                  <a:lnTo>
                    <a:pt x="8" y="184"/>
                  </a:lnTo>
                  <a:lnTo>
                    <a:pt x="8" y="183"/>
                  </a:lnTo>
                  <a:lnTo>
                    <a:pt x="8" y="182"/>
                  </a:lnTo>
                  <a:lnTo>
                    <a:pt x="8" y="181"/>
                  </a:lnTo>
                  <a:lnTo>
                    <a:pt x="8" y="180"/>
                  </a:lnTo>
                  <a:lnTo>
                    <a:pt x="8" y="178"/>
                  </a:lnTo>
                  <a:lnTo>
                    <a:pt x="8" y="177"/>
                  </a:lnTo>
                  <a:lnTo>
                    <a:pt x="8" y="176"/>
                  </a:lnTo>
                  <a:lnTo>
                    <a:pt x="8" y="175"/>
                  </a:lnTo>
                  <a:lnTo>
                    <a:pt x="8" y="174"/>
                  </a:lnTo>
                  <a:lnTo>
                    <a:pt x="8" y="172"/>
                  </a:lnTo>
                  <a:lnTo>
                    <a:pt x="8" y="171"/>
                  </a:lnTo>
                  <a:lnTo>
                    <a:pt x="8" y="170"/>
                  </a:lnTo>
                  <a:lnTo>
                    <a:pt x="8" y="169"/>
                  </a:lnTo>
                  <a:lnTo>
                    <a:pt x="8" y="168"/>
                  </a:lnTo>
                  <a:lnTo>
                    <a:pt x="8" y="166"/>
                  </a:lnTo>
                  <a:lnTo>
                    <a:pt x="8" y="165"/>
                  </a:lnTo>
                  <a:lnTo>
                    <a:pt x="8" y="164"/>
                  </a:lnTo>
                  <a:lnTo>
                    <a:pt x="8" y="163"/>
                  </a:lnTo>
                  <a:lnTo>
                    <a:pt x="8" y="162"/>
                  </a:lnTo>
                  <a:lnTo>
                    <a:pt x="8" y="160"/>
                  </a:lnTo>
                  <a:lnTo>
                    <a:pt x="8" y="159"/>
                  </a:lnTo>
                  <a:lnTo>
                    <a:pt x="8" y="158"/>
                  </a:lnTo>
                  <a:lnTo>
                    <a:pt x="8" y="157"/>
                  </a:lnTo>
                  <a:lnTo>
                    <a:pt x="8" y="156"/>
                  </a:lnTo>
                  <a:lnTo>
                    <a:pt x="8" y="154"/>
                  </a:lnTo>
                  <a:lnTo>
                    <a:pt x="8" y="153"/>
                  </a:lnTo>
                  <a:lnTo>
                    <a:pt x="8" y="152"/>
                  </a:lnTo>
                  <a:lnTo>
                    <a:pt x="8" y="151"/>
                  </a:lnTo>
                  <a:lnTo>
                    <a:pt x="8" y="150"/>
                  </a:lnTo>
                  <a:lnTo>
                    <a:pt x="8" y="148"/>
                  </a:lnTo>
                  <a:lnTo>
                    <a:pt x="8" y="147"/>
                  </a:lnTo>
                  <a:lnTo>
                    <a:pt x="8" y="146"/>
                  </a:lnTo>
                  <a:lnTo>
                    <a:pt x="8" y="145"/>
                  </a:lnTo>
                  <a:lnTo>
                    <a:pt x="8" y="144"/>
                  </a:lnTo>
                  <a:lnTo>
                    <a:pt x="8" y="142"/>
                  </a:lnTo>
                  <a:lnTo>
                    <a:pt x="8" y="141"/>
                  </a:lnTo>
                  <a:lnTo>
                    <a:pt x="8" y="140"/>
                  </a:lnTo>
                  <a:lnTo>
                    <a:pt x="8" y="139"/>
                  </a:lnTo>
                  <a:lnTo>
                    <a:pt x="8" y="138"/>
                  </a:lnTo>
                  <a:lnTo>
                    <a:pt x="8" y="136"/>
                  </a:lnTo>
                  <a:lnTo>
                    <a:pt x="8" y="135"/>
                  </a:lnTo>
                  <a:lnTo>
                    <a:pt x="8" y="134"/>
                  </a:lnTo>
                  <a:lnTo>
                    <a:pt x="8" y="133"/>
                  </a:lnTo>
                  <a:lnTo>
                    <a:pt x="8" y="132"/>
                  </a:lnTo>
                  <a:lnTo>
                    <a:pt x="8" y="130"/>
                  </a:lnTo>
                  <a:lnTo>
                    <a:pt x="8" y="129"/>
                  </a:lnTo>
                  <a:lnTo>
                    <a:pt x="8" y="128"/>
                  </a:lnTo>
                  <a:lnTo>
                    <a:pt x="8" y="127"/>
                  </a:lnTo>
                  <a:lnTo>
                    <a:pt x="8" y="126"/>
                  </a:lnTo>
                  <a:lnTo>
                    <a:pt x="9" y="124"/>
                  </a:lnTo>
                  <a:lnTo>
                    <a:pt x="9" y="123"/>
                  </a:lnTo>
                  <a:lnTo>
                    <a:pt x="9" y="122"/>
                  </a:lnTo>
                  <a:lnTo>
                    <a:pt x="9" y="121"/>
                  </a:lnTo>
                  <a:lnTo>
                    <a:pt x="9" y="120"/>
                  </a:lnTo>
                  <a:lnTo>
                    <a:pt x="9" y="118"/>
                  </a:lnTo>
                  <a:lnTo>
                    <a:pt x="9" y="117"/>
                  </a:lnTo>
                  <a:lnTo>
                    <a:pt x="9" y="116"/>
                  </a:lnTo>
                  <a:lnTo>
                    <a:pt x="9" y="115"/>
                  </a:lnTo>
                  <a:lnTo>
                    <a:pt x="9" y="114"/>
                  </a:lnTo>
                  <a:lnTo>
                    <a:pt x="9" y="112"/>
                  </a:lnTo>
                  <a:lnTo>
                    <a:pt x="9" y="111"/>
                  </a:lnTo>
                  <a:lnTo>
                    <a:pt x="9" y="110"/>
                  </a:lnTo>
                  <a:lnTo>
                    <a:pt x="9" y="109"/>
                  </a:lnTo>
                  <a:lnTo>
                    <a:pt x="9" y="108"/>
                  </a:lnTo>
                  <a:lnTo>
                    <a:pt x="9" y="106"/>
                  </a:lnTo>
                  <a:lnTo>
                    <a:pt x="9" y="105"/>
                  </a:lnTo>
                  <a:lnTo>
                    <a:pt x="9" y="104"/>
                  </a:lnTo>
                  <a:lnTo>
                    <a:pt x="9" y="103"/>
                  </a:lnTo>
                  <a:lnTo>
                    <a:pt x="9" y="102"/>
                  </a:lnTo>
                  <a:lnTo>
                    <a:pt x="9" y="100"/>
                  </a:lnTo>
                  <a:lnTo>
                    <a:pt x="9" y="99"/>
                  </a:lnTo>
                  <a:lnTo>
                    <a:pt x="9" y="98"/>
                  </a:lnTo>
                  <a:lnTo>
                    <a:pt x="9" y="97"/>
                  </a:lnTo>
                  <a:lnTo>
                    <a:pt x="9" y="96"/>
                  </a:lnTo>
                  <a:lnTo>
                    <a:pt x="9" y="94"/>
                  </a:lnTo>
                  <a:lnTo>
                    <a:pt x="9" y="93"/>
                  </a:lnTo>
                  <a:lnTo>
                    <a:pt x="9" y="92"/>
                  </a:lnTo>
                  <a:lnTo>
                    <a:pt x="9" y="91"/>
                  </a:lnTo>
                  <a:lnTo>
                    <a:pt x="9" y="90"/>
                  </a:lnTo>
                  <a:lnTo>
                    <a:pt x="9" y="88"/>
                  </a:lnTo>
                  <a:lnTo>
                    <a:pt x="9" y="87"/>
                  </a:lnTo>
                  <a:lnTo>
                    <a:pt x="9" y="86"/>
                  </a:lnTo>
                  <a:lnTo>
                    <a:pt x="9" y="85"/>
                  </a:lnTo>
                  <a:lnTo>
                    <a:pt x="9" y="84"/>
                  </a:lnTo>
                  <a:lnTo>
                    <a:pt x="9" y="82"/>
                  </a:lnTo>
                  <a:lnTo>
                    <a:pt x="9" y="81"/>
                  </a:lnTo>
                  <a:lnTo>
                    <a:pt x="9" y="80"/>
                  </a:lnTo>
                  <a:lnTo>
                    <a:pt x="9" y="79"/>
                  </a:lnTo>
                  <a:lnTo>
                    <a:pt x="9" y="78"/>
                  </a:lnTo>
                  <a:lnTo>
                    <a:pt x="9" y="76"/>
                  </a:lnTo>
                  <a:lnTo>
                    <a:pt x="9" y="75"/>
                  </a:lnTo>
                  <a:lnTo>
                    <a:pt x="9" y="74"/>
                  </a:lnTo>
                  <a:lnTo>
                    <a:pt x="9" y="73"/>
                  </a:lnTo>
                  <a:lnTo>
                    <a:pt x="9" y="72"/>
                  </a:lnTo>
                  <a:lnTo>
                    <a:pt x="9" y="70"/>
                  </a:lnTo>
                  <a:lnTo>
                    <a:pt x="9" y="69"/>
                  </a:lnTo>
                  <a:lnTo>
                    <a:pt x="9" y="68"/>
                  </a:lnTo>
                  <a:lnTo>
                    <a:pt x="9" y="67"/>
                  </a:lnTo>
                  <a:lnTo>
                    <a:pt x="9" y="66"/>
                  </a:lnTo>
                  <a:lnTo>
                    <a:pt x="10" y="64"/>
                  </a:lnTo>
                  <a:lnTo>
                    <a:pt x="10" y="63"/>
                  </a:lnTo>
                  <a:lnTo>
                    <a:pt x="10" y="62"/>
                  </a:lnTo>
                  <a:lnTo>
                    <a:pt x="10" y="61"/>
                  </a:lnTo>
                  <a:lnTo>
                    <a:pt x="10" y="60"/>
                  </a:lnTo>
                  <a:lnTo>
                    <a:pt x="10" y="58"/>
                  </a:lnTo>
                  <a:lnTo>
                    <a:pt x="10" y="57"/>
                  </a:lnTo>
                  <a:lnTo>
                    <a:pt x="10" y="56"/>
                  </a:lnTo>
                  <a:lnTo>
                    <a:pt x="10" y="55"/>
                  </a:lnTo>
                  <a:lnTo>
                    <a:pt x="10" y="54"/>
                  </a:lnTo>
                  <a:lnTo>
                    <a:pt x="10" y="52"/>
                  </a:lnTo>
                  <a:lnTo>
                    <a:pt x="10" y="51"/>
                  </a:lnTo>
                  <a:lnTo>
                    <a:pt x="10" y="50"/>
                  </a:lnTo>
                  <a:lnTo>
                    <a:pt x="10" y="49"/>
                  </a:lnTo>
                  <a:lnTo>
                    <a:pt x="10" y="48"/>
                  </a:lnTo>
                  <a:lnTo>
                    <a:pt x="10" y="46"/>
                  </a:lnTo>
                  <a:lnTo>
                    <a:pt x="10" y="45"/>
                  </a:lnTo>
                  <a:lnTo>
                    <a:pt x="10" y="44"/>
                  </a:lnTo>
                  <a:lnTo>
                    <a:pt x="10" y="43"/>
                  </a:lnTo>
                  <a:lnTo>
                    <a:pt x="10" y="42"/>
                  </a:lnTo>
                  <a:lnTo>
                    <a:pt x="10" y="40"/>
                  </a:lnTo>
                  <a:lnTo>
                    <a:pt x="10" y="39"/>
                  </a:lnTo>
                  <a:lnTo>
                    <a:pt x="10" y="38"/>
                  </a:lnTo>
                  <a:lnTo>
                    <a:pt x="10" y="37"/>
                  </a:lnTo>
                  <a:lnTo>
                    <a:pt x="10" y="36"/>
                  </a:lnTo>
                  <a:lnTo>
                    <a:pt x="10" y="34"/>
                  </a:lnTo>
                  <a:lnTo>
                    <a:pt x="10" y="33"/>
                  </a:lnTo>
                  <a:lnTo>
                    <a:pt x="10" y="32"/>
                  </a:lnTo>
                  <a:lnTo>
                    <a:pt x="10" y="31"/>
                  </a:lnTo>
                  <a:lnTo>
                    <a:pt x="10" y="30"/>
                  </a:lnTo>
                  <a:lnTo>
                    <a:pt x="10" y="28"/>
                  </a:lnTo>
                  <a:lnTo>
                    <a:pt x="10" y="27"/>
                  </a:lnTo>
                  <a:lnTo>
                    <a:pt x="10" y="26"/>
                  </a:lnTo>
                  <a:lnTo>
                    <a:pt x="10" y="25"/>
                  </a:lnTo>
                  <a:lnTo>
                    <a:pt x="10" y="24"/>
                  </a:lnTo>
                  <a:lnTo>
                    <a:pt x="10" y="22"/>
                  </a:lnTo>
                  <a:lnTo>
                    <a:pt x="11" y="22"/>
                  </a:lnTo>
                  <a:lnTo>
                    <a:pt x="11" y="21"/>
                  </a:lnTo>
                  <a:lnTo>
                    <a:pt x="11" y="20"/>
                  </a:lnTo>
                  <a:lnTo>
                    <a:pt x="11" y="19"/>
                  </a:lnTo>
                  <a:lnTo>
                    <a:pt x="11" y="18"/>
                  </a:lnTo>
                  <a:lnTo>
                    <a:pt x="11" y="16"/>
                  </a:lnTo>
                  <a:lnTo>
                    <a:pt x="11" y="15"/>
                  </a:lnTo>
                  <a:lnTo>
                    <a:pt x="11" y="14"/>
                  </a:lnTo>
                  <a:lnTo>
                    <a:pt x="11" y="13"/>
                  </a:lnTo>
                  <a:lnTo>
                    <a:pt x="11" y="12"/>
                  </a:lnTo>
                  <a:lnTo>
                    <a:pt x="11" y="10"/>
                  </a:lnTo>
                  <a:lnTo>
                    <a:pt x="11" y="9"/>
                  </a:lnTo>
                  <a:lnTo>
                    <a:pt x="11" y="8"/>
                  </a:lnTo>
                  <a:lnTo>
                    <a:pt x="11" y="7"/>
                  </a:lnTo>
                  <a:lnTo>
                    <a:pt x="11" y="6"/>
                  </a:lnTo>
                  <a:lnTo>
                    <a:pt x="11" y="4"/>
                  </a:lnTo>
                  <a:lnTo>
                    <a:pt x="11" y="3"/>
                  </a:lnTo>
                  <a:lnTo>
                    <a:pt x="11" y="2"/>
                  </a:lnTo>
                  <a:lnTo>
                    <a:pt x="12" y="2"/>
                  </a:lnTo>
                  <a:lnTo>
                    <a:pt x="12" y="1"/>
                  </a:lnTo>
                  <a:lnTo>
                    <a:pt x="12" y="0"/>
                  </a:lnTo>
                  <a:lnTo>
                    <a:pt x="12" y="1"/>
                  </a:lnTo>
                  <a:lnTo>
                    <a:pt x="12" y="2"/>
                  </a:lnTo>
                  <a:lnTo>
                    <a:pt x="12" y="3"/>
                  </a:lnTo>
                  <a:lnTo>
                    <a:pt x="12" y="4"/>
                  </a:lnTo>
                  <a:lnTo>
                    <a:pt x="14" y="4"/>
                  </a:lnTo>
                  <a:lnTo>
                    <a:pt x="14" y="6"/>
                  </a:lnTo>
                  <a:lnTo>
                    <a:pt x="14" y="7"/>
                  </a:lnTo>
                  <a:lnTo>
                    <a:pt x="14" y="8"/>
                  </a:lnTo>
                  <a:lnTo>
                    <a:pt x="14" y="9"/>
                  </a:lnTo>
                  <a:lnTo>
                    <a:pt x="14" y="10"/>
                  </a:lnTo>
                  <a:lnTo>
                    <a:pt x="14" y="12"/>
                  </a:lnTo>
                  <a:lnTo>
                    <a:pt x="14" y="13"/>
                  </a:lnTo>
                  <a:lnTo>
                    <a:pt x="14" y="14"/>
                  </a:lnTo>
                  <a:lnTo>
                    <a:pt x="14" y="15"/>
                  </a:lnTo>
                  <a:lnTo>
                    <a:pt x="14" y="16"/>
                  </a:lnTo>
                  <a:lnTo>
                    <a:pt x="14" y="18"/>
                  </a:lnTo>
                  <a:lnTo>
                    <a:pt x="14" y="19"/>
                  </a:lnTo>
                  <a:lnTo>
                    <a:pt x="14" y="20"/>
                  </a:lnTo>
                  <a:lnTo>
                    <a:pt x="14" y="21"/>
                  </a:lnTo>
                  <a:lnTo>
                    <a:pt x="14" y="22"/>
                  </a:lnTo>
                  <a:lnTo>
                    <a:pt x="14" y="24"/>
                  </a:lnTo>
                  <a:lnTo>
                    <a:pt x="14" y="25"/>
                  </a:lnTo>
                  <a:lnTo>
                    <a:pt x="14" y="26"/>
                  </a:lnTo>
                  <a:lnTo>
                    <a:pt x="14" y="27"/>
                  </a:lnTo>
                  <a:lnTo>
                    <a:pt x="14" y="28"/>
                  </a:lnTo>
                  <a:lnTo>
                    <a:pt x="15" y="30"/>
                  </a:lnTo>
                  <a:lnTo>
                    <a:pt x="15" y="31"/>
                  </a:lnTo>
                  <a:lnTo>
                    <a:pt x="15" y="32"/>
                  </a:lnTo>
                  <a:lnTo>
                    <a:pt x="15" y="33"/>
                  </a:lnTo>
                  <a:lnTo>
                    <a:pt x="15" y="34"/>
                  </a:lnTo>
                  <a:lnTo>
                    <a:pt x="15" y="36"/>
                  </a:lnTo>
                  <a:lnTo>
                    <a:pt x="15" y="37"/>
                  </a:lnTo>
                  <a:lnTo>
                    <a:pt x="15" y="38"/>
                  </a:lnTo>
                  <a:lnTo>
                    <a:pt x="15" y="39"/>
                  </a:lnTo>
                  <a:lnTo>
                    <a:pt x="15" y="40"/>
                  </a:lnTo>
                  <a:lnTo>
                    <a:pt x="15" y="42"/>
                  </a:lnTo>
                  <a:lnTo>
                    <a:pt x="15" y="43"/>
                  </a:lnTo>
                  <a:lnTo>
                    <a:pt x="15" y="44"/>
                  </a:lnTo>
                  <a:lnTo>
                    <a:pt x="15" y="45"/>
                  </a:lnTo>
                  <a:lnTo>
                    <a:pt x="15" y="46"/>
                  </a:lnTo>
                  <a:lnTo>
                    <a:pt x="15" y="48"/>
                  </a:lnTo>
                  <a:lnTo>
                    <a:pt x="15" y="49"/>
                  </a:lnTo>
                  <a:lnTo>
                    <a:pt x="15" y="50"/>
                  </a:lnTo>
                  <a:lnTo>
                    <a:pt x="15" y="51"/>
                  </a:lnTo>
                  <a:lnTo>
                    <a:pt x="15" y="52"/>
                  </a:lnTo>
                  <a:lnTo>
                    <a:pt x="15" y="54"/>
                  </a:lnTo>
                  <a:lnTo>
                    <a:pt x="15" y="55"/>
                  </a:lnTo>
                  <a:lnTo>
                    <a:pt x="15" y="56"/>
                  </a:lnTo>
                  <a:lnTo>
                    <a:pt x="15" y="57"/>
                  </a:lnTo>
                  <a:lnTo>
                    <a:pt x="15" y="58"/>
                  </a:lnTo>
                  <a:lnTo>
                    <a:pt x="15" y="60"/>
                  </a:lnTo>
                  <a:lnTo>
                    <a:pt x="15" y="61"/>
                  </a:lnTo>
                  <a:lnTo>
                    <a:pt x="15" y="62"/>
                  </a:lnTo>
                  <a:lnTo>
                    <a:pt x="15" y="63"/>
                  </a:lnTo>
                  <a:lnTo>
                    <a:pt x="15" y="64"/>
                  </a:lnTo>
                  <a:lnTo>
                    <a:pt x="15" y="66"/>
                  </a:lnTo>
                  <a:lnTo>
                    <a:pt x="15" y="67"/>
                  </a:lnTo>
                  <a:lnTo>
                    <a:pt x="15" y="68"/>
                  </a:lnTo>
                  <a:lnTo>
                    <a:pt x="15" y="69"/>
                  </a:lnTo>
                  <a:lnTo>
                    <a:pt x="15" y="70"/>
                  </a:lnTo>
                  <a:lnTo>
                    <a:pt x="15" y="72"/>
                  </a:lnTo>
                  <a:lnTo>
                    <a:pt x="15" y="73"/>
                  </a:lnTo>
                  <a:lnTo>
                    <a:pt x="15" y="74"/>
                  </a:lnTo>
                  <a:lnTo>
                    <a:pt x="15" y="75"/>
                  </a:lnTo>
                  <a:lnTo>
                    <a:pt x="16" y="76"/>
                  </a:lnTo>
                  <a:lnTo>
                    <a:pt x="16" y="78"/>
                  </a:lnTo>
                  <a:lnTo>
                    <a:pt x="16" y="79"/>
                  </a:lnTo>
                  <a:lnTo>
                    <a:pt x="16" y="80"/>
                  </a:lnTo>
                  <a:lnTo>
                    <a:pt x="16" y="81"/>
                  </a:lnTo>
                  <a:lnTo>
                    <a:pt x="16" y="82"/>
                  </a:lnTo>
                  <a:lnTo>
                    <a:pt x="16" y="84"/>
                  </a:lnTo>
                  <a:lnTo>
                    <a:pt x="16" y="85"/>
                  </a:lnTo>
                  <a:lnTo>
                    <a:pt x="16" y="86"/>
                  </a:lnTo>
                  <a:lnTo>
                    <a:pt x="16" y="87"/>
                  </a:lnTo>
                  <a:lnTo>
                    <a:pt x="16" y="88"/>
                  </a:lnTo>
                  <a:lnTo>
                    <a:pt x="16" y="90"/>
                  </a:lnTo>
                  <a:lnTo>
                    <a:pt x="16" y="91"/>
                  </a:lnTo>
                  <a:lnTo>
                    <a:pt x="16" y="92"/>
                  </a:lnTo>
                  <a:lnTo>
                    <a:pt x="16" y="93"/>
                  </a:lnTo>
                  <a:lnTo>
                    <a:pt x="16" y="94"/>
                  </a:lnTo>
                  <a:lnTo>
                    <a:pt x="16" y="96"/>
                  </a:lnTo>
                  <a:lnTo>
                    <a:pt x="16" y="97"/>
                  </a:lnTo>
                  <a:lnTo>
                    <a:pt x="16" y="98"/>
                  </a:lnTo>
                  <a:lnTo>
                    <a:pt x="16" y="99"/>
                  </a:lnTo>
                  <a:lnTo>
                    <a:pt x="16" y="100"/>
                  </a:lnTo>
                  <a:lnTo>
                    <a:pt x="16" y="102"/>
                  </a:lnTo>
                  <a:lnTo>
                    <a:pt x="16" y="103"/>
                  </a:lnTo>
                  <a:lnTo>
                    <a:pt x="16" y="104"/>
                  </a:lnTo>
                  <a:lnTo>
                    <a:pt x="16" y="105"/>
                  </a:lnTo>
                  <a:lnTo>
                    <a:pt x="16" y="106"/>
                  </a:lnTo>
                  <a:lnTo>
                    <a:pt x="16" y="108"/>
                  </a:lnTo>
                  <a:lnTo>
                    <a:pt x="16" y="109"/>
                  </a:lnTo>
                  <a:lnTo>
                    <a:pt x="16" y="110"/>
                  </a:lnTo>
                  <a:lnTo>
                    <a:pt x="16" y="111"/>
                  </a:lnTo>
                  <a:lnTo>
                    <a:pt x="16" y="112"/>
                  </a:lnTo>
                  <a:lnTo>
                    <a:pt x="16" y="114"/>
                  </a:lnTo>
                  <a:lnTo>
                    <a:pt x="16" y="115"/>
                  </a:lnTo>
                  <a:lnTo>
                    <a:pt x="16" y="116"/>
                  </a:lnTo>
                  <a:lnTo>
                    <a:pt x="16" y="117"/>
                  </a:lnTo>
                  <a:lnTo>
                    <a:pt x="16" y="118"/>
                  </a:lnTo>
                  <a:lnTo>
                    <a:pt x="16" y="120"/>
                  </a:lnTo>
                  <a:lnTo>
                    <a:pt x="16" y="121"/>
                  </a:lnTo>
                  <a:lnTo>
                    <a:pt x="16" y="122"/>
                  </a:lnTo>
                  <a:lnTo>
                    <a:pt x="16" y="123"/>
                  </a:lnTo>
                  <a:lnTo>
                    <a:pt x="16" y="124"/>
                  </a:lnTo>
                  <a:lnTo>
                    <a:pt x="16" y="126"/>
                  </a:lnTo>
                  <a:lnTo>
                    <a:pt x="16" y="127"/>
                  </a:lnTo>
                  <a:lnTo>
                    <a:pt x="16" y="128"/>
                  </a:lnTo>
                  <a:lnTo>
                    <a:pt x="16" y="129"/>
                  </a:lnTo>
                  <a:lnTo>
                    <a:pt x="16" y="130"/>
                  </a:lnTo>
                  <a:lnTo>
                    <a:pt x="16" y="132"/>
                  </a:lnTo>
                  <a:lnTo>
                    <a:pt x="16" y="133"/>
                  </a:lnTo>
                  <a:lnTo>
                    <a:pt x="16" y="134"/>
                  </a:lnTo>
                  <a:lnTo>
                    <a:pt x="16" y="135"/>
                  </a:lnTo>
                  <a:lnTo>
                    <a:pt x="16" y="136"/>
                  </a:lnTo>
                  <a:lnTo>
                    <a:pt x="16" y="138"/>
                  </a:lnTo>
                  <a:lnTo>
                    <a:pt x="17" y="139"/>
                  </a:lnTo>
                  <a:lnTo>
                    <a:pt x="17" y="140"/>
                  </a:lnTo>
                  <a:lnTo>
                    <a:pt x="17" y="141"/>
                  </a:lnTo>
                  <a:lnTo>
                    <a:pt x="17" y="142"/>
                  </a:lnTo>
                  <a:lnTo>
                    <a:pt x="17" y="144"/>
                  </a:lnTo>
                  <a:lnTo>
                    <a:pt x="17" y="145"/>
                  </a:lnTo>
                  <a:lnTo>
                    <a:pt x="17" y="146"/>
                  </a:lnTo>
                  <a:lnTo>
                    <a:pt x="17" y="147"/>
                  </a:lnTo>
                  <a:lnTo>
                    <a:pt x="17" y="148"/>
                  </a:lnTo>
                  <a:lnTo>
                    <a:pt x="17" y="150"/>
                  </a:lnTo>
                  <a:lnTo>
                    <a:pt x="17" y="151"/>
                  </a:lnTo>
                  <a:lnTo>
                    <a:pt x="17" y="152"/>
                  </a:lnTo>
                  <a:lnTo>
                    <a:pt x="17" y="153"/>
                  </a:lnTo>
                  <a:lnTo>
                    <a:pt x="17" y="154"/>
                  </a:lnTo>
                  <a:lnTo>
                    <a:pt x="17" y="156"/>
                  </a:lnTo>
                  <a:lnTo>
                    <a:pt x="17" y="157"/>
                  </a:lnTo>
                  <a:lnTo>
                    <a:pt x="17" y="158"/>
                  </a:lnTo>
                  <a:lnTo>
                    <a:pt x="17" y="159"/>
                  </a:lnTo>
                  <a:lnTo>
                    <a:pt x="17" y="160"/>
                  </a:lnTo>
                  <a:lnTo>
                    <a:pt x="17" y="162"/>
                  </a:lnTo>
                  <a:lnTo>
                    <a:pt x="17" y="163"/>
                  </a:lnTo>
                  <a:lnTo>
                    <a:pt x="17" y="164"/>
                  </a:lnTo>
                  <a:lnTo>
                    <a:pt x="17" y="165"/>
                  </a:lnTo>
                  <a:lnTo>
                    <a:pt x="17" y="166"/>
                  </a:lnTo>
                  <a:lnTo>
                    <a:pt x="17" y="168"/>
                  </a:lnTo>
                  <a:lnTo>
                    <a:pt x="17" y="169"/>
                  </a:lnTo>
                </a:path>
              </a:pathLst>
            </a:custGeom>
            <a:ln>
              <a:headEnd/>
              <a:tailEnd/>
            </a:ln>
          </p:spPr>
          <p:style>
            <a:lnRef idx="3">
              <a:schemeClr val="accent5"/>
            </a:lnRef>
            <a:fillRef idx="0">
              <a:schemeClr val="accent5"/>
            </a:fillRef>
            <a:effectRef idx="2">
              <a:schemeClr val="accent5"/>
            </a:effectRef>
            <a:fontRef idx="minor">
              <a:schemeClr val="tx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34" name="Freeform 13"/>
            <p:cNvSpPr>
              <a:spLocks/>
            </p:cNvSpPr>
            <p:nvPr/>
          </p:nvSpPr>
          <p:spPr bwMode="auto">
            <a:xfrm>
              <a:off x="1683553" y="4810385"/>
              <a:ext cx="80662" cy="568398"/>
            </a:xfrm>
            <a:custGeom>
              <a:avLst/>
              <a:gdLst>
                <a:gd name="T0" fmla="*/ 0 w 13"/>
                <a:gd name="T1" fmla="*/ 12 h 855"/>
                <a:gd name="T2" fmla="*/ 0 w 13"/>
                <a:gd name="T3" fmla="*/ 25 h 855"/>
                <a:gd name="T4" fmla="*/ 0 w 13"/>
                <a:gd name="T5" fmla="*/ 38 h 855"/>
                <a:gd name="T6" fmla="*/ 1 w 13"/>
                <a:gd name="T7" fmla="*/ 51 h 855"/>
                <a:gd name="T8" fmla="*/ 1 w 13"/>
                <a:gd name="T9" fmla="*/ 65 h 855"/>
                <a:gd name="T10" fmla="*/ 1 w 13"/>
                <a:gd name="T11" fmla="*/ 78 h 855"/>
                <a:gd name="T12" fmla="*/ 1 w 13"/>
                <a:gd name="T13" fmla="*/ 91 h 855"/>
                <a:gd name="T14" fmla="*/ 1 w 13"/>
                <a:gd name="T15" fmla="*/ 104 h 855"/>
                <a:gd name="T16" fmla="*/ 1 w 13"/>
                <a:gd name="T17" fmla="*/ 117 h 855"/>
                <a:gd name="T18" fmla="*/ 1 w 13"/>
                <a:gd name="T19" fmla="*/ 132 h 855"/>
                <a:gd name="T20" fmla="*/ 3 w 13"/>
                <a:gd name="T21" fmla="*/ 145 h 855"/>
                <a:gd name="T22" fmla="*/ 3 w 13"/>
                <a:gd name="T23" fmla="*/ 159 h 855"/>
                <a:gd name="T24" fmla="*/ 3 w 13"/>
                <a:gd name="T25" fmla="*/ 173 h 855"/>
                <a:gd name="T26" fmla="*/ 3 w 13"/>
                <a:gd name="T27" fmla="*/ 187 h 855"/>
                <a:gd name="T28" fmla="*/ 3 w 13"/>
                <a:gd name="T29" fmla="*/ 201 h 855"/>
                <a:gd name="T30" fmla="*/ 3 w 13"/>
                <a:gd name="T31" fmla="*/ 215 h 855"/>
                <a:gd name="T32" fmla="*/ 4 w 13"/>
                <a:gd name="T33" fmla="*/ 229 h 855"/>
                <a:gd name="T34" fmla="*/ 4 w 13"/>
                <a:gd name="T35" fmla="*/ 243 h 855"/>
                <a:gd name="T36" fmla="*/ 4 w 13"/>
                <a:gd name="T37" fmla="*/ 258 h 855"/>
                <a:gd name="T38" fmla="*/ 4 w 13"/>
                <a:gd name="T39" fmla="*/ 271 h 855"/>
                <a:gd name="T40" fmla="*/ 4 w 13"/>
                <a:gd name="T41" fmla="*/ 285 h 855"/>
                <a:gd name="T42" fmla="*/ 4 w 13"/>
                <a:gd name="T43" fmla="*/ 300 h 855"/>
                <a:gd name="T44" fmla="*/ 4 w 13"/>
                <a:gd name="T45" fmla="*/ 314 h 855"/>
                <a:gd name="T46" fmla="*/ 5 w 13"/>
                <a:gd name="T47" fmla="*/ 329 h 855"/>
                <a:gd name="T48" fmla="*/ 5 w 13"/>
                <a:gd name="T49" fmla="*/ 342 h 855"/>
                <a:gd name="T50" fmla="*/ 5 w 13"/>
                <a:gd name="T51" fmla="*/ 356 h 855"/>
                <a:gd name="T52" fmla="*/ 5 w 13"/>
                <a:gd name="T53" fmla="*/ 369 h 855"/>
                <a:gd name="T54" fmla="*/ 5 w 13"/>
                <a:gd name="T55" fmla="*/ 384 h 855"/>
                <a:gd name="T56" fmla="*/ 5 w 13"/>
                <a:gd name="T57" fmla="*/ 398 h 855"/>
                <a:gd name="T58" fmla="*/ 6 w 13"/>
                <a:gd name="T59" fmla="*/ 411 h 855"/>
                <a:gd name="T60" fmla="*/ 6 w 13"/>
                <a:gd name="T61" fmla="*/ 425 h 855"/>
                <a:gd name="T62" fmla="*/ 6 w 13"/>
                <a:gd name="T63" fmla="*/ 439 h 855"/>
                <a:gd name="T64" fmla="*/ 6 w 13"/>
                <a:gd name="T65" fmla="*/ 452 h 855"/>
                <a:gd name="T66" fmla="*/ 6 w 13"/>
                <a:gd name="T67" fmla="*/ 465 h 855"/>
                <a:gd name="T68" fmla="*/ 6 w 13"/>
                <a:gd name="T69" fmla="*/ 479 h 855"/>
                <a:gd name="T70" fmla="*/ 6 w 13"/>
                <a:gd name="T71" fmla="*/ 492 h 855"/>
                <a:gd name="T72" fmla="*/ 7 w 13"/>
                <a:gd name="T73" fmla="*/ 505 h 855"/>
                <a:gd name="T74" fmla="*/ 7 w 13"/>
                <a:gd name="T75" fmla="*/ 518 h 855"/>
                <a:gd name="T76" fmla="*/ 7 w 13"/>
                <a:gd name="T77" fmla="*/ 531 h 855"/>
                <a:gd name="T78" fmla="*/ 7 w 13"/>
                <a:gd name="T79" fmla="*/ 544 h 855"/>
                <a:gd name="T80" fmla="*/ 7 w 13"/>
                <a:gd name="T81" fmla="*/ 558 h 855"/>
                <a:gd name="T82" fmla="*/ 7 w 13"/>
                <a:gd name="T83" fmla="*/ 571 h 855"/>
                <a:gd name="T84" fmla="*/ 9 w 13"/>
                <a:gd name="T85" fmla="*/ 584 h 855"/>
                <a:gd name="T86" fmla="*/ 9 w 13"/>
                <a:gd name="T87" fmla="*/ 597 h 855"/>
                <a:gd name="T88" fmla="*/ 9 w 13"/>
                <a:gd name="T89" fmla="*/ 610 h 855"/>
                <a:gd name="T90" fmla="*/ 9 w 13"/>
                <a:gd name="T91" fmla="*/ 624 h 855"/>
                <a:gd name="T92" fmla="*/ 9 w 13"/>
                <a:gd name="T93" fmla="*/ 637 h 855"/>
                <a:gd name="T94" fmla="*/ 9 w 13"/>
                <a:gd name="T95" fmla="*/ 650 h 855"/>
                <a:gd name="T96" fmla="*/ 10 w 13"/>
                <a:gd name="T97" fmla="*/ 663 h 855"/>
                <a:gd name="T98" fmla="*/ 10 w 13"/>
                <a:gd name="T99" fmla="*/ 676 h 855"/>
                <a:gd name="T100" fmla="*/ 10 w 13"/>
                <a:gd name="T101" fmla="*/ 690 h 855"/>
                <a:gd name="T102" fmla="*/ 10 w 13"/>
                <a:gd name="T103" fmla="*/ 703 h 855"/>
                <a:gd name="T104" fmla="*/ 10 w 13"/>
                <a:gd name="T105" fmla="*/ 716 h 855"/>
                <a:gd name="T106" fmla="*/ 11 w 13"/>
                <a:gd name="T107" fmla="*/ 729 h 855"/>
                <a:gd name="T108" fmla="*/ 11 w 13"/>
                <a:gd name="T109" fmla="*/ 742 h 855"/>
                <a:gd name="T110" fmla="*/ 11 w 13"/>
                <a:gd name="T111" fmla="*/ 756 h 855"/>
                <a:gd name="T112" fmla="*/ 11 w 13"/>
                <a:gd name="T113" fmla="*/ 769 h 855"/>
                <a:gd name="T114" fmla="*/ 11 w 13"/>
                <a:gd name="T115" fmla="*/ 782 h 855"/>
                <a:gd name="T116" fmla="*/ 12 w 13"/>
                <a:gd name="T117" fmla="*/ 794 h 855"/>
                <a:gd name="T118" fmla="*/ 12 w 13"/>
                <a:gd name="T119" fmla="*/ 807 h 855"/>
                <a:gd name="T120" fmla="*/ 12 w 13"/>
                <a:gd name="T121" fmla="*/ 820 h 855"/>
                <a:gd name="T122" fmla="*/ 12 w 13"/>
                <a:gd name="T123" fmla="*/ 834 h 855"/>
                <a:gd name="T124" fmla="*/ 12 w 13"/>
                <a:gd name="T125" fmla="*/ 847 h 855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13"/>
                <a:gd name="T190" fmla="*/ 0 h 855"/>
                <a:gd name="T191" fmla="*/ 13 w 13"/>
                <a:gd name="T192" fmla="*/ 855 h 855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13" h="855">
                  <a:moveTo>
                    <a:pt x="0" y="0"/>
                  </a:moveTo>
                  <a:lnTo>
                    <a:pt x="0" y="1"/>
                  </a:lnTo>
                  <a:lnTo>
                    <a:pt x="0" y="2"/>
                  </a:lnTo>
                  <a:lnTo>
                    <a:pt x="0" y="3"/>
                  </a:lnTo>
                  <a:lnTo>
                    <a:pt x="0" y="5"/>
                  </a:lnTo>
                  <a:lnTo>
                    <a:pt x="0" y="6"/>
                  </a:lnTo>
                  <a:lnTo>
                    <a:pt x="0" y="7"/>
                  </a:lnTo>
                  <a:lnTo>
                    <a:pt x="0" y="8"/>
                  </a:lnTo>
                  <a:lnTo>
                    <a:pt x="0" y="9"/>
                  </a:lnTo>
                  <a:lnTo>
                    <a:pt x="0" y="11"/>
                  </a:lnTo>
                  <a:lnTo>
                    <a:pt x="0" y="12"/>
                  </a:lnTo>
                  <a:lnTo>
                    <a:pt x="0" y="13"/>
                  </a:lnTo>
                  <a:lnTo>
                    <a:pt x="0" y="14"/>
                  </a:lnTo>
                  <a:lnTo>
                    <a:pt x="0" y="15"/>
                  </a:lnTo>
                  <a:lnTo>
                    <a:pt x="0" y="17"/>
                  </a:lnTo>
                  <a:lnTo>
                    <a:pt x="0" y="18"/>
                  </a:lnTo>
                  <a:lnTo>
                    <a:pt x="0" y="19"/>
                  </a:lnTo>
                  <a:lnTo>
                    <a:pt x="0" y="20"/>
                  </a:lnTo>
                  <a:lnTo>
                    <a:pt x="0" y="21"/>
                  </a:lnTo>
                  <a:lnTo>
                    <a:pt x="0" y="23"/>
                  </a:lnTo>
                  <a:lnTo>
                    <a:pt x="0" y="24"/>
                  </a:lnTo>
                  <a:lnTo>
                    <a:pt x="0" y="25"/>
                  </a:lnTo>
                  <a:lnTo>
                    <a:pt x="0" y="26"/>
                  </a:lnTo>
                  <a:lnTo>
                    <a:pt x="0" y="27"/>
                  </a:lnTo>
                  <a:lnTo>
                    <a:pt x="0" y="29"/>
                  </a:lnTo>
                  <a:lnTo>
                    <a:pt x="0" y="30"/>
                  </a:lnTo>
                  <a:lnTo>
                    <a:pt x="0" y="31"/>
                  </a:lnTo>
                  <a:lnTo>
                    <a:pt x="0" y="32"/>
                  </a:lnTo>
                  <a:lnTo>
                    <a:pt x="0" y="33"/>
                  </a:lnTo>
                  <a:lnTo>
                    <a:pt x="0" y="35"/>
                  </a:lnTo>
                  <a:lnTo>
                    <a:pt x="0" y="36"/>
                  </a:lnTo>
                  <a:lnTo>
                    <a:pt x="0" y="37"/>
                  </a:lnTo>
                  <a:lnTo>
                    <a:pt x="0" y="38"/>
                  </a:lnTo>
                  <a:lnTo>
                    <a:pt x="0" y="39"/>
                  </a:lnTo>
                  <a:lnTo>
                    <a:pt x="0" y="41"/>
                  </a:lnTo>
                  <a:lnTo>
                    <a:pt x="0" y="42"/>
                  </a:lnTo>
                  <a:lnTo>
                    <a:pt x="0" y="43"/>
                  </a:lnTo>
                  <a:lnTo>
                    <a:pt x="0" y="44"/>
                  </a:lnTo>
                  <a:lnTo>
                    <a:pt x="0" y="45"/>
                  </a:lnTo>
                  <a:lnTo>
                    <a:pt x="0" y="47"/>
                  </a:lnTo>
                  <a:lnTo>
                    <a:pt x="1" y="48"/>
                  </a:lnTo>
                  <a:lnTo>
                    <a:pt x="1" y="49"/>
                  </a:lnTo>
                  <a:lnTo>
                    <a:pt x="1" y="50"/>
                  </a:lnTo>
                  <a:lnTo>
                    <a:pt x="1" y="51"/>
                  </a:lnTo>
                  <a:lnTo>
                    <a:pt x="1" y="53"/>
                  </a:lnTo>
                  <a:lnTo>
                    <a:pt x="1" y="54"/>
                  </a:lnTo>
                  <a:lnTo>
                    <a:pt x="1" y="55"/>
                  </a:lnTo>
                  <a:lnTo>
                    <a:pt x="1" y="56"/>
                  </a:lnTo>
                  <a:lnTo>
                    <a:pt x="1" y="57"/>
                  </a:lnTo>
                  <a:lnTo>
                    <a:pt x="1" y="59"/>
                  </a:lnTo>
                  <a:lnTo>
                    <a:pt x="1" y="60"/>
                  </a:lnTo>
                  <a:lnTo>
                    <a:pt x="1" y="61"/>
                  </a:lnTo>
                  <a:lnTo>
                    <a:pt x="1" y="62"/>
                  </a:lnTo>
                  <a:lnTo>
                    <a:pt x="1" y="63"/>
                  </a:lnTo>
                  <a:lnTo>
                    <a:pt x="1" y="65"/>
                  </a:lnTo>
                  <a:lnTo>
                    <a:pt x="1" y="66"/>
                  </a:lnTo>
                  <a:lnTo>
                    <a:pt x="1" y="67"/>
                  </a:lnTo>
                  <a:lnTo>
                    <a:pt x="1" y="68"/>
                  </a:lnTo>
                  <a:lnTo>
                    <a:pt x="1" y="69"/>
                  </a:lnTo>
                  <a:lnTo>
                    <a:pt x="1" y="71"/>
                  </a:lnTo>
                  <a:lnTo>
                    <a:pt x="1" y="72"/>
                  </a:lnTo>
                  <a:lnTo>
                    <a:pt x="1" y="73"/>
                  </a:lnTo>
                  <a:lnTo>
                    <a:pt x="1" y="74"/>
                  </a:lnTo>
                  <a:lnTo>
                    <a:pt x="1" y="75"/>
                  </a:lnTo>
                  <a:lnTo>
                    <a:pt x="1" y="77"/>
                  </a:lnTo>
                  <a:lnTo>
                    <a:pt x="1" y="78"/>
                  </a:lnTo>
                  <a:lnTo>
                    <a:pt x="1" y="79"/>
                  </a:lnTo>
                  <a:lnTo>
                    <a:pt x="1" y="80"/>
                  </a:lnTo>
                  <a:lnTo>
                    <a:pt x="1" y="81"/>
                  </a:lnTo>
                  <a:lnTo>
                    <a:pt x="1" y="83"/>
                  </a:lnTo>
                  <a:lnTo>
                    <a:pt x="1" y="84"/>
                  </a:lnTo>
                  <a:lnTo>
                    <a:pt x="1" y="85"/>
                  </a:lnTo>
                  <a:lnTo>
                    <a:pt x="1" y="86"/>
                  </a:lnTo>
                  <a:lnTo>
                    <a:pt x="1" y="87"/>
                  </a:lnTo>
                  <a:lnTo>
                    <a:pt x="1" y="89"/>
                  </a:lnTo>
                  <a:lnTo>
                    <a:pt x="1" y="90"/>
                  </a:lnTo>
                  <a:lnTo>
                    <a:pt x="1" y="91"/>
                  </a:lnTo>
                  <a:lnTo>
                    <a:pt x="1" y="92"/>
                  </a:lnTo>
                  <a:lnTo>
                    <a:pt x="1" y="93"/>
                  </a:lnTo>
                  <a:lnTo>
                    <a:pt x="1" y="95"/>
                  </a:lnTo>
                  <a:lnTo>
                    <a:pt x="1" y="96"/>
                  </a:lnTo>
                  <a:lnTo>
                    <a:pt x="1" y="97"/>
                  </a:lnTo>
                  <a:lnTo>
                    <a:pt x="1" y="98"/>
                  </a:lnTo>
                  <a:lnTo>
                    <a:pt x="1" y="99"/>
                  </a:lnTo>
                  <a:lnTo>
                    <a:pt x="1" y="101"/>
                  </a:lnTo>
                  <a:lnTo>
                    <a:pt x="1" y="102"/>
                  </a:lnTo>
                  <a:lnTo>
                    <a:pt x="1" y="103"/>
                  </a:lnTo>
                  <a:lnTo>
                    <a:pt x="1" y="104"/>
                  </a:lnTo>
                  <a:lnTo>
                    <a:pt x="1" y="105"/>
                  </a:lnTo>
                  <a:lnTo>
                    <a:pt x="1" y="107"/>
                  </a:lnTo>
                  <a:lnTo>
                    <a:pt x="1" y="108"/>
                  </a:lnTo>
                  <a:lnTo>
                    <a:pt x="1" y="109"/>
                  </a:lnTo>
                  <a:lnTo>
                    <a:pt x="1" y="110"/>
                  </a:lnTo>
                  <a:lnTo>
                    <a:pt x="1" y="111"/>
                  </a:lnTo>
                  <a:lnTo>
                    <a:pt x="1" y="113"/>
                  </a:lnTo>
                  <a:lnTo>
                    <a:pt x="1" y="114"/>
                  </a:lnTo>
                  <a:lnTo>
                    <a:pt x="1" y="115"/>
                  </a:lnTo>
                  <a:lnTo>
                    <a:pt x="1" y="116"/>
                  </a:lnTo>
                  <a:lnTo>
                    <a:pt x="1" y="117"/>
                  </a:lnTo>
                  <a:lnTo>
                    <a:pt x="1" y="119"/>
                  </a:lnTo>
                  <a:lnTo>
                    <a:pt x="1" y="120"/>
                  </a:lnTo>
                  <a:lnTo>
                    <a:pt x="1" y="121"/>
                  </a:lnTo>
                  <a:lnTo>
                    <a:pt x="1" y="122"/>
                  </a:lnTo>
                  <a:lnTo>
                    <a:pt x="1" y="125"/>
                  </a:lnTo>
                  <a:lnTo>
                    <a:pt x="1" y="126"/>
                  </a:lnTo>
                  <a:lnTo>
                    <a:pt x="1" y="127"/>
                  </a:lnTo>
                  <a:lnTo>
                    <a:pt x="1" y="128"/>
                  </a:lnTo>
                  <a:lnTo>
                    <a:pt x="1" y="129"/>
                  </a:lnTo>
                  <a:lnTo>
                    <a:pt x="1" y="131"/>
                  </a:lnTo>
                  <a:lnTo>
                    <a:pt x="1" y="132"/>
                  </a:lnTo>
                  <a:lnTo>
                    <a:pt x="1" y="133"/>
                  </a:lnTo>
                  <a:lnTo>
                    <a:pt x="3" y="134"/>
                  </a:lnTo>
                  <a:lnTo>
                    <a:pt x="3" y="135"/>
                  </a:lnTo>
                  <a:lnTo>
                    <a:pt x="3" y="137"/>
                  </a:lnTo>
                  <a:lnTo>
                    <a:pt x="3" y="138"/>
                  </a:lnTo>
                  <a:lnTo>
                    <a:pt x="3" y="139"/>
                  </a:lnTo>
                  <a:lnTo>
                    <a:pt x="3" y="140"/>
                  </a:lnTo>
                  <a:lnTo>
                    <a:pt x="3" y="141"/>
                  </a:lnTo>
                  <a:lnTo>
                    <a:pt x="3" y="143"/>
                  </a:lnTo>
                  <a:lnTo>
                    <a:pt x="3" y="144"/>
                  </a:lnTo>
                  <a:lnTo>
                    <a:pt x="3" y="145"/>
                  </a:lnTo>
                  <a:lnTo>
                    <a:pt x="3" y="146"/>
                  </a:lnTo>
                  <a:lnTo>
                    <a:pt x="3" y="147"/>
                  </a:lnTo>
                  <a:lnTo>
                    <a:pt x="3" y="149"/>
                  </a:lnTo>
                  <a:lnTo>
                    <a:pt x="3" y="150"/>
                  </a:lnTo>
                  <a:lnTo>
                    <a:pt x="3" y="151"/>
                  </a:lnTo>
                  <a:lnTo>
                    <a:pt x="3" y="152"/>
                  </a:lnTo>
                  <a:lnTo>
                    <a:pt x="3" y="153"/>
                  </a:lnTo>
                  <a:lnTo>
                    <a:pt x="3" y="155"/>
                  </a:lnTo>
                  <a:lnTo>
                    <a:pt x="3" y="157"/>
                  </a:lnTo>
                  <a:lnTo>
                    <a:pt x="3" y="158"/>
                  </a:lnTo>
                  <a:lnTo>
                    <a:pt x="3" y="159"/>
                  </a:lnTo>
                  <a:lnTo>
                    <a:pt x="3" y="161"/>
                  </a:lnTo>
                  <a:lnTo>
                    <a:pt x="3" y="162"/>
                  </a:lnTo>
                  <a:lnTo>
                    <a:pt x="3" y="163"/>
                  </a:lnTo>
                  <a:lnTo>
                    <a:pt x="3" y="164"/>
                  </a:lnTo>
                  <a:lnTo>
                    <a:pt x="3" y="165"/>
                  </a:lnTo>
                  <a:lnTo>
                    <a:pt x="3" y="167"/>
                  </a:lnTo>
                  <a:lnTo>
                    <a:pt x="3" y="168"/>
                  </a:lnTo>
                  <a:lnTo>
                    <a:pt x="3" y="169"/>
                  </a:lnTo>
                  <a:lnTo>
                    <a:pt x="3" y="170"/>
                  </a:lnTo>
                  <a:lnTo>
                    <a:pt x="3" y="171"/>
                  </a:lnTo>
                  <a:lnTo>
                    <a:pt x="3" y="173"/>
                  </a:lnTo>
                  <a:lnTo>
                    <a:pt x="3" y="174"/>
                  </a:lnTo>
                  <a:lnTo>
                    <a:pt x="3" y="175"/>
                  </a:lnTo>
                  <a:lnTo>
                    <a:pt x="3" y="176"/>
                  </a:lnTo>
                  <a:lnTo>
                    <a:pt x="3" y="177"/>
                  </a:lnTo>
                  <a:lnTo>
                    <a:pt x="3" y="180"/>
                  </a:lnTo>
                  <a:lnTo>
                    <a:pt x="3" y="181"/>
                  </a:lnTo>
                  <a:lnTo>
                    <a:pt x="3" y="182"/>
                  </a:lnTo>
                  <a:lnTo>
                    <a:pt x="3" y="183"/>
                  </a:lnTo>
                  <a:lnTo>
                    <a:pt x="3" y="185"/>
                  </a:lnTo>
                  <a:lnTo>
                    <a:pt x="3" y="186"/>
                  </a:lnTo>
                  <a:lnTo>
                    <a:pt x="3" y="187"/>
                  </a:lnTo>
                  <a:lnTo>
                    <a:pt x="3" y="188"/>
                  </a:lnTo>
                  <a:lnTo>
                    <a:pt x="3" y="189"/>
                  </a:lnTo>
                  <a:lnTo>
                    <a:pt x="3" y="191"/>
                  </a:lnTo>
                  <a:lnTo>
                    <a:pt x="3" y="192"/>
                  </a:lnTo>
                  <a:lnTo>
                    <a:pt x="3" y="193"/>
                  </a:lnTo>
                  <a:lnTo>
                    <a:pt x="3" y="194"/>
                  </a:lnTo>
                  <a:lnTo>
                    <a:pt x="3" y="195"/>
                  </a:lnTo>
                  <a:lnTo>
                    <a:pt x="3" y="197"/>
                  </a:lnTo>
                  <a:lnTo>
                    <a:pt x="3" y="198"/>
                  </a:lnTo>
                  <a:lnTo>
                    <a:pt x="3" y="199"/>
                  </a:lnTo>
                  <a:lnTo>
                    <a:pt x="3" y="201"/>
                  </a:lnTo>
                  <a:lnTo>
                    <a:pt x="3" y="203"/>
                  </a:lnTo>
                  <a:lnTo>
                    <a:pt x="3" y="204"/>
                  </a:lnTo>
                  <a:lnTo>
                    <a:pt x="3" y="205"/>
                  </a:lnTo>
                  <a:lnTo>
                    <a:pt x="3" y="206"/>
                  </a:lnTo>
                  <a:lnTo>
                    <a:pt x="3" y="207"/>
                  </a:lnTo>
                  <a:lnTo>
                    <a:pt x="3" y="209"/>
                  </a:lnTo>
                  <a:lnTo>
                    <a:pt x="3" y="210"/>
                  </a:lnTo>
                  <a:lnTo>
                    <a:pt x="3" y="211"/>
                  </a:lnTo>
                  <a:lnTo>
                    <a:pt x="3" y="212"/>
                  </a:lnTo>
                  <a:lnTo>
                    <a:pt x="3" y="213"/>
                  </a:lnTo>
                  <a:lnTo>
                    <a:pt x="3" y="215"/>
                  </a:lnTo>
                  <a:lnTo>
                    <a:pt x="3" y="216"/>
                  </a:lnTo>
                  <a:lnTo>
                    <a:pt x="3" y="217"/>
                  </a:lnTo>
                  <a:lnTo>
                    <a:pt x="3" y="218"/>
                  </a:lnTo>
                  <a:lnTo>
                    <a:pt x="3" y="221"/>
                  </a:lnTo>
                  <a:lnTo>
                    <a:pt x="3" y="222"/>
                  </a:lnTo>
                  <a:lnTo>
                    <a:pt x="3" y="223"/>
                  </a:lnTo>
                  <a:lnTo>
                    <a:pt x="4" y="224"/>
                  </a:lnTo>
                  <a:lnTo>
                    <a:pt x="4" y="225"/>
                  </a:lnTo>
                  <a:lnTo>
                    <a:pt x="4" y="227"/>
                  </a:lnTo>
                  <a:lnTo>
                    <a:pt x="4" y="228"/>
                  </a:lnTo>
                  <a:lnTo>
                    <a:pt x="4" y="229"/>
                  </a:lnTo>
                  <a:lnTo>
                    <a:pt x="4" y="230"/>
                  </a:lnTo>
                  <a:lnTo>
                    <a:pt x="4" y="231"/>
                  </a:lnTo>
                  <a:lnTo>
                    <a:pt x="4" y="233"/>
                  </a:lnTo>
                  <a:lnTo>
                    <a:pt x="4" y="234"/>
                  </a:lnTo>
                  <a:lnTo>
                    <a:pt x="4" y="235"/>
                  </a:lnTo>
                  <a:lnTo>
                    <a:pt x="4" y="236"/>
                  </a:lnTo>
                  <a:lnTo>
                    <a:pt x="4" y="239"/>
                  </a:lnTo>
                  <a:lnTo>
                    <a:pt x="4" y="240"/>
                  </a:lnTo>
                  <a:lnTo>
                    <a:pt x="4" y="241"/>
                  </a:lnTo>
                  <a:lnTo>
                    <a:pt x="4" y="242"/>
                  </a:lnTo>
                  <a:lnTo>
                    <a:pt x="4" y="243"/>
                  </a:lnTo>
                  <a:lnTo>
                    <a:pt x="4" y="245"/>
                  </a:lnTo>
                  <a:lnTo>
                    <a:pt x="4" y="246"/>
                  </a:lnTo>
                  <a:lnTo>
                    <a:pt x="4" y="247"/>
                  </a:lnTo>
                  <a:lnTo>
                    <a:pt x="4" y="248"/>
                  </a:lnTo>
                  <a:lnTo>
                    <a:pt x="4" y="249"/>
                  </a:lnTo>
                  <a:lnTo>
                    <a:pt x="4" y="251"/>
                  </a:lnTo>
                  <a:lnTo>
                    <a:pt x="4" y="252"/>
                  </a:lnTo>
                  <a:lnTo>
                    <a:pt x="4" y="253"/>
                  </a:lnTo>
                  <a:lnTo>
                    <a:pt x="4" y="254"/>
                  </a:lnTo>
                  <a:lnTo>
                    <a:pt x="4" y="257"/>
                  </a:lnTo>
                  <a:lnTo>
                    <a:pt x="4" y="258"/>
                  </a:lnTo>
                  <a:lnTo>
                    <a:pt x="4" y="259"/>
                  </a:lnTo>
                  <a:lnTo>
                    <a:pt x="4" y="260"/>
                  </a:lnTo>
                  <a:lnTo>
                    <a:pt x="4" y="261"/>
                  </a:lnTo>
                  <a:lnTo>
                    <a:pt x="4" y="263"/>
                  </a:lnTo>
                  <a:lnTo>
                    <a:pt x="4" y="264"/>
                  </a:lnTo>
                  <a:lnTo>
                    <a:pt x="4" y="265"/>
                  </a:lnTo>
                  <a:lnTo>
                    <a:pt x="4" y="266"/>
                  </a:lnTo>
                  <a:lnTo>
                    <a:pt x="4" y="267"/>
                  </a:lnTo>
                  <a:lnTo>
                    <a:pt x="4" y="269"/>
                  </a:lnTo>
                  <a:lnTo>
                    <a:pt x="4" y="270"/>
                  </a:lnTo>
                  <a:lnTo>
                    <a:pt x="4" y="271"/>
                  </a:lnTo>
                  <a:lnTo>
                    <a:pt x="4" y="273"/>
                  </a:lnTo>
                  <a:lnTo>
                    <a:pt x="4" y="275"/>
                  </a:lnTo>
                  <a:lnTo>
                    <a:pt x="4" y="276"/>
                  </a:lnTo>
                  <a:lnTo>
                    <a:pt x="4" y="277"/>
                  </a:lnTo>
                  <a:lnTo>
                    <a:pt x="4" y="278"/>
                  </a:lnTo>
                  <a:lnTo>
                    <a:pt x="4" y="279"/>
                  </a:lnTo>
                  <a:lnTo>
                    <a:pt x="4" y="281"/>
                  </a:lnTo>
                  <a:lnTo>
                    <a:pt x="4" y="282"/>
                  </a:lnTo>
                  <a:lnTo>
                    <a:pt x="4" y="283"/>
                  </a:lnTo>
                  <a:lnTo>
                    <a:pt x="4" y="284"/>
                  </a:lnTo>
                  <a:lnTo>
                    <a:pt x="4" y="285"/>
                  </a:lnTo>
                  <a:lnTo>
                    <a:pt x="4" y="287"/>
                  </a:lnTo>
                  <a:lnTo>
                    <a:pt x="4" y="288"/>
                  </a:lnTo>
                  <a:lnTo>
                    <a:pt x="4" y="289"/>
                  </a:lnTo>
                  <a:lnTo>
                    <a:pt x="4" y="291"/>
                  </a:lnTo>
                  <a:lnTo>
                    <a:pt x="4" y="293"/>
                  </a:lnTo>
                  <a:lnTo>
                    <a:pt x="4" y="294"/>
                  </a:lnTo>
                  <a:lnTo>
                    <a:pt x="4" y="295"/>
                  </a:lnTo>
                  <a:lnTo>
                    <a:pt x="4" y="296"/>
                  </a:lnTo>
                  <a:lnTo>
                    <a:pt x="4" y="297"/>
                  </a:lnTo>
                  <a:lnTo>
                    <a:pt x="4" y="299"/>
                  </a:lnTo>
                  <a:lnTo>
                    <a:pt x="4" y="300"/>
                  </a:lnTo>
                  <a:lnTo>
                    <a:pt x="4" y="301"/>
                  </a:lnTo>
                  <a:lnTo>
                    <a:pt x="4" y="302"/>
                  </a:lnTo>
                  <a:lnTo>
                    <a:pt x="4" y="303"/>
                  </a:lnTo>
                  <a:lnTo>
                    <a:pt x="4" y="305"/>
                  </a:lnTo>
                  <a:lnTo>
                    <a:pt x="4" y="306"/>
                  </a:lnTo>
                  <a:lnTo>
                    <a:pt x="4" y="307"/>
                  </a:lnTo>
                  <a:lnTo>
                    <a:pt x="4" y="309"/>
                  </a:lnTo>
                  <a:lnTo>
                    <a:pt x="4" y="311"/>
                  </a:lnTo>
                  <a:lnTo>
                    <a:pt x="4" y="312"/>
                  </a:lnTo>
                  <a:lnTo>
                    <a:pt x="4" y="313"/>
                  </a:lnTo>
                  <a:lnTo>
                    <a:pt x="4" y="314"/>
                  </a:lnTo>
                  <a:lnTo>
                    <a:pt x="4" y="315"/>
                  </a:lnTo>
                  <a:lnTo>
                    <a:pt x="5" y="317"/>
                  </a:lnTo>
                  <a:lnTo>
                    <a:pt x="5" y="318"/>
                  </a:lnTo>
                  <a:lnTo>
                    <a:pt x="5" y="319"/>
                  </a:lnTo>
                  <a:lnTo>
                    <a:pt x="5" y="320"/>
                  </a:lnTo>
                  <a:lnTo>
                    <a:pt x="5" y="321"/>
                  </a:lnTo>
                  <a:lnTo>
                    <a:pt x="5" y="323"/>
                  </a:lnTo>
                  <a:lnTo>
                    <a:pt x="5" y="324"/>
                  </a:lnTo>
                  <a:lnTo>
                    <a:pt x="5" y="325"/>
                  </a:lnTo>
                  <a:lnTo>
                    <a:pt x="5" y="326"/>
                  </a:lnTo>
                  <a:lnTo>
                    <a:pt x="5" y="329"/>
                  </a:lnTo>
                  <a:lnTo>
                    <a:pt x="5" y="330"/>
                  </a:lnTo>
                  <a:lnTo>
                    <a:pt x="5" y="331"/>
                  </a:lnTo>
                  <a:lnTo>
                    <a:pt x="5" y="332"/>
                  </a:lnTo>
                  <a:lnTo>
                    <a:pt x="5" y="333"/>
                  </a:lnTo>
                  <a:lnTo>
                    <a:pt x="5" y="335"/>
                  </a:lnTo>
                  <a:lnTo>
                    <a:pt x="5" y="336"/>
                  </a:lnTo>
                  <a:lnTo>
                    <a:pt x="5" y="337"/>
                  </a:lnTo>
                  <a:lnTo>
                    <a:pt x="5" y="338"/>
                  </a:lnTo>
                  <a:lnTo>
                    <a:pt x="5" y="339"/>
                  </a:lnTo>
                  <a:lnTo>
                    <a:pt x="5" y="341"/>
                  </a:lnTo>
                  <a:lnTo>
                    <a:pt x="5" y="342"/>
                  </a:lnTo>
                  <a:lnTo>
                    <a:pt x="5" y="343"/>
                  </a:lnTo>
                  <a:lnTo>
                    <a:pt x="5" y="344"/>
                  </a:lnTo>
                  <a:lnTo>
                    <a:pt x="5" y="345"/>
                  </a:lnTo>
                  <a:lnTo>
                    <a:pt x="5" y="347"/>
                  </a:lnTo>
                  <a:lnTo>
                    <a:pt x="5" y="349"/>
                  </a:lnTo>
                  <a:lnTo>
                    <a:pt x="5" y="350"/>
                  </a:lnTo>
                  <a:lnTo>
                    <a:pt x="5" y="351"/>
                  </a:lnTo>
                  <a:lnTo>
                    <a:pt x="5" y="353"/>
                  </a:lnTo>
                  <a:lnTo>
                    <a:pt x="5" y="354"/>
                  </a:lnTo>
                  <a:lnTo>
                    <a:pt x="5" y="355"/>
                  </a:lnTo>
                  <a:lnTo>
                    <a:pt x="5" y="356"/>
                  </a:lnTo>
                  <a:lnTo>
                    <a:pt x="5" y="357"/>
                  </a:lnTo>
                  <a:lnTo>
                    <a:pt x="5" y="359"/>
                  </a:lnTo>
                  <a:lnTo>
                    <a:pt x="5" y="360"/>
                  </a:lnTo>
                  <a:lnTo>
                    <a:pt x="5" y="361"/>
                  </a:lnTo>
                  <a:lnTo>
                    <a:pt x="5" y="362"/>
                  </a:lnTo>
                  <a:lnTo>
                    <a:pt x="5" y="363"/>
                  </a:lnTo>
                  <a:lnTo>
                    <a:pt x="5" y="365"/>
                  </a:lnTo>
                  <a:lnTo>
                    <a:pt x="5" y="366"/>
                  </a:lnTo>
                  <a:lnTo>
                    <a:pt x="5" y="367"/>
                  </a:lnTo>
                  <a:lnTo>
                    <a:pt x="5" y="368"/>
                  </a:lnTo>
                  <a:lnTo>
                    <a:pt x="5" y="369"/>
                  </a:lnTo>
                  <a:lnTo>
                    <a:pt x="5" y="372"/>
                  </a:lnTo>
                  <a:lnTo>
                    <a:pt x="5" y="373"/>
                  </a:lnTo>
                  <a:lnTo>
                    <a:pt x="5" y="374"/>
                  </a:lnTo>
                  <a:lnTo>
                    <a:pt x="5" y="375"/>
                  </a:lnTo>
                  <a:lnTo>
                    <a:pt x="5" y="377"/>
                  </a:lnTo>
                  <a:lnTo>
                    <a:pt x="5" y="378"/>
                  </a:lnTo>
                  <a:lnTo>
                    <a:pt x="5" y="379"/>
                  </a:lnTo>
                  <a:lnTo>
                    <a:pt x="5" y="380"/>
                  </a:lnTo>
                  <a:lnTo>
                    <a:pt x="5" y="381"/>
                  </a:lnTo>
                  <a:lnTo>
                    <a:pt x="5" y="383"/>
                  </a:lnTo>
                  <a:lnTo>
                    <a:pt x="5" y="384"/>
                  </a:lnTo>
                  <a:lnTo>
                    <a:pt x="5" y="385"/>
                  </a:lnTo>
                  <a:lnTo>
                    <a:pt x="5" y="386"/>
                  </a:lnTo>
                  <a:lnTo>
                    <a:pt x="5" y="387"/>
                  </a:lnTo>
                  <a:lnTo>
                    <a:pt x="5" y="389"/>
                  </a:lnTo>
                  <a:lnTo>
                    <a:pt x="5" y="390"/>
                  </a:lnTo>
                  <a:lnTo>
                    <a:pt x="5" y="391"/>
                  </a:lnTo>
                  <a:lnTo>
                    <a:pt x="5" y="392"/>
                  </a:lnTo>
                  <a:lnTo>
                    <a:pt x="5" y="393"/>
                  </a:lnTo>
                  <a:lnTo>
                    <a:pt x="5" y="395"/>
                  </a:lnTo>
                  <a:lnTo>
                    <a:pt x="5" y="396"/>
                  </a:lnTo>
                  <a:lnTo>
                    <a:pt x="5" y="398"/>
                  </a:lnTo>
                  <a:lnTo>
                    <a:pt x="5" y="399"/>
                  </a:lnTo>
                  <a:lnTo>
                    <a:pt x="5" y="401"/>
                  </a:lnTo>
                  <a:lnTo>
                    <a:pt x="5" y="402"/>
                  </a:lnTo>
                  <a:lnTo>
                    <a:pt x="5" y="403"/>
                  </a:lnTo>
                  <a:lnTo>
                    <a:pt x="5" y="404"/>
                  </a:lnTo>
                  <a:lnTo>
                    <a:pt x="5" y="405"/>
                  </a:lnTo>
                  <a:lnTo>
                    <a:pt x="5" y="407"/>
                  </a:lnTo>
                  <a:lnTo>
                    <a:pt x="6" y="408"/>
                  </a:lnTo>
                  <a:lnTo>
                    <a:pt x="6" y="409"/>
                  </a:lnTo>
                  <a:lnTo>
                    <a:pt x="6" y="410"/>
                  </a:lnTo>
                  <a:lnTo>
                    <a:pt x="6" y="411"/>
                  </a:lnTo>
                  <a:lnTo>
                    <a:pt x="6" y="413"/>
                  </a:lnTo>
                  <a:lnTo>
                    <a:pt x="6" y="414"/>
                  </a:lnTo>
                  <a:lnTo>
                    <a:pt x="6" y="415"/>
                  </a:lnTo>
                  <a:lnTo>
                    <a:pt x="6" y="416"/>
                  </a:lnTo>
                  <a:lnTo>
                    <a:pt x="6" y="417"/>
                  </a:lnTo>
                  <a:lnTo>
                    <a:pt x="6" y="419"/>
                  </a:lnTo>
                  <a:lnTo>
                    <a:pt x="6" y="420"/>
                  </a:lnTo>
                  <a:lnTo>
                    <a:pt x="6" y="421"/>
                  </a:lnTo>
                  <a:lnTo>
                    <a:pt x="6" y="422"/>
                  </a:lnTo>
                  <a:lnTo>
                    <a:pt x="6" y="423"/>
                  </a:lnTo>
                  <a:lnTo>
                    <a:pt x="6" y="425"/>
                  </a:lnTo>
                  <a:lnTo>
                    <a:pt x="6" y="426"/>
                  </a:lnTo>
                  <a:lnTo>
                    <a:pt x="6" y="427"/>
                  </a:lnTo>
                  <a:lnTo>
                    <a:pt x="6" y="428"/>
                  </a:lnTo>
                  <a:lnTo>
                    <a:pt x="6" y="429"/>
                  </a:lnTo>
                  <a:lnTo>
                    <a:pt x="6" y="431"/>
                  </a:lnTo>
                  <a:lnTo>
                    <a:pt x="6" y="432"/>
                  </a:lnTo>
                  <a:lnTo>
                    <a:pt x="6" y="433"/>
                  </a:lnTo>
                  <a:lnTo>
                    <a:pt x="6" y="434"/>
                  </a:lnTo>
                  <a:lnTo>
                    <a:pt x="6" y="437"/>
                  </a:lnTo>
                  <a:lnTo>
                    <a:pt x="6" y="438"/>
                  </a:lnTo>
                  <a:lnTo>
                    <a:pt x="6" y="439"/>
                  </a:lnTo>
                  <a:lnTo>
                    <a:pt x="6" y="440"/>
                  </a:lnTo>
                  <a:lnTo>
                    <a:pt x="6" y="441"/>
                  </a:lnTo>
                  <a:lnTo>
                    <a:pt x="6" y="443"/>
                  </a:lnTo>
                  <a:lnTo>
                    <a:pt x="6" y="444"/>
                  </a:lnTo>
                  <a:lnTo>
                    <a:pt x="6" y="445"/>
                  </a:lnTo>
                  <a:lnTo>
                    <a:pt x="6" y="446"/>
                  </a:lnTo>
                  <a:lnTo>
                    <a:pt x="6" y="447"/>
                  </a:lnTo>
                  <a:lnTo>
                    <a:pt x="6" y="449"/>
                  </a:lnTo>
                  <a:lnTo>
                    <a:pt x="6" y="450"/>
                  </a:lnTo>
                  <a:lnTo>
                    <a:pt x="6" y="451"/>
                  </a:lnTo>
                  <a:lnTo>
                    <a:pt x="6" y="452"/>
                  </a:lnTo>
                  <a:lnTo>
                    <a:pt x="6" y="453"/>
                  </a:lnTo>
                  <a:lnTo>
                    <a:pt x="6" y="455"/>
                  </a:lnTo>
                  <a:lnTo>
                    <a:pt x="6" y="456"/>
                  </a:lnTo>
                  <a:lnTo>
                    <a:pt x="6" y="457"/>
                  </a:lnTo>
                  <a:lnTo>
                    <a:pt x="6" y="458"/>
                  </a:lnTo>
                  <a:lnTo>
                    <a:pt x="6" y="459"/>
                  </a:lnTo>
                  <a:lnTo>
                    <a:pt x="6" y="461"/>
                  </a:lnTo>
                  <a:lnTo>
                    <a:pt x="6" y="462"/>
                  </a:lnTo>
                  <a:lnTo>
                    <a:pt x="6" y="463"/>
                  </a:lnTo>
                  <a:lnTo>
                    <a:pt x="6" y="464"/>
                  </a:lnTo>
                  <a:lnTo>
                    <a:pt x="6" y="465"/>
                  </a:lnTo>
                  <a:lnTo>
                    <a:pt x="6" y="467"/>
                  </a:lnTo>
                  <a:lnTo>
                    <a:pt x="6" y="468"/>
                  </a:lnTo>
                  <a:lnTo>
                    <a:pt x="6" y="469"/>
                  </a:lnTo>
                  <a:lnTo>
                    <a:pt x="6" y="470"/>
                  </a:lnTo>
                  <a:lnTo>
                    <a:pt x="6" y="471"/>
                  </a:lnTo>
                  <a:lnTo>
                    <a:pt x="6" y="473"/>
                  </a:lnTo>
                  <a:lnTo>
                    <a:pt x="6" y="474"/>
                  </a:lnTo>
                  <a:lnTo>
                    <a:pt x="6" y="475"/>
                  </a:lnTo>
                  <a:lnTo>
                    <a:pt x="6" y="476"/>
                  </a:lnTo>
                  <a:lnTo>
                    <a:pt x="6" y="477"/>
                  </a:lnTo>
                  <a:lnTo>
                    <a:pt x="6" y="479"/>
                  </a:lnTo>
                  <a:lnTo>
                    <a:pt x="6" y="480"/>
                  </a:lnTo>
                  <a:lnTo>
                    <a:pt x="6" y="481"/>
                  </a:lnTo>
                  <a:lnTo>
                    <a:pt x="6" y="482"/>
                  </a:lnTo>
                  <a:lnTo>
                    <a:pt x="6" y="483"/>
                  </a:lnTo>
                  <a:lnTo>
                    <a:pt x="6" y="485"/>
                  </a:lnTo>
                  <a:lnTo>
                    <a:pt x="6" y="486"/>
                  </a:lnTo>
                  <a:lnTo>
                    <a:pt x="6" y="487"/>
                  </a:lnTo>
                  <a:lnTo>
                    <a:pt x="6" y="488"/>
                  </a:lnTo>
                  <a:lnTo>
                    <a:pt x="6" y="489"/>
                  </a:lnTo>
                  <a:lnTo>
                    <a:pt x="6" y="491"/>
                  </a:lnTo>
                  <a:lnTo>
                    <a:pt x="6" y="492"/>
                  </a:lnTo>
                  <a:lnTo>
                    <a:pt x="6" y="493"/>
                  </a:lnTo>
                  <a:lnTo>
                    <a:pt x="7" y="494"/>
                  </a:lnTo>
                  <a:lnTo>
                    <a:pt x="7" y="495"/>
                  </a:lnTo>
                  <a:lnTo>
                    <a:pt x="7" y="497"/>
                  </a:lnTo>
                  <a:lnTo>
                    <a:pt x="7" y="498"/>
                  </a:lnTo>
                  <a:lnTo>
                    <a:pt x="7" y="499"/>
                  </a:lnTo>
                  <a:lnTo>
                    <a:pt x="7" y="500"/>
                  </a:lnTo>
                  <a:lnTo>
                    <a:pt x="7" y="501"/>
                  </a:lnTo>
                  <a:lnTo>
                    <a:pt x="7" y="503"/>
                  </a:lnTo>
                  <a:lnTo>
                    <a:pt x="7" y="504"/>
                  </a:lnTo>
                  <a:lnTo>
                    <a:pt x="7" y="505"/>
                  </a:lnTo>
                  <a:lnTo>
                    <a:pt x="7" y="506"/>
                  </a:lnTo>
                  <a:lnTo>
                    <a:pt x="7" y="507"/>
                  </a:lnTo>
                  <a:lnTo>
                    <a:pt x="7" y="509"/>
                  </a:lnTo>
                  <a:lnTo>
                    <a:pt x="7" y="510"/>
                  </a:lnTo>
                  <a:lnTo>
                    <a:pt x="7" y="511"/>
                  </a:lnTo>
                  <a:lnTo>
                    <a:pt x="7" y="512"/>
                  </a:lnTo>
                  <a:lnTo>
                    <a:pt x="7" y="513"/>
                  </a:lnTo>
                  <a:lnTo>
                    <a:pt x="7" y="515"/>
                  </a:lnTo>
                  <a:lnTo>
                    <a:pt x="7" y="516"/>
                  </a:lnTo>
                  <a:lnTo>
                    <a:pt x="7" y="517"/>
                  </a:lnTo>
                  <a:lnTo>
                    <a:pt x="7" y="518"/>
                  </a:lnTo>
                  <a:lnTo>
                    <a:pt x="7" y="519"/>
                  </a:lnTo>
                  <a:lnTo>
                    <a:pt x="7" y="521"/>
                  </a:lnTo>
                  <a:lnTo>
                    <a:pt x="7" y="522"/>
                  </a:lnTo>
                  <a:lnTo>
                    <a:pt x="7" y="523"/>
                  </a:lnTo>
                  <a:lnTo>
                    <a:pt x="7" y="524"/>
                  </a:lnTo>
                  <a:lnTo>
                    <a:pt x="7" y="525"/>
                  </a:lnTo>
                  <a:lnTo>
                    <a:pt x="7" y="527"/>
                  </a:lnTo>
                  <a:lnTo>
                    <a:pt x="7" y="528"/>
                  </a:lnTo>
                  <a:lnTo>
                    <a:pt x="7" y="529"/>
                  </a:lnTo>
                  <a:lnTo>
                    <a:pt x="7" y="530"/>
                  </a:lnTo>
                  <a:lnTo>
                    <a:pt x="7" y="531"/>
                  </a:lnTo>
                  <a:lnTo>
                    <a:pt x="7" y="532"/>
                  </a:lnTo>
                  <a:lnTo>
                    <a:pt x="7" y="534"/>
                  </a:lnTo>
                  <a:lnTo>
                    <a:pt x="7" y="535"/>
                  </a:lnTo>
                  <a:lnTo>
                    <a:pt x="7" y="536"/>
                  </a:lnTo>
                  <a:lnTo>
                    <a:pt x="7" y="537"/>
                  </a:lnTo>
                  <a:lnTo>
                    <a:pt x="7" y="538"/>
                  </a:lnTo>
                  <a:lnTo>
                    <a:pt x="7" y="540"/>
                  </a:lnTo>
                  <a:lnTo>
                    <a:pt x="7" y="541"/>
                  </a:lnTo>
                  <a:lnTo>
                    <a:pt x="7" y="542"/>
                  </a:lnTo>
                  <a:lnTo>
                    <a:pt x="7" y="543"/>
                  </a:lnTo>
                  <a:lnTo>
                    <a:pt x="7" y="544"/>
                  </a:lnTo>
                  <a:lnTo>
                    <a:pt x="7" y="546"/>
                  </a:lnTo>
                  <a:lnTo>
                    <a:pt x="7" y="547"/>
                  </a:lnTo>
                  <a:lnTo>
                    <a:pt x="7" y="548"/>
                  </a:lnTo>
                  <a:lnTo>
                    <a:pt x="7" y="549"/>
                  </a:lnTo>
                  <a:lnTo>
                    <a:pt x="7" y="550"/>
                  </a:lnTo>
                  <a:lnTo>
                    <a:pt x="7" y="552"/>
                  </a:lnTo>
                  <a:lnTo>
                    <a:pt x="7" y="553"/>
                  </a:lnTo>
                  <a:lnTo>
                    <a:pt x="7" y="554"/>
                  </a:lnTo>
                  <a:lnTo>
                    <a:pt x="7" y="555"/>
                  </a:lnTo>
                  <a:lnTo>
                    <a:pt x="7" y="556"/>
                  </a:lnTo>
                  <a:lnTo>
                    <a:pt x="7" y="558"/>
                  </a:lnTo>
                  <a:lnTo>
                    <a:pt x="7" y="559"/>
                  </a:lnTo>
                  <a:lnTo>
                    <a:pt x="7" y="560"/>
                  </a:lnTo>
                  <a:lnTo>
                    <a:pt x="7" y="561"/>
                  </a:lnTo>
                  <a:lnTo>
                    <a:pt x="7" y="562"/>
                  </a:lnTo>
                  <a:lnTo>
                    <a:pt x="7" y="564"/>
                  </a:lnTo>
                  <a:lnTo>
                    <a:pt x="7" y="565"/>
                  </a:lnTo>
                  <a:lnTo>
                    <a:pt x="7" y="566"/>
                  </a:lnTo>
                  <a:lnTo>
                    <a:pt x="7" y="567"/>
                  </a:lnTo>
                  <a:lnTo>
                    <a:pt x="7" y="568"/>
                  </a:lnTo>
                  <a:lnTo>
                    <a:pt x="7" y="570"/>
                  </a:lnTo>
                  <a:lnTo>
                    <a:pt x="7" y="571"/>
                  </a:lnTo>
                  <a:lnTo>
                    <a:pt x="7" y="572"/>
                  </a:lnTo>
                  <a:lnTo>
                    <a:pt x="7" y="573"/>
                  </a:lnTo>
                  <a:lnTo>
                    <a:pt x="7" y="574"/>
                  </a:lnTo>
                  <a:lnTo>
                    <a:pt x="7" y="576"/>
                  </a:lnTo>
                  <a:lnTo>
                    <a:pt x="9" y="577"/>
                  </a:lnTo>
                  <a:lnTo>
                    <a:pt x="9" y="578"/>
                  </a:lnTo>
                  <a:lnTo>
                    <a:pt x="9" y="579"/>
                  </a:lnTo>
                  <a:lnTo>
                    <a:pt x="9" y="580"/>
                  </a:lnTo>
                  <a:lnTo>
                    <a:pt x="9" y="582"/>
                  </a:lnTo>
                  <a:lnTo>
                    <a:pt x="9" y="583"/>
                  </a:lnTo>
                  <a:lnTo>
                    <a:pt x="9" y="584"/>
                  </a:lnTo>
                  <a:lnTo>
                    <a:pt x="9" y="585"/>
                  </a:lnTo>
                  <a:lnTo>
                    <a:pt x="9" y="586"/>
                  </a:lnTo>
                  <a:lnTo>
                    <a:pt x="9" y="588"/>
                  </a:lnTo>
                  <a:lnTo>
                    <a:pt x="9" y="589"/>
                  </a:lnTo>
                  <a:lnTo>
                    <a:pt x="9" y="590"/>
                  </a:lnTo>
                  <a:lnTo>
                    <a:pt x="9" y="591"/>
                  </a:lnTo>
                  <a:lnTo>
                    <a:pt x="9" y="592"/>
                  </a:lnTo>
                  <a:lnTo>
                    <a:pt x="9" y="594"/>
                  </a:lnTo>
                  <a:lnTo>
                    <a:pt x="9" y="595"/>
                  </a:lnTo>
                  <a:lnTo>
                    <a:pt x="9" y="596"/>
                  </a:lnTo>
                  <a:lnTo>
                    <a:pt x="9" y="597"/>
                  </a:lnTo>
                  <a:lnTo>
                    <a:pt x="9" y="598"/>
                  </a:lnTo>
                  <a:lnTo>
                    <a:pt x="9" y="600"/>
                  </a:lnTo>
                  <a:lnTo>
                    <a:pt x="9" y="601"/>
                  </a:lnTo>
                  <a:lnTo>
                    <a:pt x="9" y="602"/>
                  </a:lnTo>
                  <a:lnTo>
                    <a:pt x="9" y="603"/>
                  </a:lnTo>
                  <a:lnTo>
                    <a:pt x="9" y="604"/>
                  </a:lnTo>
                  <a:lnTo>
                    <a:pt x="9" y="606"/>
                  </a:lnTo>
                  <a:lnTo>
                    <a:pt x="9" y="607"/>
                  </a:lnTo>
                  <a:lnTo>
                    <a:pt x="9" y="608"/>
                  </a:lnTo>
                  <a:lnTo>
                    <a:pt x="9" y="609"/>
                  </a:lnTo>
                  <a:lnTo>
                    <a:pt x="9" y="610"/>
                  </a:lnTo>
                  <a:lnTo>
                    <a:pt x="9" y="612"/>
                  </a:lnTo>
                  <a:lnTo>
                    <a:pt x="9" y="613"/>
                  </a:lnTo>
                  <a:lnTo>
                    <a:pt x="9" y="614"/>
                  </a:lnTo>
                  <a:lnTo>
                    <a:pt x="9" y="615"/>
                  </a:lnTo>
                  <a:lnTo>
                    <a:pt x="9" y="616"/>
                  </a:lnTo>
                  <a:lnTo>
                    <a:pt x="9" y="618"/>
                  </a:lnTo>
                  <a:lnTo>
                    <a:pt x="9" y="619"/>
                  </a:lnTo>
                  <a:lnTo>
                    <a:pt x="9" y="620"/>
                  </a:lnTo>
                  <a:lnTo>
                    <a:pt x="9" y="621"/>
                  </a:lnTo>
                  <a:lnTo>
                    <a:pt x="9" y="622"/>
                  </a:lnTo>
                  <a:lnTo>
                    <a:pt x="9" y="624"/>
                  </a:lnTo>
                  <a:lnTo>
                    <a:pt x="9" y="625"/>
                  </a:lnTo>
                  <a:lnTo>
                    <a:pt x="9" y="626"/>
                  </a:lnTo>
                  <a:lnTo>
                    <a:pt x="9" y="627"/>
                  </a:lnTo>
                  <a:lnTo>
                    <a:pt x="9" y="628"/>
                  </a:lnTo>
                  <a:lnTo>
                    <a:pt x="9" y="630"/>
                  </a:lnTo>
                  <a:lnTo>
                    <a:pt x="9" y="631"/>
                  </a:lnTo>
                  <a:lnTo>
                    <a:pt x="9" y="632"/>
                  </a:lnTo>
                  <a:lnTo>
                    <a:pt x="9" y="633"/>
                  </a:lnTo>
                  <a:lnTo>
                    <a:pt x="9" y="634"/>
                  </a:lnTo>
                  <a:lnTo>
                    <a:pt x="9" y="636"/>
                  </a:lnTo>
                  <a:lnTo>
                    <a:pt x="9" y="637"/>
                  </a:lnTo>
                  <a:lnTo>
                    <a:pt x="9" y="638"/>
                  </a:lnTo>
                  <a:lnTo>
                    <a:pt x="9" y="639"/>
                  </a:lnTo>
                  <a:lnTo>
                    <a:pt x="9" y="640"/>
                  </a:lnTo>
                  <a:lnTo>
                    <a:pt x="9" y="642"/>
                  </a:lnTo>
                  <a:lnTo>
                    <a:pt x="9" y="643"/>
                  </a:lnTo>
                  <a:lnTo>
                    <a:pt x="9" y="644"/>
                  </a:lnTo>
                  <a:lnTo>
                    <a:pt x="9" y="645"/>
                  </a:lnTo>
                  <a:lnTo>
                    <a:pt x="9" y="646"/>
                  </a:lnTo>
                  <a:lnTo>
                    <a:pt x="9" y="648"/>
                  </a:lnTo>
                  <a:lnTo>
                    <a:pt x="9" y="649"/>
                  </a:lnTo>
                  <a:lnTo>
                    <a:pt x="9" y="650"/>
                  </a:lnTo>
                  <a:lnTo>
                    <a:pt x="9" y="651"/>
                  </a:lnTo>
                  <a:lnTo>
                    <a:pt x="9" y="652"/>
                  </a:lnTo>
                  <a:lnTo>
                    <a:pt x="10" y="654"/>
                  </a:lnTo>
                  <a:lnTo>
                    <a:pt x="10" y="655"/>
                  </a:lnTo>
                  <a:lnTo>
                    <a:pt x="10" y="656"/>
                  </a:lnTo>
                  <a:lnTo>
                    <a:pt x="10" y="657"/>
                  </a:lnTo>
                  <a:lnTo>
                    <a:pt x="10" y="658"/>
                  </a:lnTo>
                  <a:lnTo>
                    <a:pt x="10" y="660"/>
                  </a:lnTo>
                  <a:lnTo>
                    <a:pt x="10" y="661"/>
                  </a:lnTo>
                  <a:lnTo>
                    <a:pt x="10" y="662"/>
                  </a:lnTo>
                  <a:lnTo>
                    <a:pt x="10" y="663"/>
                  </a:lnTo>
                  <a:lnTo>
                    <a:pt x="10" y="664"/>
                  </a:lnTo>
                  <a:lnTo>
                    <a:pt x="10" y="666"/>
                  </a:lnTo>
                  <a:lnTo>
                    <a:pt x="10" y="667"/>
                  </a:lnTo>
                  <a:lnTo>
                    <a:pt x="10" y="668"/>
                  </a:lnTo>
                  <a:lnTo>
                    <a:pt x="10" y="669"/>
                  </a:lnTo>
                  <a:lnTo>
                    <a:pt x="10" y="670"/>
                  </a:lnTo>
                  <a:lnTo>
                    <a:pt x="10" y="672"/>
                  </a:lnTo>
                  <a:lnTo>
                    <a:pt x="10" y="673"/>
                  </a:lnTo>
                  <a:lnTo>
                    <a:pt x="10" y="674"/>
                  </a:lnTo>
                  <a:lnTo>
                    <a:pt x="10" y="675"/>
                  </a:lnTo>
                  <a:lnTo>
                    <a:pt x="10" y="676"/>
                  </a:lnTo>
                  <a:lnTo>
                    <a:pt x="10" y="678"/>
                  </a:lnTo>
                  <a:lnTo>
                    <a:pt x="10" y="679"/>
                  </a:lnTo>
                  <a:lnTo>
                    <a:pt x="10" y="680"/>
                  </a:lnTo>
                  <a:lnTo>
                    <a:pt x="10" y="681"/>
                  </a:lnTo>
                  <a:lnTo>
                    <a:pt x="10" y="682"/>
                  </a:lnTo>
                  <a:lnTo>
                    <a:pt x="10" y="684"/>
                  </a:lnTo>
                  <a:lnTo>
                    <a:pt x="10" y="685"/>
                  </a:lnTo>
                  <a:lnTo>
                    <a:pt x="10" y="686"/>
                  </a:lnTo>
                  <a:lnTo>
                    <a:pt x="10" y="687"/>
                  </a:lnTo>
                  <a:lnTo>
                    <a:pt x="10" y="688"/>
                  </a:lnTo>
                  <a:lnTo>
                    <a:pt x="10" y="690"/>
                  </a:lnTo>
                  <a:lnTo>
                    <a:pt x="10" y="691"/>
                  </a:lnTo>
                  <a:lnTo>
                    <a:pt x="10" y="692"/>
                  </a:lnTo>
                  <a:lnTo>
                    <a:pt x="10" y="693"/>
                  </a:lnTo>
                  <a:lnTo>
                    <a:pt x="10" y="694"/>
                  </a:lnTo>
                  <a:lnTo>
                    <a:pt x="10" y="696"/>
                  </a:lnTo>
                  <a:lnTo>
                    <a:pt x="10" y="697"/>
                  </a:lnTo>
                  <a:lnTo>
                    <a:pt x="10" y="698"/>
                  </a:lnTo>
                  <a:lnTo>
                    <a:pt x="10" y="699"/>
                  </a:lnTo>
                  <a:lnTo>
                    <a:pt x="10" y="700"/>
                  </a:lnTo>
                  <a:lnTo>
                    <a:pt x="10" y="702"/>
                  </a:lnTo>
                  <a:lnTo>
                    <a:pt x="10" y="703"/>
                  </a:lnTo>
                  <a:lnTo>
                    <a:pt x="10" y="704"/>
                  </a:lnTo>
                  <a:lnTo>
                    <a:pt x="10" y="705"/>
                  </a:lnTo>
                  <a:lnTo>
                    <a:pt x="10" y="706"/>
                  </a:lnTo>
                  <a:lnTo>
                    <a:pt x="10" y="708"/>
                  </a:lnTo>
                  <a:lnTo>
                    <a:pt x="10" y="709"/>
                  </a:lnTo>
                  <a:lnTo>
                    <a:pt x="10" y="710"/>
                  </a:lnTo>
                  <a:lnTo>
                    <a:pt x="10" y="711"/>
                  </a:lnTo>
                  <a:lnTo>
                    <a:pt x="10" y="712"/>
                  </a:lnTo>
                  <a:lnTo>
                    <a:pt x="10" y="714"/>
                  </a:lnTo>
                  <a:lnTo>
                    <a:pt x="10" y="715"/>
                  </a:lnTo>
                  <a:lnTo>
                    <a:pt x="10" y="716"/>
                  </a:lnTo>
                  <a:lnTo>
                    <a:pt x="10" y="717"/>
                  </a:lnTo>
                  <a:lnTo>
                    <a:pt x="10" y="718"/>
                  </a:lnTo>
                  <a:lnTo>
                    <a:pt x="10" y="720"/>
                  </a:lnTo>
                  <a:lnTo>
                    <a:pt x="10" y="721"/>
                  </a:lnTo>
                  <a:lnTo>
                    <a:pt x="10" y="722"/>
                  </a:lnTo>
                  <a:lnTo>
                    <a:pt x="10" y="723"/>
                  </a:lnTo>
                  <a:lnTo>
                    <a:pt x="11" y="724"/>
                  </a:lnTo>
                  <a:lnTo>
                    <a:pt x="11" y="726"/>
                  </a:lnTo>
                  <a:lnTo>
                    <a:pt x="11" y="727"/>
                  </a:lnTo>
                  <a:lnTo>
                    <a:pt x="11" y="728"/>
                  </a:lnTo>
                  <a:lnTo>
                    <a:pt x="11" y="729"/>
                  </a:lnTo>
                  <a:lnTo>
                    <a:pt x="11" y="730"/>
                  </a:lnTo>
                  <a:lnTo>
                    <a:pt x="11" y="732"/>
                  </a:lnTo>
                  <a:lnTo>
                    <a:pt x="11" y="733"/>
                  </a:lnTo>
                  <a:lnTo>
                    <a:pt x="11" y="734"/>
                  </a:lnTo>
                  <a:lnTo>
                    <a:pt x="11" y="735"/>
                  </a:lnTo>
                  <a:lnTo>
                    <a:pt x="11" y="736"/>
                  </a:lnTo>
                  <a:lnTo>
                    <a:pt x="11" y="738"/>
                  </a:lnTo>
                  <a:lnTo>
                    <a:pt x="11" y="739"/>
                  </a:lnTo>
                  <a:lnTo>
                    <a:pt x="11" y="740"/>
                  </a:lnTo>
                  <a:lnTo>
                    <a:pt x="11" y="741"/>
                  </a:lnTo>
                  <a:lnTo>
                    <a:pt x="11" y="742"/>
                  </a:lnTo>
                  <a:lnTo>
                    <a:pt x="11" y="744"/>
                  </a:lnTo>
                  <a:lnTo>
                    <a:pt x="11" y="745"/>
                  </a:lnTo>
                  <a:lnTo>
                    <a:pt x="11" y="746"/>
                  </a:lnTo>
                  <a:lnTo>
                    <a:pt x="11" y="747"/>
                  </a:lnTo>
                  <a:lnTo>
                    <a:pt x="11" y="748"/>
                  </a:lnTo>
                  <a:lnTo>
                    <a:pt x="11" y="750"/>
                  </a:lnTo>
                  <a:lnTo>
                    <a:pt x="11" y="751"/>
                  </a:lnTo>
                  <a:lnTo>
                    <a:pt x="11" y="752"/>
                  </a:lnTo>
                  <a:lnTo>
                    <a:pt x="11" y="753"/>
                  </a:lnTo>
                  <a:lnTo>
                    <a:pt x="11" y="754"/>
                  </a:lnTo>
                  <a:lnTo>
                    <a:pt x="11" y="756"/>
                  </a:lnTo>
                  <a:lnTo>
                    <a:pt x="11" y="757"/>
                  </a:lnTo>
                  <a:lnTo>
                    <a:pt x="11" y="758"/>
                  </a:lnTo>
                  <a:lnTo>
                    <a:pt x="11" y="759"/>
                  </a:lnTo>
                  <a:lnTo>
                    <a:pt x="11" y="760"/>
                  </a:lnTo>
                  <a:lnTo>
                    <a:pt x="11" y="762"/>
                  </a:lnTo>
                  <a:lnTo>
                    <a:pt x="11" y="763"/>
                  </a:lnTo>
                  <a:lnTo>
                    <a:pt x="11" y="764"/>
                  </a:lnTo>
                  <a:lnTo>
                    <a:pt x="11" y="765"/>
                  </a:lnTo>
                  <a:lnTo>
                    <a:pt x="11" y="766"/>
                  </a:lnTo>
                  <a:lnTo>
                    <a:pt x="11" y="768"/>
                  </a:lnTo>
                  <a:lnTo>
                    <a:pt x="11" y="769"/>
                  </a:lnTo>
                  <a:lnTo>
                    <a:pt x="11" y="770"/>
                  </a:lnTo>
                  <a:lnTo>
                    <a:pt x="11" y="771"/>
                  </a:lnTo>
                  <a:lnTo>
                    <a:pt x="11" y="772"/>
                  </a:lnTo>
                  <a:lnTo>
                    <a:pt x="11" y="774"/>
                  </a:lnTo>
                  <a:lnTo>
                    <a:pt x="11" y="775"/>
                  </a:lnTo>
                  <a:lnTo>
                    <a:pt x="11" y="776"/>
                  </a:lnTo>
                  <a:lnTo>
                    <a:pt x="11" y="777"/>
                  </a:lnTo>
                  <a:lnTo>
                    <a:pt x="11" y="778"/>
                  </a:lnTo>
                  <a:lnTo>
                    <a:pt x="11" y="780"/>
                  </a:lnTo>
                  <a:lnTo>
                    <a:pt x="11" y="781"/>
                  </a:lnTo>
                  <a:lnTo>
                    <a:pt x="11" y="782"/>
                  </a:lnTo>
                  <a:lnTo>
                    <a:pt x="11" y="783"/>
                  </a:lnTo>
                  <a:lnTo>
                    <a:pt x="11" y="784"/>
                  </a:lnTo>
                  <a:lnTo>
                    <a:pt x="11" y="786"/>
                  </a:lnTo>
                  <a:lnTo>
                    <a:pt x="11" y="787"/>
                  </a:lnTo>
                  <a:lnTo>
                    <a:pt x="11" y="788"/>
                  </a:lnTo>
                  <a:lnTo>
                    <a:pt x="11" y="789"/>
                  </a:lnTo>
                  <a:lnTo>
                    <a:pt x="12" y="789"/>
                  </a:lnTo>
                  <a:lnTo>
                    <a:pt x="12" y="790"/>
                  </a:lnTo>
                  <a:lnTo>
                    <a:pt x="12" y="792"/>
                  </a:lnTo>
                  <a:lnTo>
                    <a:pt x="12" y="793"/>
                  </a:lnTo>
                  <a:lnTo>
                    <a:pt x="12" y="794"/>
                  </a:lnTo>
                  <a:lnTo>
                    <a:pt x="12" y="795"/>
                  </a:lnTo>
                  <a:lnTo>
                    <a:pt x="12" y="796"/>
                  </a:lnTo>
                  <a:lnTo>
                    <a:pt x="12" y="798"/>
                  </a:lnTo>
                  <a:lnTo>
                    <a:pt x="12" y="799"/>
                  </a:lnTo>
                  <a:lnTo>
                    <a:pt x="12" y="800"/>
                  </a:lnTo>
                  <a:lnTo>
                    <a:pt x="12" y="801"/>
                  </a:lnTo>
                  <a:lnTo>
                    <a:pt x="12" y="802"/>
                  </a:lnTo>
                  <a:lnTo>
                    <a:pt x="12" y="804"/>
                  </a:lnTo>
                  <a:lnTo>
                    <a:pt x="12" y="805"/>
                  </a:lnTo>
                  <a:lnTo>
                    <a:pt x="12" y="806"/>
                  </a:lnTo>
                  <a:lnTo>
                    <a:pt x="12" y="807"/>
                  </a:lnTo>
                  <a:lnTo>
                    <a:pt x="12" y="808"/>
                  </a:lnTo>
                  <a:lnTo>
                    <a:pt x="12" y="810"/>
                  </a:lnTo>
                  <a:lnTo>
                    <a:pt x="12" y="811"/>
                  </a:lnTo>
                  <a:lnTo>
                    <a:pt x="12" y="812"/>
                  </a:lnTo>
                  <a:lnTo>
                    <a:pt x="12" y="813"/>
                  </a:lnTo>
                  <a:lnTo>
                    <a:pt x="12" y="814"/>
                  </a:lnTo>
                  <a:lnTo>
                    <a:pt x="12" y="816"/>
                  </a:lnTo>
                  <a:lnTo>
                    <a:pt x="12" y="817"/>
                  </a:lnTo>
                  <a:lnTo>
                    <a:pt x="12" y="818"/>
                  </a:lnTo>
                  <a:lnTo>
                    <a:pt x="12" y="819"/>
                  </a:lnTo>
                  <a:lnTo>
                    <a:pt x="12" y="820"/>
                  </a:lnTo>
                  <a:lnTo>
                    <a:pt x="12" y="822"/>
                  </a:lnTo>
                  <a:lnTo>
                    <a:pt x="12" y="823"/>
                  </a:lnTo>
                  <a:lnTo>
                    <a:pt x="12" y="824"/>
                  </a:lnTo>
                  <a:lnTo>
                    <a:pt x="12" y="825"/>
                  </a:lnTo>
                  <a:lnTo>
                    <a:pt x="12" y="826"/>
                  </a:lnTo>
                  <a:lnTo>
                    <a:pt x="12" y="828"/>
                  </a:lnTo>
                  <a:lnTo>
                    <a:pt x="12" y="829"/>
                  </a:lnTo>
                  <a:lnTo>
                    <a:pt x="12" y="830"/>
                  </a:lnTo>
                  <a:lnTo>
                    <a:pt x="12" y="831"/>
                  </a:lnTo>
                  <a:lnTo>
                    <a:pt x="12" y="832"/>
                  </a:lnTo>
                  <a:lnTo>
                    <a:pt x="12" y="834"/>
                  </a:lnTo>
                  <a:lnTo>
                    <a:pt x="12" y="835"/>
                  </a:lnTo>
                  <a:lnTo>
                    <a:pt x="12" y="836"/>
                  </a:lnTo>
                  <a:lnTo>
                    <a:pt x="12" y="837"/>
                  </a:lnTo>
                  <a:lnTo>
                    <a:pt x="12" y="838"/>
                  </a:lnTo>
                  <a:lnTo>
                    <a:pt x="12" y="840"/>
                  </a:lnTo>
                  <a:lnTo>
                    <a:pt x="12" y="841"/>
                  </a:lnTo>
                  <a:lnTo>
                    <a:pt x="12" y="842"/>
                  </a:lnTo>
                  <a:lnTo>
                    <a:pt x="12" y="843"/>
                  </a:lnTo>
                  <a:lnTo>
                    <a:pt x="12" y="844"/>
                  </a:lnTo>
                  <a:lnTo>
                    <a:pt x="12" y="846"/>
                  </a:lnTo>
                  <a:lnTo>
                    <a:pt x="12" y="847"/>
                  </a:lnTo>
                  <a:lnTo>
                    <a:pt x="12" y="848"/>
                  </a:lnTo>
                  <a:lnTo>
                    <a:pt x="13" y="849"/>
                  </a:lnTo>
                  <a:lnTo>
                    <a:pt x="13" y="850"/>
                  </a:lnTo>
                  <a:lnTo>
                    <a:pt x="13" y="852"/>
                  </a:lnTo>
                  <a:lnTo>
                    <a:pt x="13" y="853"/>
                  </a:lnTo>
                  <a:lnTo>
                    <a:pt x="13" y="854"/>
                  </a:lnTo>
                  <a:lnTo>
                    <a:pt x="13" y="855"/>
                  </a:lnTo>
                </a:path>
              </a:pathLst>
            </a:custGeom>
            <a:ln>
              <a:headEnd/>
              <a:tailEnd/>
            </a:ln>
          </p:spPr>
          <p:style>
            <a:lnRef idx="3">
              <a:schemeClr val="accent5"/>
            </a:lnRef>
            <a:fillRef idx="0">
              <a:schemeClr val="accent5"/>
            </a:fillRef>
            <a:effectRef idx="2">
              <a:schemeClr val="accent5"/>
            </a:effectRef>
            <a:fontRef idx="minor">
              <a:schemeClr val="tx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35" name="Freeform 14"/>
            <p:cNvSpPr>
              <a:spLocks/>
            </p:cNvSpPr>
            <p:nvPr/>
          </p:nvSpPr>
          <p:spPr bwMode="auto">
            <a:xfrm>
              <a:off x="1764214" y="5378783"/>
              <a:ext cx="353668" cy="319101"/>
            </a:xfrm>
            <a:custGeom>
              <a:avLst/>
              <a:gdLst>
                <a:gd name="T0" fmla="*/ 0 w 57"/>
                <a:gd name="T1" fmla="*/ 12 h 480"/>
                <a:gd name="T2" fmla="*/ 0 w 57"/>
                <a:gd name="T3" fmla="*/ 25 h 480"/>
                <a:gd name="T4" fmla="*/ 0 w 57"/>
                <a:gd name="T5" fmla="*/ 39 h 480"/>
                <a:gd name="T6" fmla="*/ 2 w 57"/>
                <a:gd name="T7" fmla="*/ 52 h 480"/>
                <a:gd name="T8" fmla="*/ 2 w 57"/>
                <a:gd name="T9" fmla="*/ 65 h 480"/>
                <a:gd name="T10" fmla="*/ 2 w 57"/>
                <a:gd name="T11" fmla="*/ 78 h 480"/>
                <a:gd name="T12" fmla="*/ 2 w 57"/>
                <a:gd name="T13" fmla="*/ 91 h 480"/>
                <a:gd name="T14" fmla="*/ 3 w 57"/>
                <a:gd name="T15" fmla="*/ 103 h 480"/>
                <a:gd name="T16" fmla="*/ 3 w 57"/>
                <a:gd name="T17" fmla="*/ 117 h 480"/>
                <a:gd name="T18" fmla="*/ 3 w 57"/>
                <a:gd name="T19" fmla="*/ 130 h 480"/>
                <a:gd name="T20" fmla="*/ 4 w 57"/>
                <a:gd name="T21" fmla="*/ 142 h 480"/>
                <a:gd name="T22" fmla="*/ 4 w 57"/>
                <a:gd name="T23" fmla="*/ 155 h 480"/>
                <a:gd name="T24" fmla="*/ 4 w 57"/>
                <a:gd name="T25" fmla="*/ 168 h 480"/>
                <a:gd name="T26" fmla="*/ 5 w 57"/>
                <a:gd name="T27" fmla="*/ 180 h 480"/>
                <a:gd name="T28" fmla="*/ 5 w 57"/>
                <a:gd name="T29" fmla="*/ 193 h 480"/>
                <a:gd name="T30" fmla="*/ 5 w 57"/>
                <a:gd name="T31" fmla="*/ 207 h 480"/>
                <a:gd name="T32" fmla="*/ 6 w 57"/>
                <a:gd name="T33" fmla="*/ 219 h 480"/>
                <a:gd name="T34" fmla="*/ 6 w 57"/>
                <a:gd name="T35" fmla="*/ 232 h 480"/>
                <a:gd name="T36" fmla="*/ 6 w 57"/>
                <a:gd name="T37" fmla="*/ 245 h 480"/>
                <a:gd name="T38" fmla="*/ 8 w 57"/>
                <a:gd name="T39" fmla="*/ 257 h 480"/>
                <a:gd name="T40" fmla="*/ 8 w 57"/>
                <a:gd name="T41" fmla="*/ 270 h 480"/>
                <a:gd name="T42" fmla="*/ 9 w 57"/>
                <a:gd name="T43" fmla="*/ 282 h 480"/>
                <a:gd name="T44" fmla="*/ 9 w 57"/>
                <a:gd name="T45" fmla="*/ 295 h 480"/>
                <a:gd name="T46" fmla="*/ 10 w 57"/>
                <a:gd name="T47" fmla="*/ 307 h 480"/>
                <a:gd name="T48" fmla="*/ 10 w 57"/>
                <a:gd name="T49" fmla="*/ 321 h 480"/>
                <a:gd name="T50" fmla="*/ 11 w 57"/>
                <a:gd name="T51" fmla="*/ 334 h 480"/>
                <a:gd name="T52" fmla="*/ 11 w 57"/>
                <a:gd name="T53" fmla="*/ 347 h 480"/>
                <a:gd name="T54" fmla="*/ 12 w 57"/>
                <a:gd name="T55" fmla="*/ 359 h 480"/>
                <a:gd name="T56" fmla="*/ 14 w 57"/>
                <a:gd name="T57" fmla="*/ 371 h 480"/>
                <a:gd name="T58" fmla="*/ 14 w 57"/>
                <a:gd name="T59" fmla="*/ 384 h 480"/>
                <a:gd name="T60" fmla="*/ 15 w 57"/>
                <a:gd name="T61" fmla="*/ 396 h 480"/>
                <a:gd name="T62" fmla="*/ 16 w 57"/>
                <a:gd name="T63" fmla="*/ 408 h 480"/>
                <a:gd name="T64" fmla="*/ 17 w 57"/>
                <a:gd name="T65" fmla="*/ 420 h 480"/>
                <a:gd name="T66" fmla="*/ 18 w 57"/>
                <a:gd name="T67" fmla="*/ 432 h 480"/>
                <a:gd name="T68" fmla="*/ 20 w 57"/>
                <a:gd name="T69" fmla="*/ 444 h 480"/>
                <a:gd name="T70" fmla="*/ 22 w 57"/>
                <a:gd name="T71" fmla="*/ 456 h 480"/>
                <a:gd name="T72" fmla="*/ 24 w 57"/>
                <a:gd name="T73" fmla="*/ 467 h 480"/>
                <a:gd name="T74" fmla="*/ 28 w 57"/>
                <a:gd name="T75" fmla="*/ 477 h 480"/>
                <a:gd name="T76" fmla="*/ 34 w 57"/>
                <a:gd name="T77" fmla="*/ 477 h 480"/>
                <a:gd name="T78" fmla="*/ 37 w 57"/>
                <a:gd name="T79" fmla="*/ 466 h 480"/>
                <a:gd name="T80" fmla="*/ 39 w 57"/>
                <a:gd name="T81" fmla="*/ 454 h 480"/>
                <a:gd name="T82" fmla="*/ 41 w 57"/>
                <a:gd name="T83" fmla="*/ 443 h 480"/>
                <a:gd name="T84" fmla="*/ 42 w 57"/>
                <a:gd name="T85" fmla="*/ 431 h 480"/>
                <a:gd name="T86" fmla="*/ 43 w 57"/>
                <a:gd name="T87" fmla="*/ 418 h 480"/>
                <a:gd name="T88" fmla="*/ 45 w 57"/>
                <a:gd name="T89" fmla="*/ 406 h 480"/>
                <a:gd name="T90" fmla="*/ 46 w 57"/>
                <a:gd name="T91" fmla="*/ 394 h 480"/>
                <a:gd name="T92" fmla="*/ 47 w 57"/>
                <a:gd name="T93" fmla="*/ 382 h 480"/>
                <a:gd name="T94" fmla="*/ 48 w 57"/>
                <a:gd name="T95" fmla="*/ 369 h 480"/>
                <a:gd name="T96" fmla="*/ 48 w 57"/>
                <a:gd name="T97" fmla="*/ 355 h 480"/>
                <a:gd name="T98" fmla="*/ 49 w 57"/>
                <a:gd name="T99" fmla="*/ 343 h 480"/>
                <a:gd name="T100" fmla="*/ 51 w 57"/>
                <a:gd name="T101" fmla="*/ 331 h 480"/>
                <a:gd name="T102" fmla="*/ 51 w 57"/>
                <a:gd name="T103" fmla="*/ 318 h 480"/>
                <a:gd name="T104" fmla="*/ 52 w 57"/>
                <a:gd name="T105" fmla="*/ 306 h 480"/>
                <a:gd name="T106" fmla="*/ 52 w 57"/>
                <a:gd name="T107" fmla="*/ 293 h 480"/>
                <a:gd name="T108" fmla="*/ 53 w 57"/>
                <a:gd name="T109" fmla="*/ 281 h 480"/>
                <a:gd name="T110" fmla="*/ 53 w 57"/>
                <a:gd name="T111" fmla="*/ 268 h 480"/>
                <a:gd name="T112" fmla="*/ 53 w 57"/>
                <a:gd name="T113" fmla="*/ 255 h 480"/>
                <a:gd name="T114" fmla="*/ 54 w 57"/>
                <a:gd name="T115" fmla="*/ 243 h 480"/>
                <a:gd name="T116" fmla="*/ 54 w 57"/>
                <a:gd name="T117" fmla="*/ 229 h 480"/>
                <a:gd name="T118" fmla="*/ 55 w 57"/>
                <a:gd name="T119" fmla="*/ 216 h 480"/>
                <a:gd name="T120" fmla="*/ 55 w 57"/>
                <a:gd name="T121" fmla="*/ 203 h 480"/>
                <a:gd name="T122" fmla="*/ 55 w 57"/>
                <a:gd name="T123" fmla="*/ 190 h 480"/>
                <a:gd name="T124" fmla="*/ 57 w 57"/>
                <a:gd name="T125" fmla="*/ 177 h 480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57"/>
                <a:gd name="T190" fmla="*/ 0 h 480"/>
                <a:gd name="T191" fmla="*/ 57 w 57"/>
                <a:gd name="T192" fmla="*/ 480 h 480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57" h="480">
                  <a:moveTo>
                    <a:pt x="0" y="0"/>
                  </a:moveTo>
                  <a:lnTo>
                    <a:pt x="0" y="1"/>
                  </a:lnTo>
                  <a:lnTo>
                    <a:pt x="0" y="3"/>
                  </a:lnTo>
                  <a:lnTo>
                    <a:pt x="0" y="4"/>
                  </a:lnTo>
                  <a:lnTo>
                    <a:pt x="0" y="5"/>
                  </a:lnTo>
                  <a:lnTo>
                    <a:pt x="0" y="6"/>
                  </a:lnTo>
                  <a:lnTo>
                    <a:pt x="0" y="7"/>
                  </a:lnTo>
                  <a:lnTo>
                    <a:pt x="0" y="9"/>
                  </a:lnTo>
                  <a:lnTo>
                    <a:pt x="0" y="10"/>
                  </a:lnTo>
                  <a:lnTo>
                    <a:pt x="0" y="11"/>
                  </a:lnTo>
                  <a:lnTo>
                    <a:pt x="0" y="12"/>
                  </a:lnTo>
                  <a:lnTo>
                    <a:pt x="0" y="13"/>
                  </a:lnTo>
                  <a:lnTo>
                    <a:pt x="0" y="15"/>
                  </a:lnTo>
                  <a:lnTo>
                    <a:pt x="0" y="16"/>
                  </a:lnTo>
                  <a:lnTo>
                    <a:pt x="0" y="17"/>
                  </a:lnTo>
                  <a:lnTo>
                    <a:pt x="0" y="18"/>
                  </a:lnTo>
                  <a:lnTo>
                    <a:pt x="0" y="19"/>
                  </a:lnTo>
                  <a:lnTo>
                    <a:pt x="0" y="21"/>
                  </a:lnTo>
                  <a:lnTo>
                    <a:pt x="0" y="22"/>
                  </a:lnTo>
                  <a:lnTo>
                    <a:pt x="0" y="23"/>
                  </a:lnTo>
                  <a:lnTo>
                    <a:pt x="0" y="24"/>
                  </a:lnTo>
                  <a:lnTo>
                    <a:pt x="0" y="25"/>
                  </a:lnTo>
                  <a:lnTo>
                    <a:pt x="0" y="27"/>
                  </a:lnTo>
                  <a:lnTo>
                    <a:pt x="0" y="28"/>
                  </a:lnTo>
                  <a:lnTo>
                    <a:pt x="0" y="29"/>
                  </a:lnTo>
                  <a:lnTo>
                    <a:pt x="0" y="30"/>
                  </a:lnTo>
                  <a:lnTo>
                    <a:pt x="0" y="31"/>
                  </a:lnTo>
                  <a:lnTo>
                    <a:pt x="0" y="33"/>
                  </a:lnTo>
                  <a:lnTo>
                    <a:pt x="0" y="34"/>
                  </a:lnTo>
                  <a:lnTo>
                    <a:pt x="0" y="35"/>
                  </a:lnTo>
                  <a:lnTo>
                    <a:pt x="0" y="36"/>
                  </a:lnTo>
                  <a:lnTo>
                    <a:pt x="0" y="37"/>
                  </a:lnTo>
                  <a:lnTo>
                    <a:pt x="0" y="39"/>
                  </a:lnTo>
                  <a:lnTo>
                    <a:pt x="0" y="40"/>
                  </a:lnTo>
                  <a:lnTo>
                    <a:pt x="0" y="41"/>
                  </a:lnTo>
                  <a:lnTo>
                    <a:pt x="0" y="42"/>
                  </a:lnTo>
                  <a:lnTo>
                    <a:pt x="0" y="43"/>
                  </a:lnTo>
                  <a:lnTo>
                    <a:pt x="0" y="45"/>
                  </a:lnTo>
                  <a:lnTo>
                    <a:pt x="0" y="46"/>
                  </a:lnTo>
                  <a:lnTo>
                    <a:pt x="0" y="47"/>
                  </a:lnTo>
                  <a:lnTo>
                    <a:pt x="2" y="48"/>
                  </a:lnTo>
                  <a:lnTo>
                    <a:pt x="2" y="49"/>
                  </a:lnTo>
                  <a:lnTo>
                    <a:pt x="2" y="51"/>
                  </a:lnTo>
                  <a:lnTo>
                    <a:pt x="2" y="52"/>
                  </a:lnTo>
                  <a:lnTo>
                    <a:pt x="2" y="53"/>
                  </a:lnTo>
                  <a:lnTo>
                    <a:pt x="2" y="54"/>
                  </a:lnTo>
                  <a:lnTo>
                    <a:pt x="2" y="55"/>
                  </a:lnTo>
                  <a:lnTo>
                    <a:pt x="2" y="57"/>
                  </a:lnTo>
                  <a:lnTo>
                    <a:pt x="2" y="58"/>
                  </a:lnTo>
                  <a:lnTo>
                    <a:pt x="2" y="59"/>
                  </a:lnTo>
                  <a:lnTo>
                    <a:pt x="2" y="60"/>
                  </a:lnTo>
                  <a:lnTo>
                    <a:pt x="2" y="61"/>
                  </a:lnTo>
                  <a:lnTo>
                    <a:pt x="2" y="63"/>
                  </a:lnTo>
                  <a:lnTo>
                    <a:pt x="2" y="64"/>
                  </a:lnTo>
                  <a:lnTo>
                    <a:pt x="2" y="65"/>
                  </a:lnTo>
                  <a:lnTo>
                    <a:pt x="2" y="66"/>
                  </a:lnTo>
                  <a:lnTo>
                    <a:pt x="2" y="67"/>
                  </a:lnTo>
                  <a:lnTo>
                    <a:pt x="2" y="69"/>
                  </a:lnTo>
                  <a:lnTo>
                    <a:pt x="2" y="70"/>
                  </a:lnTo>
                  <a:lnTo>
                    <a:pt x="2" y="71"/>
                  </a:lnTo>
                  <a:lnTo>
                    <a:pt x="2" y="72"/>
                  </a:lnTo>
                  <a:lnTo>
                    <a:pt x="2" y="73"/>
                  </a:lnTo>
                  <a:lnTo>
                    <a:pt x="2" y="75"/>
                  </a:lnTo>
                  <a:lnTo>
                    <a:pt x="2" y="76"/>
                  </a:lnTo>
                  <a:lnTo>
                    <a:pt x="2" y="77"/>
                  </a:lnTo>
                  <a:lnTo>
                    <a:pt x="2" y="78"/>
                  </a:lnTo>
                  <a:lnTo>
                    <a:pt x="2" y="79"/>
                  </a:lnTo>
                  <a:lnTo>
                    <a:pt x="2" y="81"/>
                  </a:lnTo>
                  <a:lnTo>
                    <a:pt x="2" y="82"/>
                  </a:lnTo>
                  <a:lnTo>
                    <a:pt x="2" y="83"/>
                  </a:lnTo>
                  <a:lnTo>
                    <a:pt x="2" y="84"/>
                  </a:lnTo>
                  <a:lnTo>
                    <a:pt x="2" y="85"/>
                  </a:lnTo>
                  <a:lnTo>
                    <a:pt x="2" y="87"/>
                  </a:lnTo>
                  <a:lnTo>
                    <a:pt x="2" y="88"/>
                  </a:lnTo>
                  <a:lnTo>
                    <a:pt x="2" y="89"/>
                  </a:lnTo>
                  <a:lnTo>
                    <a:pt x="2" y="90"/>
                  </a:lnTo>
                  <a:lnTo>
                    <a:pt x="2" y="91"/>
                  </a:lnTo>
                  <a:lnTo>
                    <a:pt x="2" y="93"/>
                  </a:lnTo>
                  <a:lnTo>
                    <a:pt x="2" y="94"/>
                  </a:lnTo>
                  <a:lnTo>
                    <a:pt x="2" y="95"/>
                  </a:lnTo>
                  <a:lnTo>
                    <a:pt x="2" y="96"/>
                  </a:lnTo>
                  <a:lnTo>
                    <a:pt x="3" y="96"/>
                  </a:lnTo>
                  <a:lnTo>
                    <a:pt x="3" y="97"/>
                  </a:lnTo>
                  <a:lnTo>
                    <a:pt x="3" y="99"/>
                  </a:lnTo>
                  <a:lnTo>
                    <a:pt x="3" y="100"/>
                  </a:lnTo>
                  <a:lnTo>
                    <a:pt x="3" y="101"/>
                  </a:lnTo>
                  <a:lnTo>
                    <a:pt x="3" y="102"/>
                  </a:lnTo>
                  <a:lnTo>
                    <a:pt x="3" y="103"/>
                  </a:lnTo>
                  <a:lnTo>
                    <a:pt x="3" y="105"/>
                  </a:lnTo>
                  <a:lnTo>
                    <a:pt x="3" y="106"/>
                  </a:lnTo>
                  <a:lnTo>
                    <a:pt x="3" y="107"/>
                  </a:lnTo>
                  <a:lnTo>
                    <a:pt x="3" y="108"/>
                  </a:lnTo>
                  <a:lnTo>
                    <a:pt x="3" y="109"/>
                  </a:lnTo>
                  <a:lnTo>
                    <a:pt x="3" y="111"/>
                  </a:lnTo>
                  <a:lnTo>
                    <a:pt x="3" y="112"/>
                  </a:lnTo>
                  <a:lnTo>
                    <a:pt x="3" y="113"/>
                  </a:lnTo>
                  <a:lnTo>
                    <a:pt x="3" y="114"/>
                  </a:lnTo>
                  <a:lnTo>
                    <a:pt x="3" y="115"/>
                  </a:lnTo>
                  <a:lnTo>
                    <a:pt x="3" y="117"/>
                  </a:lnTo>
                  <a:lnTo>
                    <a:pt x="3" y="118"/>
                  </a:lnTo>
                  <a:lnTo>
                    <a:pt x="3" y="119"/>
                  </a:lnTo>
                  <a:lnTo>
                    <a:pt x="3" y="120"/>
                  </a:lnTo>
                  <a:lnTo>
                    <a:pt x="3" y="121"/>
                  </a:lnTo>
                  <a:lnTo>
                    <a:pt x="3" y="123"/>
                  </a:lnTo>
                  <a:lnTo>
                    <a:pt x="3" y="124"/>
                  </a:lnTo>
                  <a:lnTo>
                    <a:pt x="3" y="125"/>
                  </a:lnTo>
                  <a:lnTo>
                    <a:pt x="3" y="126"/>
                  </a:lnTo>
                  <a:lnTo>
                    <a:pt x="3" y="127"/>
                  </a:lnTo>
                  <a:lnTo>
                    <a:pt x="3" y="129"/>
                  </a:lnTo>
                  <a:lnTo>
                    <a:pt x="3" y="130"/>
                  </a:lnTo>
                  <a:lnTo>
                    <a:pt x="3" y="131"/>
                  </a:lnTo>
                  <a:lnTo>
                    <a:pt x="3" y="132"/>
                  </a:lnTo>
                  <a:lnTo>
                    <a:pt x="3" y="133"/>
                  </a:lnTo>
                  <a:lnTo>
                    <a:pt x="3" y="135"/>
                  </a:lnTo>
                  <a:lnTo>
                    <a:pt x="3" y="136"/>
                  </a:lnTo>
                  <a:lnTo>
                    <a:pt x="3" y="137"/>
                  </a:lnTo>
                  <a:lnTo>
                    <a:pt x="3" y="138"/>
                  </a:lnTo>
                  <a:lnTo>
                    <a:pt x="3" y="139"/>
                  </a:lnTo>
                  <a:lnTo>
                    <a:pt x="3" y="141"/>
                  </a:lnTo>
                  <a:lnTo>
                    <a:pt x="4" y="141"/>
                  </a:lnTo>
                  <a:lnTo>
                    <a:pt x="4" y="142"/>
                  </a:lnTo>
                  <a:lnTo>
                    <a:pt x="4" y="143"/>
                  </a:lnTo>
                  <a:lnTo>
                    <a:pt x="4" y="144"/>
                  </a:lnTo>
                  <a:lnTo>
                    <a:pt x="4" y="145"/>
                  </a:lnTo>
                  <a:lnTo>
                    <a:pt x="4" y="147"/>
                  </a:lnTo>
                  <a:lnTo>
                    <a:pt x="4" y="148"/>
                  </a:lnTo>
                  <a:lnTo>
                    <a:pt x="4" y="149"/>
                  </a:lnTo>
                  <a:lnTo>
                    <a:pt x="4" y="150"/>
                  </a:lnTo>
                  <a:lnTo>
                    <a:pt x="4" y="151"/>
                  </a:lnTo>
                  <a:lnTo>
                    <a:pt x="4" y="153"/>
                  </a:lnTo>
                  <a:lnTo>
                    <a:pt x="4" y="154"/>
                  </a:lnTo>
                  <a:lnTo>
                    <a:pt x="4" y="155"/>
                  </a:lnTo>
                  <a:lnTo>
                    <a:pt x="4" y="156"/>
                  </a:lnTo>
                  <a:lnTo>
                    <a:pt x="4" y="157"/>
                  </a:lnTo>
                  <a:lnTo>
                    <a:pt x="4" y="159"/>
                  </a:lnTo>
                  <a:lnTo>
                    <a:pt x="4" y="160"/>
                  </a:lnTo>
                  <a:lnTo>
                    <a:pt x="4" y="161"/>
                  </a:lnTo>
                  <a:lnTo>
                    <a:pt x="4" y="162"/>
                  </a:lnTo>
                  <a:lnTo>
                    <a:pt x="4" y="163"/>
                  </a:lnTo>
                  <a:lnTo>
                    <a:pt x="4" y="165"/>
                  </a:lnTo>
                  <a:lnTo>
                    <a:pt x="4" y="166"/>
                  </a:lnTo>
                  <a:lnTo>
                    <a:pt x="4" y="167"/>
                  </a:lnTo>
                  <a:lnTo>
                    <a:pt x="4" y="168"/>
                  </a:lnTo>
                  <a:lnTo>
                    <a:pt x="4" y="169"/>
                  </a:lnTo>
                  <a:lnTo>
                    <a:pt x="4" y="171"/>
                  </a:lnTo>
                  <a:lnTo>
                    <a:pt x="4" y="172"/>
                  </a:lnTo>
                  <a:lnTo>
                    <a:pt x="4" y="173"/>
                  </a:lnTo>
                  <a:lnTo>
                    <a:pt x="4" y="174"/>
                  </a:lnTo>
                  <a:lnTo>
                    <a:pt x="4" y="175"/>
                  </a:lnTo>
                  <a:lnTo>
                    <a:pt x="4" y="177"/>
                  </a:lnTo>
                  <a:lnTo>
                    <a:pt x="4" y="178"/>
                  </a:lnTo>
                  <a:lnTo>
                    <a:pt x="4" y="179"/>
                  </a:lnTo>
                  <a:lnTo>
                    <a:pt x="4" y="180"/>
                  </a:lnTo>
                  <a:lnTo>
                    <a:pt x="5" y="180"/>
                  </a:lnTo>
                  <a:lnTo>
                    <a:pt x="5" y="181"/>
                  </a:lnTo>
                  <a:lnTo>
                    <a:pt x="5" y="183"/>
                  </a:lnTo>
                  <a:lnTo>
                    <a:pt x="5" y="184"/>
                  </a:lnTo>
                  <a:lnTo>
                    <a:pt x="5" y="185"/>
                  </a:lnTo>
                  <a:lnTo>
                    <a:pt x="5" y="186"/>
                  </a:lnTo>
                  <a:lnTo>
                    <a:pt x="5" y="187"/>
                  </a:lnTo>
                  <a:lnTo>
                    <a:pt x="5" y="189"/>
                  </a:lnTo>
                  <a:lnTo>
                    <a:pt x="5" y="190"/>
                  </a:lnTo>
                  <a:lnTo>
                    <a:pt x="5" y="191"/>
                  </a:lnTo>
                  <a:lnTo>
                    <a:pt x="5" y="192"/>
                  </a:lnTo>
                  <a:lnTo>
                    <a:pt x="5" y="193"/>
                  </a:lnTo>
                  <a:lnTo>
                    <a:pt x="5" y="195"/>
                  </a:lnTo>
                  <a:lnTo>
                    <a:pt x="5" y="196"/>
                  </a:lnTo>
                  <a:lnTo>
                    <a:pt x="5" y="197"/>
                  </a:lnTo>
                  <a:lnTo>
                    <a:pt x="5" y="198"/>
                  </a:lnTo>
                  <a:lnTo>
                    <a:pt x="5" y="199"/>
                  </a:lnTo>
                  <a:lnTo>
                    <a:pt x="5" y="201"/>
                  </a:lnTo>
                  <a:lnTo>
                    <a:pt x="5" y="202"/>
                  </a:lnTo>
                  <a:lnTo>
                    <a:pt x="5" y="203"/>
                  </a:lnTo>
                  <a:lnTo>
                    <a:pt x="5" y="204"/>
                  </a:lnTo>
                  <a:lnTo>
                    <a:pt x="5" y="205"/>
                  </a:lnTo>
                  <a:lnTo>
                    <a:pt x="5" y="207"/>
                  </a:lnTo>
                  <a:lnTo>
                    <a:pt x="5" y="208"/>
                  </a:lnTo>
                  <a:lnTo>
                    <a:pt x="5" y="209"/>
                  </a:lnTo>
                  <a:lnTo>
                    <a:pt x="5" y="210"/>
                  </a:lnTo>
                  <a:lnTo>
                    <a:pt x="5" y="211"/>
                  </a:lnTo>
                  <a:lnTo>
                    <a:pt x="5" y="213"/>
                  </a:lnTo>
                  <a:lnTo>
                    <a:pt x="5" y="214"/>
                  </a:lnTo>
                  <a:lnTo>
                    <a:pt x="5" y="215"/>
                  </a:lnTo>
                  <a:lnTo>
                    <a:pt x="5" y="216"/>
                  </a:lnTo>
                  <a:lnTo>
                    <a:pt x="6" y="216"/>
                  </a:lnTo>
                  <a:lnTo>
                    <a:pt x="6" y="217"/>
                  </a:lnTo>
                  <a:lnTo>
                    <a:pt x="6" y="219"/>
                  </a:lnTo>
                  <a:lnTo>
                    <a:pt x="6" y="220"/>
                  </a:lnTo>
                  <a:lnTo>
                    <a:pt x="6" y="221"/>
                  </a:lnTo>
                  <a:lnTo>
                    <a:pt x="6" y="222"/>
                  </a:lnTo>
                  <a:lnTo>
                    <a:pt x="6" y="223"/>
                  </a:lnTo>
                  <a:lnTo>
                    <a:pt x="6" y="225"/>
                  </a:lnTo>
                  <a:lnTo>
                    <a:pt x="6" y="226"/>
                  </a:lnTo>
                  <a:lnTo>
                    <a:pt x="6" y="227"/>
                  </a:lnTo>
                  <a:lnTo>
                    <a:pt x="6" y="228"/>
                  </a:lnTo>
                  <a:lnTo>
                    <a:pt x="6" y="229"/>
                  </a:lnTo>
                  <a:lnTo>
                    <a:pt x="6" y="231"/>
                  </a:lnTo>
                  <a:lnTo>
                    <a:pt x="6" y="232"/>
                  </a:lnTo>
                  <a:lnTo>
                    <a:pt x="6" y="233"/>
                  </a:lnTo>
                  <a:lnTo>
                    <a:pt x="6" y="234"/>
                  </a:lnTo>
                  <a:lnTo>
                    <a:pt x="6" y="235"/>
                  </a:lnTo>
                  <a:lnTo>
                    <a:pt x="6" y="237"/>
                  </a:lnTo>
                  <a:lnTo>
                    <a:pt x="6" y="238"/>
                  </a:lnTo>
                  <a:lnTo>
                    <a:pt x="6" y="239"/>
                  </a:lnTo>
                  <a:lnTo>
                    <a:pt x="6" y="240"/>
                  </a:lnTo>
                  <a:lnTo>
                    <a:pt x="6" y="241"/>
                  </a:lnTo>
                  <a:lnTo>
                    <a:pt x="6" y="243"/>
                  </a:lnTo>
                  <a:lnTo>
                    <a:pt x="6" y="244"/>
                  </a:lnTo>
                  <a:lnTo>
                    <a:pt x="6" y="245"/>
                  </a:lnTo>
                  <a:lnTo>
                    <a:pt x="6" y="246"/>
                  </a:lnTo>
                  <a:lnTo>
                    <a:pt x="6" y="247"/>
                  </a:lnTo>
                  <a:lnTo>
                    <a:pt x="6" y="249"/>
                  </a:lnTo>
                  <a:lnTo>
                    <a:pt x="8" y="249"/>
                  </a:lnTo>
                  <a:lnTo>
                    <a:pt x="8" y="250"/>
                  </a:lnTo>
                  <a:lnTo>
                    <a:pt x="8" y="251"/>
                  </a:lnTo>
                  <a:lnTo>
                    <a:pt x="8" y="252"/>
                  </a:lnTo>
                  <a:lnTo>
                    <a:pt x="8" y="253"/>
                  </a:lnTo>
                  <a:lnTo>
                    <a:pt x="8" y="255"/>
                  </a:lnTo>
                  <a:lnTo>
                    <a:pt x="8" y="256"/>
                  </a:lnTo>
                  <a:lnTo>
                    <a:pt x="8" y="257"/>
                  </a:lnTo>
                  <a:lnTo>
                    <a:pt x="8" y="258"/>
                  </a:lnTo>
                  <a:lnTo>
                    <a:pt x="8" y="259"/>
                  </a:lnTo>
                  <a:lnTo>
                    <a:pt x="8" y="261"/>
                  </a:lnTo>
                  <a:lnTo>
                    <a:pt x="8" y="262"/>
                  </a:lnTo>
                  <a:lnTo>
                    <a:pt x="8" y="263"/>
                  </a:lnTo>
                  <a:lnTo>
                    <a:pt x="8" y="264"/>
                  </a:lnTo>
                  <a:lnTo>
                    <a:pt x="8" y="265"/>
                  </a:lnTo>
                  <a:lnTo>
                    <a:pt x="8" y="267"/>
                  </a:lnTo>
                  <a:lnTo>
                    <a:pt x="8" y="268"/>
                  </a:lnTo>
                  <a:lnTo>
                    <a:pt x="8" y="269"/>
                  </a:lnTo>
                  <a:lnTo>
                    <a:pt x="8" y="270"/>
                  </a:lnTo>
                  <a:lnTo>
                    <a:pt x="8" y="271"/>
                  </a:lnTo>
                  <a:lnTo>
                    <a:pt x="8" y="273"/>
                  </a:lnTo>
                  <a:lnTo>
                    <a:pt x="8" y="274"/>
                  </a:lnTo>
                  <a:lnTo>
                    <a:pt x="8" y="275"/>
                  </a:lnTo>
                  <a:lnTo>
                    <a:pt x="8" y="276"/>
                  </a:lnTo>
                  <a:lnTo>
                    <a:pt x="8" y="277"/>
                  </a:lnTo>
                  <a:lnTo>
                    <a:pt x="9" y="277"/>
                  </a:lnTo>
                  <a:lnTo>
                    <a:pt x="9" y="279"/>
                  </a:lnTo>
                  <a:lnTo>
                    <a:pt x="9" y="280"/>
                  </a:lnTo>
                  <a:lnTo>
                    <a:pt x="9" y="281"/>
                  </a:lnTo>
                  <a:lnTo>
                    <a:pt x="9" y="282"/>
                  </a:lnTo>
                  <a:lnTo>
                    <a:pt x="9" y="283"/>
                  </a:lnTo>
                  <a:lnTo>
                    <a:pt x="9" y="285"/>
                  </a:lnTo>
                  <a:lnTo>
                    <a:pt x="9" y="286"/>
                  </a:lnTo>
                  <a:lnTo>
                    <a:pt x="9" y="287"/>
                  </a:lnTo>
                  <a:lnTo>
                    <a:pt x="9" y="288"/>
                  </a:lnTo>
                  <a:lnTo>
                    <a:pt x="9" y="289"/>
                  </a:lnTo>
                  <a:lnTo>
                    <a:pt x="9" y="291"/>
                  </a:lnTo>
                  <a:lnTo>
                    <a:pt x="9" y="292"/>
                  </a:lnTo>
                  <a:lnTo>
                    <a:pt x="9" y="293"/>
                  </a:lnTo>
                  <a:lnTo>
                    <a:pt x="9" y="294"/>
                  </a:lnTo>
                  <a:lnTo>
                    <a:pt x="9" y="295"/>
                  </a:lnTo>
                  <a:lnTo>
                    <a:pt x="9" y="297"/>
                  </a:lnTo>
                  <a:lnTo>
                    <a:pt x="9" y="298"/>
                  </a:lnTo>
                  <a:lnTo>
                    <a:pt x="9" y="299"/>
                  </a:lnTo>
                  <a:lnTo>
                    <a:pt x="9" y="300"/>
                  </a:lnTo>
                  <a:lnTo>
                    <a:pt x="9" y="301"/>
                  </a:lnTo>
                  <a:lnTo>
                    <a:pt x="9" y="303"/>
                  </a:lnTo>
                  <a:lnTo>
                    <a:pt x="9" y="304"/>
                  </a:lnTo>
                  <a:lnTo>
                    <a:pt x="10" y="304"/>
                  </a:lnTo>
                  <a:lnTo>
                    <a:pt x="10" y="305"/>
                  </a:lnTo>
                  <a:lnTo>
                    <a:pt x="10" y="306"/>
                  </a:lnTo>
                  <a:lnTo>
                    <a:pt x="10" y="307"/>
                  </a:lnTo>
                  <a:lnTo>
                    <a:pt x="10" y="309"/>
                  </a:lnTo>
                  <a:lnTo>
                    <a:pt x="10" y="310"/>
                  </a:lnTo>
                  <a:lnTo>
                    <a:pt x="10" y="311"/>
                  </a:lnTo>
                  <a:lnTo>
                    <a:pt x="10" y="312"/>
                  </a:lnTo>
                  <a:lnTo>
                    <a:pt x="10" y="313"/>
                  </a:lnTo>
                  <a:lnTo>
                    <a:pt x="10" y="315"/>
                  </a:lnTo>
                  <a:lnTo>
                    <a:pt x="10" y="316"/>
                  </a:lnTo>
                  <a:lnTo>
                    <a:pt x="10" y="317"/>
                  </a:lnTo>
                  <a:lnTo>
                    <a:pt x="10" y="318"/>
                  </a:lnTo>
                  <a:lnTo>
                    <a:pt x="10" y="319"/>
                  </a:lnTo>
                  <a:lnTo>
                    <a:pt x="10" y="321"/>
                  </a:lnTo>
                  <a:lnTo>
                    <a:pt x="10" y="322"/>
                  </a:lnTo>
                  <a:lnTo>
                    <a:pt x="10" y="323"/>
                  </a:lnTo>
                  <a:lnTo>
                    <a:pt x="10" y="324"/>
                  </a:lnTo>
                  <a:lnTo>
                    <a:pt x="10" y="325"/>
                  </a:lnTo>
                  <a:lnTo>
                    <a:pt x="10" y="327"/>
                  </a:lnTo>
                  <a:lnTo>
                    <a:pt x="11" y="328"/>
                  </a:lnTo>
                  <a:lnTo>
                    <a:pt x="11" y="329"/>
                  </a:lnTo>
                  <a:lnTo>
                    <a:pt x="11" y="330"/>
                  </a:lnTo>
                  <a:lnTo>
                    <a:pt x="11" y="331"/>
                  </a:lnTo>
                  <a:lnTo>
                    <a:pt x="11" y="333"/>
                  </a:lnTo>
                  <a:lnTo>
                    <a:pt x="11" y="334"/>
                  </a:lnTo>
                  <a:lnTo>
                    <a:pt x="11" y="335"/>
                  </a:lnTo>
                  <a:lnTo>
                    <a:pt x="11" y="336"/>
                  </a:lnTo>
                  <a:lnTo>
                    <a:pt x="11" y="337"/>
                  </a:lnTo>
                  <a:lnTo>
                    <a:pt x="11" y="339"/>
                  </a:lnTo>
                  <a:lnTo>
                    <a:pt x="11" y="340"/>
                  </a:lnTo>
                  <a:lnTo>
                    <a:pt x="11" y="341"/>
                  </a:lnTo>
                  <a:lnTo>
                    <a:pt x="11" y="342"/>
                  </a:lnTo>
                  <a:lnTo>
                    <a:pt x="11" y="343"/>
                  </a:lnTo>
                  <a:lnTo>
                    <a:pt x="11" y="345"/>
                  </a:lnTo>
                  <a:lnTo>
                    <a:pt x="11" y="346"/>
                  </a:lnTo>
                  <a:lnTo>
                    <a:pt x="11" y="347"/>
                  </a:lnTo>
                  <a:lnTo>
                    <a:pt x="11" y="348"/>
                  </a:lnTo>
                  <a:lnTo>
                    <a:pt x="12" y="348"/>
                  </a:lnTo>
                  <a:lnTo>
                    <a:pt x="12" y="349"/>
                  </a:lnTo>
                  <a:lnTo>
                    <a:pt x="12" y="351"/>
                  </a:lnTo>
                  <a:lnTo>
                    <a:pt x="12" y="352"/>
                  </a:lnTo>
                  <a:lnTo>
                    <a:pt x="12" y="353"/>
                  </a:lnTo>
                  <a:lnTo>
                    <a:pt x="12" y="354"/>
                  </a:lnTo>
                  <a:lnTo>
                    <a:pt x="12" y="355"/>
                  </a:lnTo>
                  <a:lnTo>
                    <a:pt x="12" y="357"/>
                  </a:lnTo>
                  <a:lnTo>
                    <a:pt x="12" y="358"/>
                  </a:lnTo>
                  <a:lnTo>
                    <a:pt x="12" y="359"/>
                  </a:lnTo>
                  <a:lnTo>
                    <a:pt x="12" y="360"/>
                  </a:lnTo>
                  <a:lnTo>
                    <a:pt x="12" y="361"/>
                  </a:lnTo>
                  <a:lnTo>
                    <a:pt x="12" y="363"/>
                  </a:lnTo>
                  <a:lnTo>
                    <a:pt x="12" y="364"/>
                  </a:lnTo>
                  <a:lnTo>
                    <a:pt x="12" y="365"/>
                  </a:lnTo>
                  <a:lnTo>
                    <a:pt x="12" y="366"/>
                  </a:lnTo>
                  <a:lnTo>
                    <a:pt x="12" y="367"/>
                  </a:lnTo>
                  <a:lnTo>
                    <a:pt x="14" y="367"/>
                  </a:lnTo>
                  <a:lnTo>
                    <a:pt x="14" y="369"/>
                  </a:lnTo>
                  <a:lnTo>
                    <a:pt x="14" y="370"/>
                  </a:lnTo>
                  <a:lnTo>
                    <a:pt x="14" y="371"/>
                  </a:lnTo>
                  <a:lnTo>
                    <a:pt x="14" y="372"/>
                  </a:lnTo>
                  <a:lnTo>
                    <a:pt x="14" y="373"/>
                  </a:lnTo>
                  <a:lnTo>
                    <a:pt x="14" y="375"/>
                  </a:lnTo>
                  <a:lnTo>
                    <a:pt x="14" y="376"/>
                  </a:lnTo>
                  <a:lnTo>
                    <a:pt x="14" y="377"/>
                  </a:lnTo>
                  <a:lnTo>
                    <a:pt x="14" y="378"/>
                  </a:lnTo>
                  <a:lnTo>
                    <a:pt x="14" y="379"/>
                  </a:lnTo>
                  <a:lnTo>
                    <a:pt x="14" y="381"/>
                  </a:lnTo>
                  <a:lnTo>
                    <a:pt x="14" y="382"/>
                  </a:lnTo>
                  <a:lnTo>
                    <a:pt x="14" y="383"/>
                  </a:lnTo>
                  <a:lnTo>
                    <a:pt x="14" y="384"/>
                  </a:lnTo>
                  <a:lnTo>
                    <a:pt x="15" y="384"/>
                  </a:lnTo>
                  <a:lnTo>
                    <a:pt x="15" y="385"/>
                  </a:lnTo>
                  <a:lnTo>
                    <a:pt x="15" y="387"/>
                  </a:lnTo>
                  <a:lnTo>
                    <a:pt x="15" y="388"/>
                  </a:lnTo>
                  <a:lnTo>
                    <a:pt x="15" y="389"/>
                  </a:lnTo>
                  <a:lnTo>
                    <a:pt x="15" y="390"/>
                  </a:lnTo>
                  <a:lnTo>
                    <a:pt x="15" y="391"/>
                  </a:lnTo>
                  <a:lnTo>
                    <a:pt x="15" y="393"/>
                  </a:lnTo>
                  <a:lnTo>
                    <a:pt x="15" y="394"/>
                  </a:lnTo>
                  <a:lnTo>
                    <a:pt x="15" y="395"/>
                  </a:lnTo>
                  <a:lnTo>
                    <a:pt x="15" y="396"/>
                  </a:lnTo>
                  <a:lnTo>
                    <a:pt x="15" y="397"/>
                  </a:lnTo>
                  <a:lnTo>
                    <a:pt x="15" y="399"/>
                  </a:lnTo>
                  <a:lnTo>
                    <a:pt x="15" y="400"/>
                  </a:lnTo>
                  <a:lnTo>
                    <a:pt x="16" y="400"/>
                  </a:lnTo>
                  <a:lnTo>
                    <a:pt x="16" y="401"/>
                  </a:lnTo>
                  <a:lnTo>
                    <a:pt x="16" y="402"/>
                  </a:lnTo>
                  <a:lnTo>
                    <a:pt x="16" y="403"/>
                  </a:lnTo>
                  <a:lnTo>
                    <a:pt x="16" y="405"/>
                  </a:lnTo>
                  <a:lnTo>
                    <a:pt x="16" y="406"/>
                  </a:lnTo>
                  <a:lnTo>
                    <a:pt x="16" y="407"/>
                  </a:lnTo>
                  <a:lnTo>
                    <a:pt x="16" y="408"/>
                  </a:lnTo>
                  <a:lnTo>
                    <a:pt x="16" y="409"/>
                  </a:lnTo>
                  <a:lnTo>
                    <a:pt x="16" y="411"/>
                  </a:lnTo>
                  <a:lnTo>
                    <a:pt x="16" y="412"/>
                  </a:lnTo>
                  <a:lnTo>
                    <a:pt x="16" y="413"/>
                  </a:lnTo>
                  <a:lnTo>
                    <a:pt x="17" y="413"/>
                  </a:lnTo>
                  <a:lnTo>
                    <a:pt x="17" y="414"/>
                  </a:lnTo>
                  <a:lnTo>
                    <a:pt x="17" y="415"/>
                  </a:lnTo>
                  <a:lnTo>
                    <a:pt x="17" y="417"/>
                  </a:lnTo>
                  <a:lnTo>
                    <a:pt x="17" y="418"/>
                  </a:lnTo>
                  <a:lnTo>
                    <a:pt x="17" y="419"/>
                  </a:lnTo>
                  <a:lnTo>
                    <a:pt x="17" y="420"/>
                  </a:lnTo>
                  <a:lnTo>
                    <a:pt x="17" y="421"/>
                  </a:lnTo>
                  <a:lnTo>
                    <a:pt x="17" y="423"/>
                  </a:lnTo>
                  <a:lnTo>
                    <a:pt x="17" y="424"/>
                  </a:lnTo>
                  <a:lnTo>
                    <a:pt x="17" y="425"/>
                  </a:lnTo>
                  <a:lnTo>
                    <a:pt x="18" y="425"/>
                  </a:lnTo>
                  <a:lnTo>
                    <a:pt x="18" y="426"/>
                  </a:lnTo>
                  <a:lnTo>
                    <a:pt x="18" y="427"/>
                  </a:lnTo>
                  <a:lnTo>
                    <a:pt x="18" y="429"/>
                  </a:lnTo>
                  <a:lnTo>
                    <a:pt x="18" y="430"/>
                  </a:lnTo>
                  <a:lnTo>
                    <a:pt x="18" y="431"/>
                  </a:lnTo>
                  <a:lnTo>
                    <a:pt x="18" y="432"/>
                  </a:lnTo>
                  <a:lnTo>
                    <a:pt x="18" y="433"/>
                  </a:lnTo>
                  <a:lnTo>
                    <a:pt x="18" y="435"/>
                  </a:lnTo>
                  <a:lnTo>
                    <a:pt x="18" y="436"/>
                  </a:lnTo>
                  <a:lnTo>
                    <a:pt x="20" y="436"/>
                  </a:lnTo>
                  <a:lnTo>
                    <a:pt x="20" y="437"/>
                  </a:lnTo>
                  <a:lnTo>
                    <a:pt x="20" y="438"/>
                  </a:lnTo>
                  <a:lnTo>
                    <a:pt x="20" y="439"/>
                  </a:lnTo>
                  <a:lnTo>
                    <a:pt x="20" y="441"/>
                  </a:lnTo>
                  <a:lnTo>
                    <a:pt x="20" y="442"/>
                  </a:lnTo>
                  <a:lnTo>
                    <a:pt x="20" y="443"/>
                  </a:lnTo>
                  <a:lnTo>
                    <a:pt x="20" y="444"/>
                  </a:lnTo>
                  <a:lnTo>
                    <a:pt x="21" y="445"/>
                  </a:lnTo>
                  <a:lnTo>
                    <a:pt x="21" y="447"/>
                  </a:lnTo>
                  <a:lnTo>
                    <a:pt x="21" y="448"/>
                  </a:lnTo>
                  <a:lnTo>
                    <a:pt x="21" y="449"/>
                  </a:lnTo>
                  <a:lnTo>
                    <a:pt x="21" y="450"/>
                  </a:lnTo>
                  <a:lnTo>
                    <a:pt x="21" y="451"/>
                  </a:lnTo>
                  <a:lnTo>
                    <a:pt x="21" y="453"/>
                  </a:lnTo>
                  <a:lnTo>
                    <a:pt x="22" y="453"/>
                  </a:lnTo>
                  <a:lnTo>
                    <a:pt x="22" y="454"/>
                  </a:lnTo>
                  <a:lnTo>
                    <a:pt x="22" y="455"/>
                  </a:lnTo>
                  <a:lnTo>
                    <a:pt x="22" y="456"/>
                  </a:lnTo>
                  <a:lnTo>
                    <a:pt x="22" y="457"/>
                  </a:lnTo>
                  <a:lnTo>
                    <a:pt x="22" y="459"/>
                  </a:lnTo>
                  <a:lnTo>
                    <a:pt x="22" y="460"/>
                  </a:lnTo>
                  <a:lnTo>
                    <a:pt x="23" y="460"/>
                  </a:lnTo>
                  <a:lnTo>
                    <a:pt x="23" y="461"/>
                  </a:lnTo>
                  <a:lnTo>
                    <a:pt x="23" y="462"/>
                  </a:lnTo>
                  <a:lnTo>
                    <a:pt x="23" y="463"/>
                  </a:lnTo>
                  <a:lnTo>
                    <a:pt x="23" y="465"/>
                  </a:lnTo>
                  <a:lnTo>
                    <a:pt x="23" y="466"/>
                  </a:lnTo>
                  <a:lnTo>
                    <a:pt x="24" y="466"/>
                  </a:lnTo>
                  <a:lnTo>
                    <a:pt x="24" y="467"/>
                  </a:lnTo>
                  <a:lnTo>
                    <a:pt x="24" y="468"/>
                  </a:lnTo>
                  <a:lnTo>
                    <a:pt x="24" y="469"/>
                  </a:lnTo>
                  <a:lnTo>
                    <a:pt x="24" y="471"/>
                  </a:lnTo>
                  <a:lnTo>
                    <a:pt x="25" y="471"/>
                  </a:lnTo>
                  <a:lnTo>
                    <a:pt x="25" y="472"/>
                  </a:lnTo>
                  <a:lnTo>
                    <a:pt x="25" y="473"/>
                  </a:lnTo>
                  <a:lnTo>
                    <a:pt x="25" y="474"/>
                  </a:lnTo>
                  <a:lnTo>
                    <a:pt x="27" y="474"/>
                  </a:lnTo>
                  <a:lnTo>
                    <a:pt x="27" y="475"/>
                  </a:lnTo>
                  <a:lnTo>
                    <a:pt x="27" y="477"/>
                  </a:lnTo>
                  <a:lnTo>
                    <a:pt x="28" y="477"/>
                  </a:lnTo>
                  <a:lnTo>
                    <a:pt x="28" y="478"/>
                  </a:lnTo>
                  <a:lnTo>
                    <a:pt x="28" y="479"/>
                  </a:lnTo>
                  <a:lnTo>
                    <a:pt x="29" y="479"/>
                  </a:lnTo>
                  <a:lnTo>
                    <a:pt x="29" y="480"/>
                  </a:lnTo>
                  <a:lnTo>
                    <a:pt x="30" y="480"/>
                  </a:lnTo>
                  <a:lnTo>
                    <a:pt x="31" y="480"/>
                  </a:lnTo>
                  <a:lnTo>
                    <a:pt x="31" y="479"/>
                  </a:lnTo>
                  <a:lnTo>
                    <a:pt x="33" y="479"/>
                  </a:lnTo>
                  <a:lnTo>
                    <a:pt x="33" y="478"/>
                  </a:lnTo>
                  <a:lnTo>
                    <a:pt x="34" y="478"/>
                  </a:lnTo>
                  <a:lnTo>
                    <a:pt x="34" y="477"/>
                  </a:lnTo>
                  <a:lnTo>
                    <a:pt x="34" y="475"/>
                  </a:lnTo>
                  <a:lnTo>
                    <a:pt x="34" y="474"/>
                  </a:lnTo>
                  <a:lnTo>
                    <a:pt x="35" y="474"/>
                  </a:lnTo>
                  <a:lnTo>
                    <a:pt x="35" y="473"/>
                  </a:lnTo>
                  <a:lnTo>
                    <a:pt x="35" y="472"/>
                  </a:lnTo>
                  <a:lnTo>
                    <a:pt x="35" y="471"/>
                  </a:lnTo>
                  <a:lnTo>
                    <a:pt x="36" y="471"/>
                  </a:lnTo>
                  <a:lnTo>
                    <a:pt x="36" y="469"/>
                  </a:lnTo>
                  <a:lnTo>
                    <a:pt x="36" y="468"/>
                  </a:lnTo>
                  <a:lnTo>
                    <a:pt x="36" y="467"/>
                  </a:lnTo>
                  <a:lnTo>
                    <a:pt x="37" y="466"/>
                  </a:lnTo>
                  <a:lnTo>
                    <a:pt x="37" y="465"/>
                  </a:lnTo>
                  <a:lnTo>
                    <a:pt x="37" y="463"/>
                  </a:lnTo>
                  <a:lnTo>
                    <a:pt x="37" y="462"/>
                  </a:lnTo>
                  <a:lnTo>
                    <a:pt x="37" y="461"/>
                  </a:lnTo>
                  <a:lnTo>
                    <a:pt x="39" y="461"/>
                  </a:lnTo>
                  <a:lnTo>
                    <a:pt x="39" y="460"/>
                  </a:lnTo>
                  <a:lnTo>
                    <a:pt x="39" y="459"/>
                  </a:lnTo>
                  <a:lnTo>
                    <a:pt x="39" y="457"/>
                  </a:lnTo>
                  <a:lnTo>
                    <a:pt x="39" y="456"/>
                  </a:lnTo>
                  <a:lnTo>
                    <a:pt x="39" y="455"/>
                  </a:lnTo>
                  <a:lnTo>
                    <a:pt x="39" y="454"/>
                  </a:lnTo>
                  <a:lnTo>
                    <a:pt x="40" y="454"/>
                  </a:lnTo>
                  <a:lnTo>
                    <a:pt x="40" y="453"/>
                  </a:lnTo>
                  <a:lnTo>
                    <a:pt x="40" y="451"/>
                  </a:lnTo>
                  <a:lnTo>
                    <a:pt x="40" y="450"/>
                  </a:lnTo>
                  <a:lnTo>
                    <a:pt x="40" y="449"/>
                  </a:lnTo>
                  <a:lnTo>
                    <a:pt x="40" y="448"/>
                  </a:lnTo>
                  <a:lnTo>
                    <a:pt x="40" y="447"/>
                  </a:lnTo>
                  <a:lnTo>
                    <a:pt x="41" y="447"/>
                  </a:lnTo>
                  <a:lnTo>
                    <a:pt x="41" y="445"/>
                  </a:lnTo>
                  <a:lnTo>
                    <a:pt x="41" y="444"/>
                  </a:lnTo>
                  <a:lnTo>
                    <a:pt x="41" y="443"/>
                  </a:lnTo>
                  <a:lnTo>
                    <a:pt x="41" y="442"/>
                  </a:lnTo>
                  <a:lnTo>
                    <a:pt x="41" y="441"/>
                  </a:lnTo>
                  <a:lnTo>
                    <a:pt x="41" y="439"/>
                  </a:lnTo>
                  <a:lnTo>
                    <a:pt x="41" y="438"/>
                  </a:lnTo>
                  <a:lnTo>
                    <a:pt x="41" y="437"/>
                  </a:lnTo>
                  <a:lnTo>
                    <a:pt x="42" y="437"/>
                  </a:lnTo>
                  <a:lnTo>
                    <a:pt x="42" y="436"/>
                  </a:lnTo>
                  <a:lnTo>
                    <a:pt x="42" y="435"/>
                  </a:lnTo>
                  <a:lnTo>
                    <a:pt x="42" y="433"/>
                  </a:lnTo>
                  <a:lnTo>
                    <a:pt x="42" y="432"/>
                  </a:lnTo>
                  <a:lnTo>
                    <a:pt x="42" y="431"/>
                  </a:lnTo>
                  <a:lnTo>
                    <a:pt x="42" y="430"/>
                  </a:lnTo>
                  <a:lnTo>
                    <a:pt x="42" y="429"/>
                  </a:lnTo>
                  <a:lnTo>
                    <a:pt x="42" y="427"/>
                  </a:lnTo>
                  <a:lnTo>
                    <a:pt x="43" y="426"/>
                  </a:lnTo>
                  <a:lnTo>
                    <a:pt x="43" y="425"/>
                  </a:lnTo>
                  <a:lnTo>
                    <a:pt x="43" y="424"/>
                  </a:lnTo>
                  <a:lnTo>
                    <a:pt x="43" y="423"/>
                  </a:lnTo>
                  <a:lnTo>
                    <a:pt x="43" y="421"/>
                  </a:lnTo>
                  <a:lnTo>
                    <a:pt x="43" y="420"/>
                  </a:lnTo>
                  <a:lnTo>
                    <a:pt x="43" y="419"/>
                  </a:lnTo>
                  <a:lnTo>
                    <a:pt x="43" y="418"/>
                  </a:lnTo>
                  <a:lnTo>
                    <a:pt x="43" y="417"/>
                  </a:lnTo>
                  <a:lnTo>
                    <a:pt x="43" y="415"/>
                  </a:lnTo>
                  <a:lnTo>
                    <a:pt x="45" y="415"/>
                  </a:lnTo>
                  <a:lnTo>
                    <a:pt x="45" y="414"/>
                  </a:lnTo>
                  <a:lnTo>
                    <a:pt x="45" y="413"/>
                  </a:lnTo>
                  <a:lnTo>
                    <a:pt x="45" y="412"/>
                  </a:lnTo>
                  <a:lnTo>
                    <a:pt x="45" y="411"/>
                  </a:lnTo>
                  <a:lnTo>
                    <a:pt x="45" y="409"/>
                  </a:lnTo>
                  <a:lnTo>
                    <a:pt x="45" y="408"/>
                  </a:lnTo>
                  <a:lnTo>
                    <a:pt x="45" y="407"/>
                  </a:lnTo>
                  <a:lnTo>
                    <a:pt x="45" y="406"/>
                  </a:lnTo>
                  <a:lnTo>
                    <a:pt x="45" y="405"/>
                  </a:lnTo>
                  <a:lnTo>
                    <a:pt x="45" y="403"/>
                  </a:lnTo>
                  <a:lnTo>
                    <a:pt x="45" y="402"/>
                  </a:lnTo>
                  <a:lnTo>
                    <a:pt x="46" y="402"/>
                  </a:lnTo>
                  <a:lnTo>
                    <a:pt x="46" y="401"/>
                  </a:lnTo>
                  <a:lnTo>
                    <a:pt x="46" y="400"/>
                  </a:lnTo>
                  <a:lnTo>
                    <a:pt x="46" y="399"/>
                  </a:lnTo>
                  <a:lnTo>
                    <a:pt x="46" y="397"/>
                  </a:lnTo>
                  <a:lnTo>
                    <a:pt x="46" y="396"/>
                  </a:lnTo>
                  <a:lnTo>
                    <a:pt x="46" y="395"/>
                  </a:lnTo>
                  <a:lnTo>
                    <a:pt x="46" y="394"/>
                  </a:lnTo>
                  <a:lnTo>
                    <a:pt x="46" y="393"/>
                  </a:lnTo>
                  <a:lnTo>
                    <a:pt x="46" y="391"/>
                  </a:lnTo>
                  <a:lnTo>
                    <a:pt x="46" y="390"/>
                  </a:lnTo>
                  <a:lnTo>
                    <a:pt x="46" y="389"/>
                  </a:lnTo>
                  <a:lnTo>
                    <a:pt x="46" y="388"/>
                  </a:lnTo>
                  <a:lnTo>
                    <a:pt x="46" y="387"/>
                  </a:lnTo>
                  <a:lnTo>
                    <a:pt x="47" y="387"/>
                  </a:lnTo>
                  <a:lnTo>
                    <a:pt x="47" y="385"/>
                  </a:lnTo>
                  <a:lnTo>
                    <a:pt x="47" y="384"/>
                  </a:lnTo>
                  <a:lnTo>
                    <a:pt x="47" y="383"/>
                  </a:lnTo>
                  <a:lnTo>
                    <a:pt x="47" y="382"/>
                  </a:lnTo>
                  <a:lnTo>
                    <a:pt x="47" y="381"/>
                  </a:lnTo>
                  <a:lnTo>
                    <a:pt x="47" y="379"/>
                  </a:lnTo>
                  <a:lnTo>
                    <a:pt x="47" y="378"/>
                  </a:lnTo>
                  <a:lnTo>
                    <a:pt x="47" y="377"/>
                  </a:lnTo>
                  <a:lnTo>
                    <a:pt x="47" y="376"/>
                  </a:lnTo>
                  <a:lnTo>
                    <a:pt x="47" y="375"/>
                  </a:lnTo>
                  <a:lnTo>
                    <a:pt x="47" y="373"/>
                  </a:lnTo>
                  <a:lnTo>
                    <a:pt x="47" y="372"/>
                  </a:lnTo>
                  <a:lnTo>
                    <a:pt x="47" y="371"/>
                  </a:lnTo>
                  <a:lnTo>
                    <a:pt x="48" y="370"/>
                  </a:lnTo>
                  <a:lnTo>
                    <a:pt x="48" y="369"/>
                  </a:lnTo>
                  <a:lnTo>
                    <a:pt x="48" y="367"/>
                  </a:lnTo>
                  <a:lnTo>
                    <a:pt x="48" y="366"/>
                  </a:lnTo>
                  <a:lnTo>
                    <a:pt x="48" y="365"/>
                  </a:lnTo>
                  <a:lnTo>
                    <a:pt x="48" y="364"/>
                  </a:lnTo>
                  <a:lnTo>
                    <a:pt x="48" y="363"/>
                  </a:lnTo>
                  <a:lnTo>
                    <a:pt x="48" y="361"/>
                  </a:lnTo>
                  <a:lnTo>
                    <a:pt x="48" y="360"/>
                  </a:lnTo>
                  <a:lnTo>
                    <a:pt x="48" y="359"/>
                  </a:lnTo>
                  <a:lnTo>
                    <a:pt x="48" y="358"/>
                  </a:lnTo>
                  <a:lnTo>
                    <a:pt x="48" y="357"/>
                  </a:lnTo>
                  <a:lnTo>
                    <a:pt x="48" y="355"/>
                  </a:lnTo>
                  <a:lnTo>
                    <a:pt x="48" y="354"/>
                  </a:lnTo>
                  <a:lnTo>
                    <a:pt x="48" y="353"/>
                  </a:lnTo>
                  <a:lnTo>
                    <a:pt x="48" y="352"/>
                  </a:lnTo>
                  <a:lnTo>
                    <a:pt x="49" y="352"/>
                  </a:lnTo>
                  <a:lnTo>
                    <a:pt x="49" y="351"/>
                  </a:lnTo>
                  <a:lnTo>
                    <a:pt x="49" y="349"/>
                  </a:lnTo>
                  <a:lnTo>
                    <a:pt x="49" y="348"/>
                  </a:lnTo>
                  <a:lnTo>
                    <a:pt x="49" y="347"/>
                  </a:lnTo>
                  <a:lnTo>
                    <a:pt x="49" y="346"/>
                  </a:lnTo>
                  <a:lnTo>
                    <a:pt x="49" y="345"/>
                  </a:lnTo>
                  <a:lnTo>
                    <a:pt x="49" y="343"/>
                  </a:lnTo>
                  <a:lnTo>
                    <a:pt x="49" y="342"/>
                  </a:lnTo>
                  <a:lnTo>
                    <a:pt x="49" y="341"/>
                  </a:lnTo>
                  <a:lnTo>
                    <a:pt x="49" y="340"/>
                  </a:lnTo>
                  <a:lnTo>
                    <a:pt x="49" y="339"/>
                  </a:lnTo>
                  <a:lnTo>
                    <a:pt x="49" y="337"/>
                  </a:lnTo>
                  <a:lnTo>
                    <a:pt x="49" y="336"/>
                  </a:lnTo>
                  <a:lnTo>
                    <a:pt x="49" y="335"/>
                  </a:lnTo>
                  <a:lnTo>
                    <a:pt x="49" y="334"/>
                  </a:lnTo>
                  <a:lnTo>
                    <a:pt x="49" y="333"/>
                  </a:lnTo>
                  <a:lnTo>
                    <a:pt x="49" y="331"/>
                  </a:lnTo>
                  <a:lnTo>
                    <a:pt x="51" y="331"/>
                  </a:lnTo>
                  <a:lnTo>
                    <a:pt x="51" y="330"/>
                  </a:lnTo>
                  <a:lnTo>
                    <a:pt x="51" y="329"/>
                  </a:lnTo>
                  <a:lnTo>
                    <a:pt x="51" y="328"/>
                  </a:lnTo>
                  <a:lnTo>
                    <a:pt x="51" y="327"/>
                  </a:lnTo>
                  <a:lnTo>
                    <a:pt x="51" y="325"/>
                  </a:lnTo>
                  <a:lnTo>
                    <a:pt x="51" y="324"/>
                  </a:lnTo>
                  <a:lnTo>
                    <a:pt x="51" y="323"/>
                  </a:lnTo>
                  <a:lnTo>
                    <a:pt x="51" y="322"/>
                  </a:lnTo>
                  <a:lnTo>
                    <a:pt x="51" y="321"/>
                  </a:lnTo>
                  <a:lnTo>
                    <a:pt x="51" y="319"/>
                  </a:lnTo>
                  <a:lnTo>
                    <a:pt x="51" y="318"/>
                  </a:lnTo>
                  <a:lnTo>
                    <a:pt x="51" y="317"/>
                  </a:lnTo>
                  <a:lnTo>
                    <a:pt x="51" y="316"/>
                  </a:lnTo>
                  <a:lnTo>
                    <a:pt x="51" y="315"/>
                  </a:lnTo>
                  <a:lnTo>
                    <a:pt x="51" y="313"/>
                  </a:lnTo>
                  <a:lnTo>
                    <a:pt x="51" y="312"/>
                  </a:lnTo>
                  <a:lnTo>
                    <a:pt x="51" y="311"/>
                  </a:lnTo>
                  <a:lnTo>
                    <a:pt x="51" y="310"/>
                  </a:lnTo>
                  <a:lnTo>
                    <a:pt x="51" y="309"/>
                  </a:lnTo>
                  <a:lnTo>
                    <a:pt x="51" y="307"/>
                  </a:lnTo>
                  <a:lnTo>
                    <a:pt x="52" y="307"/>
                  </a:lnTo>
                  <a:lnTo>
                    <a:pt x="52" y="306"/>
                  </a:lnTo>
                  <a:lnTo>
                    <a:pt x="52" y="305"/>
                  </a:lnTo>
                  <a:lnTo>
                    <a:pt x="52" y="304"/>
                  </a:lnTo>
                  <a:lnTo>
                    <a:pt x="52" y="303"/>
                  </a:lnTo>
                  <a:lnTo>
                    <a:pt x="52" y="301"/>
                  </a:lnTo>
                  <a:lnTo>
                    <a:pt x="52" y="300"/>
                  </a:lnTo>
                  <a:lnTo>
                    <a:pt x="52" y="299"/>
                  </a:lnTo>
                  <a:lnTo>
                    <a:pt x="52" y="298"/>
                  </a:lnTo>
                  <a:lnTo>
                    <a:pt x="52" y="297"/>
                  </a:lnTo>
                  <a:lnTo>
                    <a:pt x="52" y="295"/>
                  </a:lnTo>
                  <a:lnTo>
                    <a:pt x="52" y="294"/>
                  </a:lnTo>
                  <a:lnTo>
                    <a:pt x="52" y="293"/>
                  </a:lnTo>
                  <a:lnTo>
                    <a:pt x="52" y="292"/>
                  </a:lnTo>
                  <a:lnTo>
                    <a:pt x="52" y="291"/>
                  </a:lnTo>
                  <a:lnTo>
                    <a:pt x="52" y="289"/>
                  </a:lnTo>
                  <a:lnTo>
                    <a:pt x="52" y="288"/>
                  </a:lnTo>
                  <a:lnTo>
                    <a:pt x="52" y="287"/>
                  </a:lnTo>
                  <a:lnTo>
                    <a:pt x="52" y="286"/>
                  </a:lnTo>
                  <a:lnTo>
                    <a:pt x="52" y="285"/>
                  </a:lnTo>
                  <a:lnTo>
                    <a:pt x="52" y="283"/>
                  </a:lnTo>
                  <a:lnTo>
                    <a:pt x="52" y="282"/>
                  </a:lnTo>
                  <a:lnTo>
                    <a:pt x="53" y="282"/>
                  </a:lnTo>
                  <a:lnTo>
                    <a:pt x="53" y="281"/>
                  </a:lnTo>
                  <a:lnTo>
                    <a:pt x="53" y="280"/>
                  </a:lnTo>
                  <a:lnTo>
                    <a:pt x="53" y="279"/>
                  </a:lnTo>
                  <a:lnTo>
                    <a:pt x="53" y="277"/>
                  </a:lnTo>
                  <a:lnTo>
                    <a:pt x="53" y="276"/>
                  </a:lnTo>
                  <a:lnTo>
                    <a:pt x="53" y="275"/>
                  </a:lnTo>
                  <a:lnTo>
                    <a:pt x="53" y="274"/>
                  </a:lnTo>
                  <a:lnTo>
                    <a:pt x="53" y="273"/>
                  </a:lnTo>
                  <a:lnTo>
                    <a:pt x="53" y="271"/>
                  </a:lnTo>
                  <a:lnTo>
                    <a:pt x="53" y="270"/>
                  </a:lnTo>
                  <a:lnTo>
                    <a:pt x="53" y="269"/>
                  </a:lnTo>
                  <a:lnTo>
                    <a:pt x="53" y="268"/>
                  </a:lnTo>
                  <a:lnTo>
                    <a:pt x="53" y="267"/>
                  </a:lnTo>
                  <a:lnTo>
                    <a:pt x="53" y="265"/>
                  </a:lnTo>
                  <a:lnTo>
                    <a:pt x="53" y="264"/>
                  </a:lnTo>
                  <a:lnTo>
                    <a:pt x="53" y="263"/>
                  </a:lnTo>
                  <a:lnTo>
                    <a:pt x="53" y="262"/>
                  </a:lnTo>
                  <a:lnTo>
                    <a:pt x="53" y="261"/>
                  </a:lnTo>
                  <a:lnTo>
                    <a:pt x="53" y="259"/>
                  </a:lnTo>
                  <a:lnTo>
                    <a:pt x="53" y="258"/>
                  </a:lnTo>
                  <a:lnTo>
                    <a:pt x="53" y="257"/>
                  </a:lnTo>
                  <a:lnTo>
                    <a:pt x="53" y="256"/>
                  </a:lnTo>
                  <a:lnTo>
                    <a:pt x="53" y="255"/>
                  </a:lnTo>
                  <a:lnTo>
                    <a:pt x="53" y="253"/>
                  </a:lnTo>
                  <a:lnTo>
                    <a:pt x="54" y="253"/>
                  </a:lnTo>
                  <a:lnTo>
                    <a:pt x="54" y="252"/>
                  </a:lnTo>
                  <a:lnTo>
                    <a:pt x="54" y="251"/>
                  </a:lnTo>
                  <a:lnTo>
                    <a:pt x="54" y="250"/>
                  </a:lnTo>
                  <a:lnTo>
                    <a:pt x="54" y="249"/>
                  </a:lnTo>
                  <a:lnTo>
                    <a:pt x="54" y="247"/>
                  </a:lnTo>
                  <a:lnTo>
                    <a:pt x="54" y="246"/>
                  </a:lnTo>
                  <a:lnTo>
                    <a:pt x="54" y="245"/>
                  </a:lnTo>
                  <a:lnTo>
                    <a:pt x="54" y="244"/>
                  </a:lnTo>
                  <a:lnTo>
                    <a:pt x="54" y="243"/>
                  </a:lnTo>
                  <a:lnTo>
                    <a:pt x="54" y="241"/>
                  </a:lnTo>
                  <a:lnTo>
                    <a:pt x="54" y="240"/>
                  </a:lnTo>
                  <a:lnTo>
                    <a:pt x="54" y="239"/>
                  </a:lnTo>
                  <a:lnTo>
                    <a:pt x="54" y="238"/>
                  </a:lnTo>
                  <a:lnTo>
                    <a:pt x="54" y="237"/>
                  </a:lnTo>
                  <a:lnTo>
                    <a:pt x="54" y="235"/>
                  </a:lnTo>
                  <a:lnTo>
                    <a:pt x="54" y="234"/>
                  </a:lnTo>
                  <a:lnTo>
                    <a:pt x="54" y="233"/>
                  </a:lnTo>
                  <a:lnTo>
                    <a:pt x="54" y="232"/>
                  </a:lnTo>
                  <a:lnTo>
                    <a:pt x="54" y="231"/>
                  </a:lnTo>
                  <a:lnTo>
                    <a:pt x="54" y="229"/>
                  </a:lnTo>
                  <a:lnTo>
                    <a:pt x="54" y="228"/>
                  </a:lnTo>
                  <a:lnTo>
                    <a:pt x="54" y="227"/>
                  </a:lnTo>
                  <a:lnTo>
                    <a:pt x="54" y="226"/>
                  </a:lnTo>
                  <a:lnTo>
                    <a:pt x="54" y="225"/>
                  </a:lnTo>
                  <a:lnTo>
                    <a:pt x="54" y="223"/>
                  </a:lnTo>
                  <a:lnTo>
                    <a:pt x="54" y="222"/>
                  </a:lnTo>
                  <a:lnTo>
                    <a:pt x="55" y="221"/>
                  </a:lnTo>
                  <a:lnTo>
                    <a:pt x="55" y="220"/>
                  </a:lnTo>
                  <a:lnTo>
                    <a:pt x="55" y="219"/>
                  </a:lnTo>
                  <a:lnTo>
                    <a:pt x="55" y="217"/>
                  </a:lnTo>
                  <a:lnTo>
                    <a:pt x="55" y="216"/>
                  </a:lnTo>
                  <a:lnTo>
                    <a:pt x="55" y="215"/>
                  </a:lnTo>
                  <a:lnTo>
                    <a:pt x="55" y="214"/>
                  </a:lnTo>
                  <a:lnTo>
                    <a:pt x="55" y="213"/>
                  </a:lnTo>
                  <a:lnTo>
                    <a:pt x="55" y="211"/>
                  </a:lnTo>
                  <a:lnTo>
                    <a:pt x="55" y="210"/>
                  </a:lnTo>
                  <a:lnTo>
                    <a:pt x="55" y="209"/>
                  </a:lnTo>
                  <a:lnTo>
                    <a:pt x="55" y="208"/>
                  </a:lnTo>
                  <a:lnTo>
                    <a:pt x="55" y="207"/>
                  </a:lnTo>
                  <a:lnTo>
                    <a:pt x="55" y="205"/>
                  </a:lnTo>
                  <a:lnTo>
                    <a:pt x="55" y="204"/>
                  </a:lnTo>
                  <a:lnTo>
                    <a:pt x="55" y="203"/>
                  </a:lnTo>
                  <a:lnTo>
                    <a:pt x="55" y="202"/>
                  </a:lnTo>
                  <a:lnTo>
                    <a:pt x="55" y="201"/>
                  </a:lnTo>
                  <a:lnTo>
                    <a:pt x="55" y="199"/>
                  </a:lnTo>
                  <a:lnTo>
                    <a:pt x="55" y="198"/>
                  </a:lnTo>
                  <a:lnTo>
                    <a:pt x="55" y="197"/>
                  </a:lnTo>
                  <a:lnTo>
                    <a:pt x="55" y="196"/>
                  </a:lnTo>
                  <a:lnTo>
                    <a:pt x="55" y="195"/>
                  </a:lnTo>
                  <a:lnTo>
                    <a:pt x="55" y="193"/>
                  </a:lnTo>
                  <a:lnTo>
                    <a:pt x="55" y="192"/>
                  </a:lnTo>
                  <a:lnTo>
                    <a:pt x="55" y="191"/>
                  </a:lnTo>
                  <a:lnTo>
                    <a:pt x="55" y="190"/>
                  </a:lnTo>
                  <a:lnTo>
                    <a:pt x="55" y="189"/>
                  </a:lnTo>
                  <a:lnTo>
                    <a:pt x="55" y="187"/>
                  </a:lnTo>
                  <a:lnTo>
                    <a:pt x="57" y="186"/>
                  </a:lnTo>
                  <a:lnTo>
                    <a:pt x="57" y="185"/>
                  </a:lnTo>
                  <a:lnTo>
                    <a:pt x="57" y="184"/>
                  </a:lnTo>
                  <a:lnTo>
                    <a:pt x="57" y="183"/>
                  </a:lnTo>
                  <a:lnTo>
                    <a:pt x="57" y="181"/>
                  </a:lnTo>
                  <a:lnTo>
                    <a:pt x="57" y="180"/>
                  </a:lnTo>
                  <a:lnTo>
                    <a:pt x="57" y="179"/>
                  </a:lnTo>
                  <a:lnTo>
                    <a:pt x="57" y="178"/>
                  </a:lnTo>
                  <a:lnTo>
                    <a:pt x="57" y="177"/>
                  </a:lnTo>
                  <a:lnTo>
                    <a:pt x="57" y="175"/>
                  </a:lnTo>
                  <a:lnTo>
                    <a:pt x="57" y="174"/>
                  </a:lnTo>
                  <a:lnTo>
                    <a:pt x="57" y="173"/>
                  </a:lnTo>
                  <a:lnTo>
                    <a:pt x="57" y="172"/>
                  </a:lnTo>
                  <a:lnTo>
                    <a:pt x="57" y="171"/>
                  </a:lnTo>
                  <a:lnTo>
                    <a:pt x="57" y="169"/>
                  </a:lnTo>
                  <a:lnTo>
                    <a:pt x="57" y="168"/>
                  </a:lnTo>
                </a:path>
              </a:pathLst>
            </a:custGeom>
            <a:ln>
              <a:headEnd/>
              <a:tailEnd/>
            </a:ln>
            <a:effectLst>
              <a:outerShdw blurRad="76200" dist="12700" dir="2700000" sy="-23000" kx="-800400" algn="bl" rotWithShape="0">
                <a:prstClr val="black">
                  <a:alpha val="20000"/>
                </a:prstClr>
              </a:outerShdw>
            </a:effectLst>
          </p:spPr>
          <p:style>
            <a:lnRef idx="3">
              <a:schemeClr val="accent5"/>
            </a:lnRef>
            <a:fillRef idx="0">
              <a:schemeClr val="accent5"/>
            </a:fillRef>
            <a:effectRef idx="2">
              <a:schemeClr val="accent5"/>
            </a:effectRef>
            <a:fontRef idx="minor">
              <a:schemeClr val="tx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36" name="Freeform 15"/>
            <p:cNvSpPr>
              <a:spLocks/>
            </p:cNvSpPr>
            <p:nvPr/>
          </p:nvSpPr>
          <p:spPr bwMode="auto">
            <a:xfrm>
              <a:off x="2117883" y="4925394"/>
              <a:ext cx="86866" cy="565074"/>
            </a:xfrm>
            <a:custGeom>
              <a:avLst/>
              <a:gdLst>
                <a:gd name="T0" fmla="*/ 0 w 14"/>
                <a:gd name="T1" fmla="*/ 838 h 850"/>
                <a:gd name="T2" fmla="*/ 1 w 14"/>
                <a:gd name="T3" fmla="*/ 826 h 850"/>
                <a:gd name="T4" fmla="*/ 1 w 14"/>
                <a:gd name="T5" fmla="*/ 813 h 850"/>
                <a:gd name="T6" fmla="*/ 1 w 14"/>
                <a:gd name="T7" fmla="*/ 800 h 850"/>
                <a:gd name="T8" fmla="*/ 1 w 14"/>
                <a:gd name="T9" fmla="*/ 787 h 850"/>
                <a:gd name="T10" fmla="*/ 2 w 14"/>
                <a:gd name="T11" fmla="*/ 773 h 850"/>
                <a:gd name="T12" fmla="*/ 2 w 14"/>
                <a:gd name="T13" fmla="*/ 760 h 850"/>
                <a:gd name="T14" fmla="*/ 2 w 14"/>
                <a:gd name="T15" fmla="*/ 747 h 850"/>
                <a:gd name="T16" fmla="*/ 3 w 14"/>
                <a:gd name="T17" fmla="*/ 735 h 850"/>
                <a:gd name="T18" fmla="*/ 3 w 14"/>
                <a:gd name="T19" fmla="*/ 722 h 850"/>
                <a:gd name="T20" fmla="*/ 3 w 14"/>
                <a:gd name="T21" fmla="*/ 709 h 850"/>
                <a:gd name="T22" fmla="*/ 3 w 14"/>
                <a:gd name="T23" fmla="*/ 695 h 850"/>
                <a:gd name="T24" fmla="*/ 4 w 14"/>
                <a:gd name="T25" fmla="*/ 682 h 850"/>
                <a:gd name="T26" fmla="*/ 4 w 14"/>
                <a:gd name="T27" fmla="*/ 669 h 850"/>
                <a:gd name="T28" fmla="*/ 4 w 14"/>
                <a:gd name="T29" fmla="*/ 656 h 850"/>
                <a:gd name="T30" fmla="*/ 4 w 14"/>
                <a:gd name="T31" fmla="*/ 643 h 850"/>
                <a:gd name="T32" fmla="*/ 4 w 14"/>
                <a:gd name="T33" fmla="*/ 629 h 850"/>
                <a:gd name="T34" fmla="*/ 6 w 14"/>
                <a:gd name="T35" fmla="*/ 616 h 850"/>
                <a:gd name="T36" fmla="*/ 6 w 14"/>
                <a:gd name="T37" fmla="*/ 603 h 850"/>
                <a:gd name="T38" fmla="*/ 6 w 14"/>
                <a:gd name="T39" fmla="*/ 590 h 850"/>
                <a:gd name="T40" fmla="*/ 6 w 14"/>
                <a:gd name="T41" fmla="*/ 577 h 850"/>
                <a:gd name="T42" fmla="*/ 6 w 14"/>
                <a:gd name="T43" fmla="*/ 563 h 850"/>
                <a:gd name="T44" fmla="*/ 7 w 14"/>
                <a:gd name="T45" fmla="*/ 550 h 850"/>
                <a:gd name="T46" fmla="*/ 7 w 14"/>
                <a:gd name="T47" fmla="*/ 537 h 850"/>
                <a:gd name="T48" fmla="*/ 7 w 14"/>
                <a:gd name="T49" fmla="*/ 524 h 850"/>
                <a:gd name="T50" fmla="*/ 7 w 14"/>
                <a:gd name="T51" fmla="*/ 511 h 850"/>
                <a:gd name="T52" fmla="*/ 7 w 14"/>
                <a:gd name="T53" fmla="*/ 497 h 850"/>
                <a:gd name="T54" fmla="*/ 8 w 14"/>
                <a:gd name="T55" fmla="*/ 485 h 850"/>
                <a:gd name="T56" fmla="*/ 8 w 14"/>
                <a:gd name="T57" fmla="*/ 472 h 850"/>
                <a:gd name="T58" fmla="*/ 8 w 14"/>
                <a:gd name="T59" fmla="*/ 459 h 850"/>
                <a:gd name="T60" fmla="*/ 8 w 14"/>
                <a:gd name="T61" fmla="*/ 446 h 850"/>
                <a:gd name="T62" fmla="*/ 8 w 14"/>
                <a:gd name="T63" fmla="*/ 433 h 850"/>
                <a:gd name="T64" fmla="*/ 8 w 14"/>
                <a:gd name="T65" fmla="*/ 419 h 850"/>
                <a:gd name="T66" fmla="*/ 9 w 14"/>
                <a:gd name="T67" fmla="*/ 406 h 850"/>
                <a:gd name="T68" fmla="*/ 9 w 14"/>
                <a:gd name="T69" fmla="*/ 393 h 850"/>
                <a:gd name="T70" fmla="*/ 9 w 14"/>
                <a:gd name="T71" fmla="*/ 380 h 850"/>
                <a:gd name="T72" fmla="*/ 9 w 14"/>
                <a:gd name="T73" fmla="*/ 367 h 850"/>
                <a:gd name="T74" fmla="*/ 9 w 14"/>
                <a:gd name="T75" fmla="*/ 354 h 850"/>
                <a:gd name="T76" fmla="*/ 9 w 14"/>
                <a:gd name="T77" fmla="*/ 340 h 850"/>
                <a:gd name="T78" fmla="*/ 10 w 14"/>
                <a:gd name="T79" fmla="*/ 327 h 850"/>
                <a:gd name="T80" fmla="*/ 10 w 14"/>
                <a:gd name="T81" fmla="*/ 314 h 850"/>
                <a:gd name="T82" fmla="*/ 10 w 14"/>
                <a:gd name="T83" fmla="*/ 301 h 850"/>
                <a:gd name="T84" fmla="*/ 10 w 14"/>
                <a:gd name="T85" fmla="*/ 288 h 850"/>
                <a:gd name="T86" fmla="*/ 10 w 14"/>
                <a:gd name="T87" fmla="*/ 274 h 850"/>
                <a:gd name="T88" fmla="*/ 10 w 14"/>
                <a:gd name="T89" fmla="*/ 260 h 850"/>
                <a:gd name="T90" fmla="*/ 12 w 14"/>
                <a:gd name="T91" fmla="*/ 247 h 850"/>
                <a:gd name="T92" fmla="*/ 12 w 14"/>
                <a:gd name="T93" fmla="*/ 234 h 850"/>
                <a:gd name="T94" fmla="*/ 12 w 14"/>
                <a:gd name="T95" fmla="*/ 219 h 850"/>
                <a:gd name="T96" fmla="*/ 12 w 14"/>
                <a:gd name="T97" fmla="*/ 206 h 850"/>
                <a:gd name="T98" fmla="*/ 12 w 14"/>
                <a:gd name="T99" fmla="*/ 192 h 850"/>
                <a:gd name="T100" fmla="*/ 12 w 14"/>
                <a:gd name="T101" fmla="*/ 178 h 850"/>
                <a:gd name="T102" fmla="*/ 12 w 14"/>
                <a:gd name="T103" fmla="*/ 164 h 850"/>
                <a:gd name="T104" fmla="*/ 13 w 14"/>
                <a:gd name="T105" fmla="*/ 150 h 850"/>
                <a:gd name="T106" fmla="*/ 13 w 14"/>
                <a:gd name="T107" fmla="*/ 136 h 850"/>
                <a:gd name="T108" fmla="*/ 13 w 14"/>
                <a:gd name="T109" fmla="*/ 122 h 850"/>
                <a:gd name="T110" fmla="*/ 13 w 14"/>
                <a:gd name="T111" fmla="*/ 108 h 850"/>
                <a:gd name="T112" fmla="*/ 13 w 14"/>
                <a:gd name="T113" fmla="*/ 93 h 850"/>
                <a:gd name="T114" fmla="*/ 13 w 14"/>
                <a:gd name="T115" fmla="*/ 79 h 850"/>
                <a:gd name="T116" fmla="*/ 14 w 14"/>
                <a:gd name="T117" fmla="*/ 66 h 850"/>
                <a:gd name="T118" fmla="*/ 14 w 14"/>
                <a:gd name="T119" fmla="*/ 51 h 850"/>
                <a:gd name="T120" fmla="*/ 14 w 14"/>
                <a:gd name="T121" fmla="*/ 37 h 850"/>
                <a:gd name="T122" fmla="*/ 14 w 14"/>
                <a:gd name="T123" fmla="*/ 22 h 850"/>
                <a:gd name="T124" fmla="*/ 14 w 14"/>
                <a:gd name="T125" fmla="*/ 9 h 850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14"/>
                <a:gd name="T190" fmla="*/ 0 h 850"/>
                <a:gd name="T191" fmla="*/ 14 w 14"/>
                <a:gd name="T192" fmla="*/ 850 h 850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14" h="850">
                  <a:moveTo>
                    <a:pt x="0" y="850"/>
                  </a:moveTo>
                  <a:lnTo>
                    <a:pt x="0" y="849"/>
                  </a:lnTo>
                  <a:lnTo>
                    <a:pt x="0" y="848"/>
                  </a:lnTo>
                  <a:lnTo>
                    <a:pt x="0" y="847"/>
                  </a:lnTo>
                  <a:lnTo>
                    <a:pt x="0" y="845"/>
                  </a:lnTo>
                  <a:lnTo>
                    <a:pt x="0" y="844"/>
                  </a:lnTo>
                  <a:lnTo>
                    <a:pt x="0" y="843"/>
                  </a:lnTo>
                  <a:lnTo>
                    <a:pt x="0" y="842"/>
                  </a:lnTo>
                  <a:lnTo>
                    <a:pt x="0" y="841"/>
                  </a:lnTo>
                  <a:lnTo>
                    <a:pt x="0" y="839"/>
                  </a:lnTo>
                  <a:lnTo>
                    <a:pt x="0" y="838"/>
                  </a:lnTo>
                  <a:lnTo>
                    <a:pt x="0" y="837"/>
                  </a:lnTo>
                  <a:lnTo>
                    <a:pt x="0" y="836"/>
                  </a:lnTo>
                  <a:lnTo>
                    <a:pt x="0" y="835"/>
                  </a:lnTo>
                  <a:lnTo>
                    <a:pt x="0" y="833"/>
                  </a:lnTo>
                  <a:lnTo>
                    <a:pt x="0" y="832"/>
                  </a:lnTo>
                  <a:lnTo>
                    <a:pt x="0" y="831"/>
                  </a:lnTo>
                  <a:lnTo>
                    <a:pt x="0" y="830"/>
                  </a:lnTo>
                  <a:lnTo>
                    <a:pt x="1" y="830"/>
                  </a:lnTo>
                  <a:lnTo>
                    <a:pt x="1" y="829"/>
                  </a:lnTo>
                  <a:lnTo>
                    <a:pt x="1" y="827"/>
                  </a:lnTo>
                  <a:lnTo>
                    <a:pt x="1" y="826"/>
                  </a:lnTo>
                  <a:lnTo>
                    <a:pt x="1" y="825"/>
                  </a:lnTo>
                  <a:lnTo>
                    <a:pt x="1" y="824"/>
                  </a:lnTo>
                  <a:lnTo>
                    <a:pt x="1" y="823"/>
                  </a:lnTo>
                  <a:lnTo>
                    <a:pt x="1" y="821"/>
                  </a:lnTo>
                  <a:lnTo>
                    <a:pt x="1" y="820"/>
                  </a:lnTo>
                  <a:lnTo>
                    <a:pt x="1" y="819"/>
                  </a:lnTo>
                  <a:lnTo>
                    <a:pt x="1" y="818"/>
                  </a:lnTo>
                  <a:lnTo>
                    <a:pt x="1" y="817"/>
                  </a:lnTo>
                  <a:lnTo>
                    <a:pt x="1" y="815"/>
                  </a:lnTo>
                  <a:lnTo>
                    <a:pt x="1" y="814"/>
                  </a:lnTo>
                  <a:lnTo>
                    <a:pt x="1" y="813"/>
                  </a:lnTo>
                  <a:lnTo>
                    <a:pt x="1" y="812"/>
                  </a:lnTo>
                  <a:lnTo>
                    <a:pt x="1" y="811"/>
                  </a:lnTo>
                  <a:lnTo>
                    <a:pt x="1" y="809"/>
                  </a:lnTo>
                  <a:lnTo>
                    <a:pt x="1" y="808"/>
                  </a:lnTo>
                  <a:lnTo>
                    <a:pt x="1" y="807"/>
                  </a:lnTo>
                  <a:lnTo>
                    <a:pt x="1" y="806"/>
                  </a:lnTo>
                  <a:lnTo>
                    <a:pt x="1" y="805"/>
                  </a:lnTo>
                  <a:lnTo>
                    <a:pt x="1" y="803"/>
                  </a:lnTo>
                  <a:lnTo>
                    <a:pt x="1" y="802"/>
                  </a:lnTo>
                  <a:lnTo>
                    <a:pt x="1" y="801"/>
                  </a:lnTo>
                  <a:lnTo>
                    <a:pt x="1" y="800"/>
                  </a:lnTo>
                  <a:lnTo>
                    <a:pt x="1" y="799"/>
                  </a:lnTo>
                  <a:lnTo>
                    <a:pt x="1" y="797"/>
                  </a:lnTo>
                  <a:lnTo>
                    <a:pt x="1" y="796"/>
                  </a:lnTo>
                  <a:lnTo>
                    <a:pt x="1" y="795"/>
                  </a:lnTo>
                  <a:lnTo>
                    <a:pt x="1" y="794"/>
                  </a:lnTo>
                  <a:lnTo>
                    <a:pt x="1" y="793"/>
                  </a:lnTo>
                  <a:lnTo>
                    <a:pt x="1" y="791"/>
                  </a:lnTo>
                  <a:lnTo>
                    <a:pt x="1" y="790"/>
                  </a:lnTo>
                  <a:lnTo>
                    <a:pt x="1" y="789"/>
                  </a:lnTo>
                  <a:lnTo>
                    <a:pt x="1" y="788"/>
                  </a:lnTo>
                  <a:lnTo>
                    <a:pt x="1" y="787"/>
                  </a:lnTo>
                  <a:lnTo>
                    <a:pt x="2" y="785"/>
                  </a:lnTo>
                  <a:lnTo>
                    <a:pt x="2" y="784"/>
                  </a:lnTo>
                  <a:lnTo>
                    <a:pt x="2" y="783"/>
                  </a:lnTo>
                  <a:lnTo>
                    <a:pt x="2" y="782"/>
                  </a:lnTo>
                  <a:lnTo>
                    <a:pt x="2" y="781"/>
                  </a:lnTo>
                  <a:lnTo>
                    <a:pt x="2" y="779"/>
                  </a:lnTo>
                  <a:lnTo>
                    <a:pt x="2" y="778"/>
                  </a:lnTo>
                  <a:lnTo>
                    <a:pt x="2" y="777"/>
                  </a:lnTo>
                  <a:lnTo>
                    <a:pt x="2" y="776"/>
                  </a:lnTo>
                  <a:lnTo>
                    <a:pt x="2" y="775"/>
                  </a:lnTo>
                  <a:lnTo>
                    <a:pt x="2" y="773"/>
                  </a:lnTo>
                  <a:lnTo>
                    <a:pt x="2" y="772"/>
                  </a:lnTo>
                  <a:lnTo>
                    <a:pt x="2" y="771"/>
                  </a:lnTo>
                  <a:lnTo>
                    <a:pt x="2" y="770"/>
                  </a:lnTo>
                  <a:lnTo>
                    <a:pt x="2" y="769"/>
                  </a:lnTo>
                  <a:lnTo>
                    <a:pt x="2" y="767"/>
                  </a:lnTo>
                  <a:lnTo>
                    <a:pt x="2" y="766"/>
                  </a:lnTo>
                  <a:lnTo>
                    <a:pt x="2" y="765"/>
                  </a:lnTo>
                  <a:lnTo>
                    <a:pt x="2" y="764"/>
                  </a:lnTo>
                  <a:lnTo>
                    <a:pt x="2" y="763"/>
                  </a:lnTo>
                  <a:lnTo>
                    <a:pt x="2" y="761"/>
                  </a:lnTo>
                  <a:lnTo>
                    <a:pt x="2" y="760"/>
                  </a:lnTo>
                  <a:lnTo>
                    <a:pt x="2" y="759"/>
                  </a:lnTo>
                  <a:lnTo>
                    <a:pt x="2" y="758"/>
                  </a:lnTo>
                  <a:lnTo>
                    <a:pt x="2" y="757"/>
                  </a:lnTo>
                  <a:lnTo>
                    <a:pt x="2" y="755"/>
                  </a:lnTo>
                  <a:lnTo>
                    <a:pt x="2" y="754"/>
                  </a:lnTo>
                  <a:lnTo>
                    <a:pt x="2" y="753"/>
                  </a:lnTo>
                  <a:lnTo>
                    <a:pt x="2" y="752"/>
                  </a:lnTo>
                  <a:lnTo>
                    <a:pt x="2" y="751"/>
                  </a:lnTo>
                  <a:lnTo>
                    <a:pt x="2" y="749"/>
                  </a:lnTo>
                  <a:lnTo>
                    <a:pt x="2" y="748"/>
                  </a:lnTo>
                  <a:lnTo>
                    <a:pt x="2" y="747"/>
                  </a:lnTo>
                  <a:lnTo>
                    <a:pt x="2" y="746"/>
                  </a:lnTo>
                  <a:lnTo>
                    <a:pt x="2" y="745"/>
                  </a:lnTo>
                  <a:lnTo>
                    <a:pt x="2" y="743"/>
                  </a:lnTo>
                  <a:lnTo>
                    <a:pt x="2" y="742"/>
                  </a:lnTo>
                  <a:lnTo>
                    <a:pt x="2" y="741"/>
                  </a:lnTo>
                  <a:lnTo>
                    <a:pt x="2" y="740"/>
                  </a:lnTo>
                  <a:lnTo>
                    <a:pt x="2" y="739"/>
                  </a:lnTo>
                  <a:lnTo>
                    <a:pt x="3" y="739"/>
                  </a:lnTo>
                  <a:lnTo>
                    <a:pt x="3" y="737"/>
                  </a:lnTo>
                  <a:lnTo>
                    <a:pt x="3" y="736"/>
                  </a:lnTo>
                  <a:lnTo>
                    <a:pt x="3" y="735"/>
                  </a:lnTo>
                  <a:lnTo>
                    <a:pt x="3" y="734"/>
                  </a:lnTo>
                  <a:lnTo>
                    <a:pt x="3" y="733"/>
                  </a:lnTo>
                  <a:lnTo>
                    <a:pt x="3" y="731"/>
                  </a:lnTo>
                  <a:lnTo>
                    <a:pt x="3" y="730"/>
                  </a:lnTo>
                  <a:lnTo>
                    <a:pt x="3" y="729"/>
                  </a:lnTo>
                  <a:lnTo>
                    <a:pt x="3" y="728"/>
                  </a:lnTo>
                  <a:lnTo>
                    <a:pt x="3" y="727"/>
                  </a:lnTo>
                  <a:lnTo>
                    <a:pt x="3" y="725"/>
                  </a:lnTo>
                  <a:lnTo>
                    <a:pt x="3" y="724"/>
                  </a:lnTo>
                  <a:lnTo>
                    <a:pt x="3" y="723"/>
                  </a:lnTo>
                  <a:lnTo>
                    <a:pt x="3" y="722"/>
                  </a:lnTo>
                  <a:lnTo>
                    <a:pt x="3" y="721"/>
                  </a:lnTo>
                  <a:lnTo>
                    <a:pt x="3" y="719"/>
                  </a:lnTo>
                  <a:lnTo>
                    <a:pt x="3" y="718"/>
                  </a:lnTo>
                  <a:lnTo>
                    <a:pt x="3" y="717"/>
                  </a:lnTo>
                  <a:lnTo>
                    <a:pt x="3" y="716"/>
                  </a:lnTo>
                  <a:lnTo>
                    <a:pt x="3" y="715"/>
                  </a:lnTo>
                  <a:lnTo>
                    <a:pt x="3" y="713"/>
                  </a:lnTo>
                  <a:lnTo>
                    <a:pt x="3" y="712"/>
                  </a:lnTo>
                  <a:lnTo>
                    <a:pt x="3" y="711"/>
                  </a:lnTo>
                  <a:lnTo>
                    <a:pt x="3" y="710"/>
                  </a:lnTo>
                  <a:lnTo>
                    <a:pt x="3" y="709"/>
                  </a:lnTo>
                  <a:lnTo>
                    <a:pt x="3" y="707"/>
                  </a:lnTo>
                  <a:lnTo>
                    <a:pt x="3" y="706"/>
                  </a:lnTo>
                  <a:lnTo>
                    <a:pt x="3" y="705"/>
                  </a:lnTo>
                  <a:lnTo>
                    <a:pt x="3" y="704"/>
                  </a:lnTo>
                  <a:lnTo>
                    <a:pt x="3" y="703"/>
                  </a:lnTo>
                  <a:lnTo>
                    <a:pt x="3" y="701"/>
                  </a:lnTo>
                  <a:lnTo>
                    <a:pt x="3" y="700"/>
                  </a:lnTo>
                  <a:lnTo>
                    <a:pt x="3" y="699"/>
                  </a:lnTo>
                  <a:lnTo>
                    <a:pt x="3" y="698"/>
                  </a:lnTo>
                  <a:lnTo>
                    <a:pt x="3" y="697"/>
                  </a:lnTo>
                  <a:lnTo>
                    <a:pt x="3" y="695"/>
                  </a:lnTo>
                  <a:lnTo>
                    <a:pt x="3" y="694"/>
                  </a:lnTo>
                  <a:lnTo>
                    <a:pt x="3" y="693"/>
                  </a:lnTo>
                  <a:lnTo>
                    <a:pt x="3" y="692"/>
                  </a:lnTo>
                  <a:lnTo>
                    <a:pt x="3" y="691"/>
                  </a:lnTo>
                  <a:lnTo>
                    <a:pt x="3" y="689"/>
                  </a:lnTo>
                  <a:lnTo>
                    <a:pt x="3" y="688"/>
                  </a:lnTo>
                  <a:lnTo>
                    <a:pt x="3" y="687"/>
                  </a:lnTo>
                  <a:lnTo>
                    <a:pt x="3" y="686"/>
                  </a:lnTo>
                  <a:lnTo>
                    <a:pt x="4" y="685"/>
                  </a:lnTo>
                  <a:lnTo>
                    <a:pt x="4" y="683"/>
                  </a:lnTo>
                  <a:lnTo>
                    <a:pt x="4" y="682"/>
                  </a:lnTo>
                  <a:lnTo>
                    <a:pt x="4" y="681"/>
                  </a:lnTo>
                  <a:lnTo>
                    <a:pt x="4" y="680"/>
                  </a:lnTo>
                  <a:lnTo>
                    <a:pt x="4" y="679"/>
                  </a:lnTo>
                  <a:lnTo>
                    <a:pt x="4" y="677"/>
                  </a:lnTo>
                  <a:lnTo>
                    <a:pt x="4" y="676"/>
                  </a:lnTo>
                  <a:lnTo>
                    <a:pt x="4" y="675"/>
                  </a:lnTo>
                  <a:lnTo>
                    <a:pt x="4" y="674"/>
                  </a:lnTo>
                  <a:lnTo>
                    <a:pt x="4" y="673"/>
                  </a:lnTo>
                  <a:lnTo>
                    <a:pt x="4" y="671"/>
                  </a:lnTo>
                  <a:lnTo>
                    <a:pt x="4" y="670"/>
                  </a:lnTo>
                  <a:lnTo>
                    <a:pt x="4" y="669"/>
                  </a:lnTo>
                  <a:lnTo>
                    <a:pt x="4" y="668"/>
                  </a:lnTo>
                  <a:lnTo>
                    <a:pt x="4" y="667"/>
                  </a:lnTo>
                  <a:lnTo>
                    <a:pt x="4" y="665"/>
                  </a:lnTo>
                  <a:lnTo>
                    <a:pt x="4" y="664"/>
                  </a:lnTo>
                  <a:lnTo>
                    <a:pt x="4" y="663"/>
                  </a:lnTo>
                  <a:lnTo>
                    <a:pt x="4" y="662"/>
                  </a:lnTo>
                  <a:lnTo>
                    <a:pt x="4" y="661"/>
                  </a:lnTo>
                  <a:lnTo>
                    <a:pt x="4" y="659"/>
                  </a:lnTo>
                  <a:lnTo>
                    <a:pt x="4" y="658"/>
                  </a:lnTo>
                  <a:lnTo>
                    <a:pt x="4" y="657"/>
                  </a:lnTo>
                  <a:lnTo>
                    <a:pt x="4" y="656"/>
                  </a:lnTo>
                  <a:lnTo>
                    <a:pt x="4" y="655"/>
                  </a:lnTo>
                  <a:lnTo>
                    <a:pt x="4" y="653"/>
                  </a:lnTo>
                  <a:lnTo>
                    <a:pt x="4" y="652"/>
                  </a:lnTo>
                  <a:lnTo>
                    <a:pt x="4" y="651"/>
                  </a:lnTo>
                  <a:lnTo>
                    <a:pt x="4" y="650"/>
                  </a:lnTo>
                  <a:lnTo>
                    <a:pt x="4" y="649"/>
                  </a:lnTo>
                  <a:lnTo>
                    <a:pt x="4" y="647"/>
                  </a:lnTo>
                  <a:lnTo>
                    <a:pt x="4" y="646"/>
                  </a:lnTo>
                  <a:lnTo>
                    <a:pt x="4" y="645"/>
                  </a:lnTo>
                  <a:lnTo>
                    <a:pt x="4" y="644"/>
                  </a:lnTo>
                  <a:lnTo>
                    <a:pt x="4" y="643"/>
                  </a:lnTo>
                  <a:lnTo>
                    <a:pt x="4" y="641"/>
                  </a:lnTo>
                  <a:lnTo>
                    <a:pt x="4" y="640"/>
                  </a:lnTo>
                  <a:lnTo>
                    <a:pt x="4" y="639"/>
                  </a:lnTo>
                  <a:lnTo>
                    <a:pt x="4" y="638"/>
                  </a:lnTo>
                  <a:lnTo>
                    <a:pt x="4" y="637"/>
                  </a:lnTo>
                  <a:lnTo>
                    <a:pt x="4" y="635"/>
                  </a:lnTo>
                  <a:lnTo>
                    <a:pt x="4" y="634"/>
                  </a:lnTo>
                  <a:lnTo>
                    <a:pt x="4" y="633"/>
                  </a:lnTo>
                  <a:lnTo>
                    <a:pt x="4" y="632"/>
                  </a:lnTo>
                  <a:lnTo>
                    <a:pt x="4" y="631"/>
                  </a:lnTo>
                  <a:lnTo>
                    <a:pt x="4" y="629"/>
                  </a:lnTo>
                  <a:lnTo>
                    <a:pt x="4" y="628"/>
                  </a:lnTo>
                  <a:lnTo>
                    <a:pt x="4" y="627"/>
                  </a:lnTo>
                  <a:lnTo>
                    <a:pt x="6" y="626"/>
                  </a:lnTo>
                  <a:lnTo>
                    <a:pt x="6" y="625"/>
                  </a:lnTo>
                  <a:lnTo>
                    <a:pt x="6" y="623"/>
                  </a:lnTo>
                  <a:lnTo>
                    <a:pt x="6" y="622"/>
                  </a:lnTo>
                  <a:lnTo>
                    <a:pt x="6" y="621"/>
                  </a:lnTo>
                  <a:lnTo>
                    <a:pt x="6" y="620"/>
                  </a:lnTo>
                  <a:lnTo>
                    <a:pt x="6" y="619"/>
                  </a:lnTo>
                  <a:lnTo>
                    <a:pt x="6" y="617"/>
                  </a:lnTo>
                  <a:lnTo>
                    <a:pt x="6" y="616"/>
                  </a:lnTo>
                  <a:lnTo>
                    <a:pt x="6" y="615"/>
                  </a:lnTo>
                  <a:lnTo>
                    <a:pt x="6" y="614"/>
                  </a:lnTo>
                  <a:lnTo>
                    <a:pt x="6" y="613"/>
                  </a:lnTo>
                  <a:lnTo>
                    <a:pt x="6" y="611"/>
                  </a:lnTo>
                  <a:lnTo>
                    <a:pt x="6" y="610"/>
                  </a:lnTo>
                  <a:lnTo>
                    <a:pt x="6" y="609"/>
                  </a:lnTo>
                  <a:lnTo>
                    <a:pt x="6" y="608"/>
                  </a:lnTo>
                  <a:lnTo>
                    <a:pt x="6" y="607"/>
                  </a:lnTo>
                  <a:lnTo>
                    <a:pt x="6" y="605"/>
                  </a:lnTo>
                  <a:lnTo>
                    <a:pt x="6" y="604"/>
                  </a:lnTo>
                  <a:lnTo>
                    <a:pt x="6" y="603"/>
                  </a:lnTo>
                  <a:lnTo>
                    <a:pt x="6" y="602"/>
                  </a:lnTo>
                  <a:lnTo>
                    <a:pt x="6" y="601"/>
                  </a:lnTo>
                  <a:lnTo>
                    <a:pt x="6" y="599"/>
                  </a:lnTo>
                  <a:lnTo>
                    <a:pt x="6" y="598"/>
                  </a:lnTo>
                  <a:lnTo>
                    <a:pt x="6" y="597"/>
                  </a:lnTo>
                  <a:lnTo>
                    <a:pt x="6" y="596"/>
                  </a:lnTo>
                  <a:lnTo>
                    <a:pt x="6" y="595"/>
                  </a:lnTo>
                  <a:lnTo>
                    <a:pt x="6" y="593"/>
                  </a:lnTo>
                  <a:lnTo>
                    <a:pt x="6" y="592"/>
                  </a:lnTo>
                  <a:lnTo>
                    <a:pt x="6" y="591"/>
                  </a:lnTo>
                  <a:lnTo>
                    <a:pt x="6" y="590"/>
                  </a:lnTo>
                  <a:lnTo>
                    <a:pt x="6" y="589"/>
                  </a:lnTo>
                  <a:lnTo>
                    <a:pt x="6" y="587"/>
                  </a:lnTo>
                  <a:lnTo>
                    <a:pt x="6" y="586"/>
                  </a:lnTo>
                  <a:lnTo>
                    <a:pt x="6" y="585"/>
                  </a:lnTo>
                  <a:lnTo>
                    <a:pt x="6" y="584"/>
                  </a:lnTo>
                  <a:lnTo>
                    <a:pt x="6" y="583"/>
                  </a:lnTo>
                  <a:lnTo>
                    <a:pt x="6" y="581"/>
                  </a:lnTo>
                  <a:lnTo>
                    <a:pt x="6" y="580"/>
                  </a:lnTo>
                  <a:lnTo>
                    <a:pt x="6" y="579"/>
                  </a:lnTo>
                  <a:lnTo>
                    <a:pt x="6" y="578"/>
                  </a:lnTo>
                  <a:lnTo>
                    <a:pt x="6" y="577"/>
                  </a:lnTo>
                  <a:lnTo>
                    <a:pt x="6" y="575"/>
                  </a:lnTo>
                  <a:lnTo>
                    <a:pt x="6" y="574"/>
                  </a:lnTo>
                  <a:lnTo>
                    <a:pt x="6" y="573"/>
                  </a:lnTo>
                  <a:lnTo>
                    <a:pt x="6" y="572"/>
                  </a:lnTo>
                  <a:lnTo>
                    <a:pt x="6" y="571"/>
                  </a:lnTo>
                  <a:lnTo>
                    <a:pt x="6" y="569"/>
                  </a:lnTo>
                  <a:lnTo>
                    <a:pt x="6" y="568"/>
                  </a:lnTo>
                  <a:lnTo>
                    <a:pt x="6" y="567"/>
                  </a:lnTo>
                  <a:lnTo>
                    <a:pt x="6" y="566"/>
                  </a:lnTo>
                  <a:lnTo>
                    <a:pt x="6" y="565"/>
                  </a:lnTo>
                  <a:lnTo>
                    <a:pt x="6" y="563"/>
                  </a:lnTo>
                  <a:lnTo>
                    <a:pt x="7" y="562"/>
                  </a:lnTo>
                  <a:lnTo>
                    <a:pt x="7" y="561"/>
                  </a:lnTo>
                  <a:lnTo>
                    <a:pt x="7" y="560"/>
                  </a:lnTo>
                  <a:lnTo>
                    <a:pt x="7" y="559"/>
                  </a:lnTo>
                  <a:lnTo>
                    <a:pt x="7" y="557"/>
                  </a:lnTo>
                  <a:lnTo>
                    <a:pt x="7" y="556"/>
                  </a:lnTo>
                  <a:lnTo>
                    <a:pt x="7" y="555"/>
                  </a:lnTo>
                  <a:lnTo>
                    <a:pt x="7" y="554"/>
                  </a:lnTo>
                  <a:lnTo>
                    <a:pt x="7" y="553"/>
                  </a:lnTo>
                  <a:lnTo>
                    <a:pt x="7" y="551"/>
                  </a:lnTo>
                  <a:lnTo>
                    <a:pt x="7" y="550"/>
                  </a:lnTo>
                  <a:lnTo>
                    <a:pt x="7" y="549"/>
                  </a:lnTo>
                  <a:lnTo>
                    <a:pt x="7" y="548"/>
                  </a:lnTo>
                  <a:lnTo>
                    <a:pt x="7" y="547"/>
                  </a:lnTo>
                  <a:lnTo>
                    <a:pt x="7" y="545"/>
                  </a:lnTo>
                  <a:lnTo>
                    <a:pt x="7" y="544"/>
                  </a:lnTo>
                  <a:lnTo>
                    <a:pt x="7" y="543"/>
                  </a:lnTo>
                  <a:lnTo>
                    <a:pt x="7" y="542"/>
                  </a:lnTo>
                  <a:lnTo>
                    <a:pt x="7" y="541"/>
                  </a:lnTo>
                  <a:lnTo>
                    <a:pt x="7" y="539"/>
                  </a:lnTo>
                  <a:lnTo>
                    <a:pt x="7" y="538"/>
                  </a:lnTo>
                  <a:lnTo>
                    <a:pt x="7" y="537"/>
                  </a:lnTo>
                  <a:lnTo>
                    <a:pt x="7" y="536"/>
                  </a:lnTo>
                  <a:lnTo>
                    <a:pt x="7" y="535"/>
                  </a:lnTo>
                  <a:lnTo>
                    <a:pt x="7" y="533"/>
                  </a:lnTo>
                  <a:lnTo>
                    <a:pt x="7" y="532"/>
                  </a:lnTo>
                  <a:lnTo>
                    <a:pt x="7" y="531"/>
                  </a:lnTo>
                  <a:lnTo>
                    <a:pt x="7" y="530"/>
                  </a:lnTo>
                  <a:lnTo>
                    <a:pt x="7" y="529"/>
                  </a:lnTo>
                  <a:lnTo>
                    <a:pt x="7" y="527"/>
                  </a:lnTo>
                  <a:lnTo>
                    <a:pt x="7" y="526"/>
                  </a:lnTo>
                  <a:lnTo>
                    <a:pt x="7" y="525"/>
                  </a:lnTo>
                  <a:lnTo>
                    <a:pt x="7" y="524"/>
                  </a:lnTo>
                  <a:lnTo>
                    <a:pt x="7" y="523"/>
                  </a:lnTo>
                  <a:lnTo>
                    <a:pt x="7" y="521"/>
                  </a:lnTo>
                  <a:lnTo>
                    <a:pt x="7" y="520"/>
                  </a:lnTo>
                  <a:lnTo>
                    <a:pt x="7" y="519"/>
                  </a:lnTo>
                  <a:lnTo>
                    <a:pt x="7" y="518"/>
                  </a:lnTo>
                  <a:lnTo>
                    <a:pt x="7" y="517"/>
                  </a:lnTo>
                  <a:lnTo>
                    <a:pt x="7" y="515"/>
                  </a:lnTo>
                  <a:lnTo>
                    <a:pt x="7" y="514"/>
                  </a:lnTo>
                  <a:lnTo>
                    <a:pt x="7" y="513"/>
                  </a:lnTo>
                  <a:lnTo>
                    <a:pt x="7" y="512"/>
                  </a:lnTo>
                  <a:lnTo>
                    <a:pt x="7" y="511"/>
                  </a:lnTo>
                  <a:lnTo>
                    <a:pt x="7" y="509"/>
                  </a:lnTo>
                  <a:lnTo>
                    <a:pt x="7" y="508"/>
                  </a:lnTo>
                  <a:lnTo>
                    <a:pt x="7" y="507"/>
                  </a:lnTo>
                  <a:lnTo>
                    <a:pt x="7" y="506"/>
                  </a:lnTo>
                  <a:lnTo>
                    <a:pt x="7" y="505"/>
                  </a:lnTo>
                  <a:lnTo>
                    <a:pt x="7" y="503"/>
                  </a:lnTo>
                  <a:lnTo>
                    <a:pt x="7" y="502"/>
                  </a:lnTo>
                  <a:lnTo>
                    <a:pt x="7" y="501"/>
                  </a:lnTo>
                  <a:lnTo>
                    <a:pt x="7" y="500"/>
                  </a:lnTo>
                  <a:lnTo>
                    <a:pt x="7" y="499"/>
                  </a:lnTo>
                  <a:lnTo>
                    <a:pt x="7" y="497"/>
                  </a:lnTo>
                  <a:lnTo>
                    <a:pt x="7" y="496"/>
                  </a:lnTo>
                  <a:lnTo>
                    <a:pt x="7" y="495"/>
                  </a:lnTo>
                  <a:lnTo>
                    <a:pt x="7" y="494"/>
                  </a:lnTo>
                  <a:lnTo>
                    <a:pt x="7" y="493"/>
                  </a:lnTo>
                  <a:lnTo>
                    <a:pt x="8" y="493"/>
                  </a:lnTo>
                  <a:lnTo>
                    <a:pt x="8" y="491"/>
                  </a:lnTo>
                  <a:lnTo>
                    <a:pt x="8" y="490"/>
                  </a:lnTo>
                  <a:lnTo>
                    <a:pt x="8" y="489"/>
                  </a:lnTo>
                  <a:lnTo>
                    <a:pt x="8" y="488"/>
                  </a:lnTo>
                  <a:lnTo>
                    <a:pt x="8" y="487"/>
                  </a:lnTo>
                  <a:lnTo>
                    <a:pt x="8" y="485"/>
                  </a:lnTo>
                  <a:lnTo>
                    <a:pt x="8" y="484"/>
                  </a:lnTo>
                  <a:lnTo>
                    <a:pt x="8" y="483"/>
                  </a:lnTo>
                  <a:lnTo>
                    <a:pt x="8" y="482"/>
                  </a:lnTo>
                  <a:lnTo>
                    <a:pt x="8" y="481"/>
                  </a:lnTo>
                  <a:lnTo>
                    <a:pt x="8" y="479"/>
                  </a:lnTo>
                  <a:lnTo>
                    <a:pt x="8" y="478"/>
                  </a:lnTo>
                  <a:lnTo>
                    <a:pt x="8" y="477"/>
                  </a:lnTo>
                  <a:lnTo>
                    <a:pt x="8" y="476"/>
                  </a:lnTo>
                  <a:lnTo>
                    <a:pt x="8" y="475"/>
                  </a:lnTo>
                  <a:lnTo>
                    <a:pt x="8" y="473"/>
                  </a:lnTo>
                  <a:lnTo>
                    <a:pt x="8" y="472"/>
                  </a:lnTo>
                  <a:lnTo>
                    <a:pt x="8" y="471"/>
                  </a:lnTo>
                  <a:lnTo>
                    <a:pt x="8" y="470"/>
                  </a:lnTo>
                  <a:lnTo>
                    <a:pt x="8" y="469"/>
                  </a:lnTo>
                  <a:lnTo>
                    <a:pt x="8" y="467"/>
                  </a:lnTo>
                  <a:lnTo>
                    <a:pt x="8" y="466"/>
                  </a:lnTo>
                  <a:lnTo>
                    <a:pt x="8" y="465"/>
                  </a:lnTo>
                  <a:lnTo>
                    <a:pt x="8" y="464"/>
                  </a:lnTo>
                  <a:lnTo>
                    <a:pt x="8" y="463"/>
                  </a:lnTo>
                  <a:lnTo>
                    <a:pt x="8" y="461"/>
                  </a:lnTo>
                  <a:lnTo>
                    <a:pt x="8" y="460"/>
                  </a:lnTo>
                  <a:lnTo>
                    <a:pt x="8" y="459"/>
                  </a:lnTo>
                  <a:lnTo>
                    <a:pt x="8" y="458"/>
                  </a:lnTo>
                  <a:lnTo>
                    <a:pt x="8" y="457"/>
                  </a:lnTo>
                  <a:lnTo>
                    <a:pt x="8" y="455"/>
                  </a:lnTo>
                  <a:lnTo>
                    <a:pt x="8" y="454"/>
                  </a:lnTo>
                  <a:lnTo>
                    <a:pt x="8" y="453"/>
                  </a:lnTo>
                  <a:lnTo>
                    <a:pt x="8" y="452"/>
                  </a:lnTo>
                  <a:lnTo>
                    <a:pt x="8" y="451"/>
                  </a:lnTo>
                  <a:lnTo>
                    <a:pt x="8" y="449"/>
                  </a:lnTo>
                  <a:lnTo>
                    <a:pt x="8" y="448"/>
                  </a:lnTo>
                  <a:lnTo>
                    <a:pt x="8" y="447"/>
                  </a:lnTo>
                  <a:lnTo>
                    <a:pt x="8" y="446"/>
                  </a:lnTo>
                  <a:lnTo>
                    <a:pt x="8" y="445"/>
                  </a:lnTo>
                  <a:lnTo>
                    <a:pt x="8" y="443"/>
                  </a:lnTo>
                  <a:lnTo>
                    <a:pt x="8" y="442"/>
                  </a:lnTo>
                  <a:lnTo>
                    <a:pt x="8" y="441"/>
                  </a:lnTo>
                  <a:lnTo>
                    <a:pt x="8" y="440"/>
                  </a:lnTo>
                  <a:lnTo>
                    <a:pt x="8" y="439"/>
                  </a:lnTo>
                  <a:lnTo>
                    <a:pt x="8" y="437"/>
                  </a:lnTo>
                  <a:lnTo>
                    <a:pt x="8" y="436"/>
                  </a:lnTo>
                  <a:lnTo>
                    <a:pt x="8" y="435"/>
                  </a:lnTo>
                  <a:lnTo>
                    <a:pt x="8" y="434"/>
                  </a:lnTo>
                  <a:lnTo>
                    <a:pt x="8" y="433"/>
                  </a:lnTo>
                  <a:lnTo>
                    <a:pt x="8" y="431"/>
                  </a:lnTo>
                  <a:lnTo>
                    <a:pt x="8" y="430"/>
                  </a:lnTo>
                  <a:lnTo>
                    <a:pt x="8" y="429"/>
                  </a:lnTo>
                  <a:lnTo>
                    <a:pt x="8" y="428"/>
                  </a:lnTo>
                  <a:lnTo>
                    <a:pt x="8" y="427"/>
                  </a:lnTo>
                  <a:lnTo>
                    <a:pt x="8" y="425"/>
                  </a:lnTo>
                  <a:lnTo>
                    <a:pt x="8" y="424"/>
                  </a:lnTo>
                  <a:lnTo>
                    <a:pt x="8" y="423"/>
                  </a:lnTo>
                  <a:lnTo>
                    <a:pt x="8" y="422"/>
                  </a:lnTo>
                  <a:lnTo>
                    <a:pt x="8" y="421"/>
                  </a:lnTo>
                  <a:lnTo>
                    <a:pt x="8" y="419"/>
                  </a:lnTo>
                  <a:lnTo>
                    <a:pt x="8" y="418"/>
                  </a:lnTo>
                  <a:lnTo>
                    <a:pt x="8" y="417"/>
                  </a:lnTo>
                  <a:lnTo>
                    <a:pt x="9" y="416"/>
                  </a:lnTo>
                  <a:lnTo>
                    <a:pt x="9" y="415"/>
                  </a:lnTo>
                  <a:lnTo>
                    <a:pt x="9" y="413"/>
                  </a:lnTo>
                  <a:lnTo>
                    <a:pt x="9" y="412"/>
                  </a:lnTo>
                  <a:lnTo>
                    <a:pt x="9" y="411"/>
                  </a:lnTo>
                  <a:lnTo>
                    <a:pt x="9" y="410"/>
                  </a:lnTo>
                  <a:lnTo>
                    <a:pt x="9" y="409"/>
                  </a:lnTo>
                  <a:lnTo>
                    <a:pt x="9" y="407"/>
                  </a:lnTo>
                  <a:lnTo>
                    <a:pt x="9" y="406"/>
                  </a:lnTo>
                  <a:lnTo>
                    <a:pt x="9" y="405"/>
                  </a:lnTo>
                  <a:lnTo>
                    <a:pt x="9" y="404"/>
                  </a:lnTo>
                  <a:lnTo>
                    <a:pt x="9" y="403"/>
                  </a:lnTo>
                  <a:lnTo>
                    <a:pt x="9" y="401"/>
                  </a:lnTo>
                  <a:lnTo>
                    <a:pt x="9" y="400"/>
                  </a:lnTo>
                  <a:lnTo>
                    <a:pt x="9" y="399"/>
                  </a:lnTo>
                  <a:lnTo>
                    <a:pt x="9" y="398"/>
                  </a:lnTo>
                  <a:lnTo>
                    <a:pt x="9" y="397"/>
                  </a:lnTo>
                  <a:lnTo>
                    <a:pt x="9" y="395"/>
                  </a:lnTo>
                  <a:lnTo>
                    <a:pt x="9" y="394"/>
                  </a:lnTo>
                  <a:lnTo>
                    <a:pt x="9" y="393"/>
                  </a:lnTo>
                  <a:lnTo>
                    <a:pt x="9" y="392"/>
                  </a:lnTo>
                  <a:lnTo>
                    <a:pt x="9" y="391"/>
                  </a:lnTo>
                  <a:lnTo>
                    <a:pt x="9" y="389"/>
                  </a:lnTo>
                  <a:lnTo>
                    <a:pt x="9" y="388"/>
                  </a:lnTo>
                  <a:lnTo>
                    <a:pt x="9" y="387"/>
                  </a:lnTo>
                  <a:lnTo>
                    <a:pt x="9" y="386"/>
                  </a:lnTo>
                  <a:lnTo>
                    <a:pt x="9" y="385"/>
                  </a:lnTo>
                  <a:lnTo>
                    <a:pt x="9" y="383"/>
                  </a:lnTo>
                  <a:lnTo>
                    <a:pt x="9" y="382"/>
                  </a:lnTo>
                  <a:lnTo>
                    <a:pt x="9" y="381"/>
                  </a:lnTo>
                  <a:lnTo>
                    <a:pt x="9" y="380"/>
                  </a:lnTo>
                  <a:lnTo>
                    <a:pt x="9" y="379"/>
                  </a:lnTo>
                  <a:lnTo>
                    <a:pt x="9" y="377"/>
                  </a:lnTo>
                  <a:lnTo>
                    <a:pt x="9" y="376"/>
                  </a:lnTo>
                  <a:lnTo>
                    <a:pt x="9" y="375"/>
                  </a:lnTo>
                  <a:lnTo>
                    <a:pt x="9" y="374"/>
                  </a:lnTo>
                  <a:lnTo>
                    <a:pt x="9" y="373"/>
                  </a:lnTo>
                  <a:lnTo>
                    <a:pt x="9" y="371"/>
                  </a:lnTo>
                  <a:lnTo>
                    <a:pt x="9" y="370"/>
                  </a:lnTo>
                  <a:lnTo>
                    <a:pt x="9" y="369"/>
                  </a:lnTo>
                  <a:lnTo>
                    <a:pt x="9" y="368"/>
                  </a:lnTo>
                  <a:lnTo>
                    <a:pt x="9" y="367"/>
                  </a:lnTo>
                  <a:lnTo>
                    <a:pt x="9" y="365"/>
                  </a:lnTo>
                  <a:lnTo>
                    <a:pt x="9" y="364"/>
                  </a:lnTo>
                  <a:lnTo>
                    <a:pt x="9" y="363"/>
                  </a:lnTo>
                  <a:lnTo>
                    <a:pt x="9" y="362"/>
                  </a:lnTo>
                  <a:lnTo>
                    <a:pt x="9" y="361"/>
                  </a:lnTo>
                  <a:lnTo>
                    <a:pt x="9" y="359"/>
                  </a:lnTo>
                  <a:lnTo>
                    <a:pt x="9" y="358"/>
                  </a:lnTo>
                  <a:lnTo>
                    <a:pt x="9" y="357"/>
                  </a:lnTo>
                  <a:lnTo>
                    <a:pt x="9" y="356"/>
                  </a:lnTo>
                  <a:lnTo>
                    <a:pt x="9" y="355"/>
                  </a:lnTo>
                  <a:lnTo>
                    <a:pt x="9" y="354"/>
                  </a:lnTo>
                  <a:lnTo>
                    <a:pt x="9" y="352"/>
                  </a:lnTo>
                  <a:lnTo>
                    <a:pt x="9" y="351"/>
                  </a:lnTo>
                  <a:lnTo>
                    <a:pt x="9" y="350"/>
                  </a:lnTo>
                  <a:lnTo>
                    <a:pt x="9" y="349"/>
                  </a:lnTo>
                  <a:lnTo>
                    <a:pt x="9" y="348"/>
                  </a:lnTo>
                  <a:lnTo>
                    <a:pt x="9" y="346"/>
                  </a:lnTo>
                  <a:lnTo>
                    <a:pt x="9" y="345"/>
                  </a:lnTo>
                  <a:lnTo>
                    <a:pt x="9" y="344"/>
                  </a:lnTo>
                  <a:lnTo>
                    <a:pt x="9" y="343"/>
                  </a:lnTo>
                  <a:lnTo>
                    <a:pt x="9" y="342"/>
                  </a:lnTo>
                  <a:lnTo>
                    <a:pt x="9" y="340"/>
                  </a:lnTo>
                  <a:lnTo>
                    <a:pt x="9" y="339"/>
                  </a:lnTo>
                  <a:lnTo>
                    <a:pt x="9" y="338"/>
                  </a:lnTo>
                  <a:lnTo>
                    <a:pt x="9" y="337"/>
                  </a:lnTo>
                  <a:lnTo>
                    <a:pt x="10" y="336"/>
                  </a:lnTo>
                  <a:lnTo>
                    <a:pt x="10" y="334"/>
                  </a:lnTo>
                  <a:lnTo>
                    <a:pt x="10" y="333"/>
                  </a:lnTo>
                  <a:lnTo>
                    <a:pt x="10" y="332"/>
                  </a:lnTo>
                  <a:lnTo>
                    <a:pt x="10" y="331"/>
                  </a:lnTo>
                  <a:lnTo>
                    <a:pt x="10" y="330"/>
                  </a:lnTo>
                  <a:lnTo>
                    <a:pt x="10" y="328"/>
                  </a:lnTo>
                  <a:lnTo>
                    <a:pt x="10" y="327"/>
                  </a:lnTo>
                  <a:lnTo>
                    <a:pt x="10" y="326"/>
                  </a:lnTo>
                  <a:lnTo>
                    <a:pt x="10" y="325"/>
                  </a:lnTo>
                  <a:lnTo>
                    <a:pt x="10" y="324"/>
                  </a:lnTo>
                  <a:lnTo>
                    <a:pt x="10" y="322"/>
                  </a:lnTo>
                  <a:lnTo>
                    <a:pt x="10" y="321"/>
                  </a:lnTo>
                  <a:lnTo>
                    <a:pt x="10" y="320"/>
                  </a:lnTo>
                  <a:lnTo>
                    <a:pt x="10" y="319"/>
                  </a:lnTo>
                  <a:lnTo>
                    <a:pt x="10" y="318"/>
                  </a:lnTo>
                  <a:lnTo>
                    <a:pt x="10" y="316"/>
                  </a:lnTo>
                  <a:lnTo>
                    <a:pt x="10" y="315"/>
                  </a:lnTo>
                  <a:lnTo>
                    <a:pt x="10" y="314"/>
                  </a:lnTo>
                  <a:lnTo>
                    <a:pt x="10" y="313"/>
                  </a:lnTo>
                  <a:lnTo>
                    <a:pt x="10" y="312"/>
                  </a:lnTo>
                  <a:lnTo>
                    <a:pt x="10" y="310"/>
                  </a:lnTo>
                  <a:lnTo>
                    <a:pt x="10" y="309"/>
                  </a:lnTo>
                  <a:lnTo>
                    <a:pt x="10" y="308"/>
                  </a:lnTo>
                  <a:lnTo>
                    <a:pt x="10" y="307"/>
                  </a:lnTo>
                  <a:lnTo>
                    <a:pt x="10" y="306"/>
                  </a:lnTo>
                  <a:lnTo>
                    <a:pt x="10" y="304"/>
                  </a:lnTo>
                  <a:lnTo>
                    <a:pt x="10" y="303"/>
                  </a:lnTo>
                  <a:lnTo>
                    <a:pt x="10" y="302"/>
                  </a:lnTo>
                  <a:lnTo>
                    <a:pt x="10" y="301"/>
                  </a:lnTo>
                  <a:lnTo>
                    <a:pt x="10" y="300"/>
                  </a:lnTo>
                  <a:lnTo>
                    <a:pt x="10" y="298"/>
                  </a:lnTo>
                  <a:lnTo>
                    <a:pt x="10" y="297"/>
                  </a:lnTo>
                  <a:lnTo>
                    <a:pt x="10" y="296"/>
                  </a:lnTo>
                  <a:lnTo>
                    <a:pt x="10" y="295"/>
                  </a:lnTo>
                  <a:lnTo>
                    <a:pt x="10" y="294"/>
                  </a:lnTo>
                  <a:lnTo>
                    <a:pt x="10" y="292"/>
                  </a:lnTo>
                  <a:lnTo>
                    <a:pt x="10" y="291"/>
                  </a:lnTo>
                  <a:lnTo>
                    <a:pt x="10" y="290"/>
                  </a:lnTo>
                  <a:lnTo>
                    <a:pt x="10" y="289"/>
                  </a:lnTo>
                  <a:lnTo>
                    <a:pt x="10" y="288"/>
                  </a:lnTo>
                  <a:lnTo>
                    <a:pt x="10" y="286"/>
                  </a:lnTo>
                  <a:lnTo>
                    <a:pt x="10" y="285"/>
                  </a:lnTo>
                  <a:lnTo>
                    <a:pt x="10" y="284"/>
                  </a:lnTo>
                  <a:lnTo>
                    <a:pt x="10" y="283"/>
                  </a:lnTo>
                  <a:lnTo>
                    <a:pt x="10" y="282"/>
                  </a:lnTo>
                  <a:lnTo>
                    <a:pt x="10" y="280"/>
                  </a:lnTo>
                  <a:lnTo>
                    <a:pt x="10" y="279"/>
                  </a:lnTo>
                  <a:lnTo>
                    <a:pt x="10" y="278"/>
                  </a:lnTo>
                  <a:lnTo>
                    <a:pt x="10" y="277"/>
                  </a:lnTo>
                  <a:lnTo>
                    <a:pt x="10" y="276"/>
                  </a:lnTo>
                  <a:lnTo>
                    <a:pt x="10" y="274"/>
                  </a:lnTo>
                  <a:lnTo>
                    <a:pt x="10" y="273"/>
                  </a:lnTo>
                  <a:lnTo>
                    <a:pt x="10" y="272"/>
                  </a:lnTo>
                  <a:lnTo>
                    <a:pt x="10" y="271"/>
                  </a:lnTo>
                  <a:lnTo>
                    <a:pt x="10" y="270"/>
                  </a:lnTo>
                  <a:lnTo>
                    <a:pt x="10" y="268"/>
                  </a:lnTo>
                  <a:lnTo>
                    <a:pt x="10" y="267"/>
                  </a:lnTo>
                  <a:lnTo>
                    <a:pt x="10" y="266"/>
                  </a:lnTo>
                  <a:lnTo>
                    <a:pt x="10" y="265"/>
                  </a:lnTo>
                  <a:lnTo>
                    <a:pt x="10" y="264"/>
                  </a:lnTo>
                  <a:lnTo>
                    <a:pt x="10" y="261"/>
                  </a:lnTo>
                  <a:lnTo>
                    <a:pt x="10" y="260"/>
                  </a:lnTo>
                  <a:lnTo>
                    <a:pt x="10" y="259"/>
                  </a:lnTo>
                  <a:lnTo>
                    <a:pt x="10" y="258"/>
                  </a:lnTo>
                  <a:lnTo>
                    <a:pt x="10" y="256"/>
                  </a:lnTo>
                  <a:lnTo>
                    <a:pt x="10" y="255"/>
                  </a:lnTo>
                  <a:lnTo>
                    <a:pt x="10" y="254"/>
                  </a:lnTo>
                  <a:lnTo>
                    <a:pt x="10" y="253"/>
                  </a:lnTo>
                  <a:lnTo>
                    <a:pt x="10" y="252"/>
                  </a:lnTo>
                  <a:lnTo>
                    <a:pt x="10" y="250"/>
                  </a:lnTo>
                  <a:lnTo>
                    <a:pt x="10" y="249"/>
                  </a:lnTo>
                  <a:lnTo>
                    <a:pt x="12" y="248"/>
                  </a:lnTo>
                  <a:lnTo>
                    <a:pt x="12" y="247"/>
                  </a:lnTo>
                  <a:lnTo>
                    <a:pt x="12" y="246"/>
                  </a:lnTo>
                  <a:lnTo>
                    <a:pt x="12" y="244"/>
                  </a:lnTo>
                  <a:lnTo>
                    <a:pt x="12" y="243"/>
                  </a:lnTo>
                  <a:lnTo>
                    <a:pt x="12" y="242"/>
                  </a:lnTo>
                  <a:lnTo>
                    <a:pt x="12" y="241"/>
                  </a:lnTo>
                  <a:lnTo>
                    <a:pt x="12" y="240"/>
                  </a:lnTo>
                  <a:lnTo>
                    <a:pt x="12" y="238"/>
                  </a:lnTo>
                  <a:lnTo>
                    <a:pt x="12" y="237"/>
                  </a:lnTo>
                  <a:lnTo>
                    <a:pt x="12" y="236"/>
                  </a:lnTo>
                  <a:lnTo>
                    <a:pt x="12" y="235"/>
                  </a:lnTo>
                  <a:lnTo>
                    <a:pt x="12" y="234"/>
                  </a:lnTo>
                  <a:lnTo>
                    <a:pt x="12" y="232"/>
                  </a:lnTo>
                  <a:lnTo>
                    <a:pt x="12" y="231"/>
                  </a:lnTo>
                  <a:lnTo>
                    <a:pt x="12" y="230"/>
                  </a:lnTo>
                  <a:lnTo>
                    <a:pt x="12" y="229"/>
                  </a:lnTo>
                  <a:lnTo>
                    <a:pt x="12" y="228"/>
                  </a:lnTo>
                  <a:lnTo>
                    <a:pt x="12" y="226"/>
                  </a:lnTo>
                  <a:lnTo>
                    <a:pt x="12" y="225"/>
                  </a:lnTo>
                  <a:lnTo>
                    <a:pt x="12" y="223"/>
                  </a:lnTo>
                  <a:lnTo>
                    <a:pt x="12" y="222"/>
                  </a:lnTo>
                  <a:lnTo>
                    <a:pt x="12" y="220"/>
                  </a:lnTo>
                  <a:lnTo>
                    <a:pt x="12" y="219"/>
                  </a:lnTo>
                  <a:lnTo>
                    <a:pt x="12" y="218"/>
                  </a:lnTo>
                  <a:lnTo>
                    <a:pt x="12" y="217"/>
                  </a:lnTo>
                  <a:lnTo>
                    <a:pt x="12" y="216"/>
                  </a:lnTo>
                  <a:lnTo>
                    <a:pt x="12" y="214"/>
                  </a:lnTo>
                  <a:lnTo>
                    <a:pt x="12" y="213"/>
                  </a:lnTo>
                  <a:lnTo>
                    <a:pt x="12" y="212"/>
                  </a:lnTo>
                  <a:lnTo>
                    <a:pt x="12" y="211"/>
                  </a:lnTo>
                  <a:lnTo>
                    <a:pt x="12" y="210"/>
                  </a:lnTo>
                  <a:lnTo>
                    <a:pt x="12" y="208"/>
                  </a:lnTo>
                  <a:lnTo>
                    <a:pt x="12" y="207"/>
                  </a:lnTo>
                  <a:lnTo>
                    <a:pt x="12" y="206"/>
                  </a:lnTo>
                  <a:lnTo>
                    <a:pt x="12" y="205"/>
                  </a:lnTo>
                  <a:lnTo>
                    <a:pt x="12" y="204"/>
                  </a:lnTo>
                  <a:lnTo>
                    <a:pt x="12" y="202"/>
                  </a:lnTo>
                  <a:lnTo>
                    <a:pt x="12" y="201"/>
                  </a:lnTo>
                  <a:lnTo>
                    <a:pt x="12" y="200"/>
                  </a:lnTo>
                  <a:lnTo>
                    <a:pt x="12" y="199"/>
                  </a:lnTo>
                  <a:lnTo>
                    <a:pt x="12" y="196"/>
                  </a:lnTo>
                  <a:lnTo>
                    <a:pt x="12" y="195"/>
                  </a:lnTo>
                  <a:lnTo>
                    <a:pt x="12" y="194"/>
                  </a:lnTo>
                  <a:lnTo>
                    <a:pt x="12" y="193"/>
                  </a:lnTo>
                  <a:lnTo>
                    <a:pt x="12" y="192"/>
                  </a:lnTo>
                  <a:lnTo>
                    <a:pt x="12" y="190"/>
                  </a:lnTo>
                  <a:lnTo>
                    <a:pt x="12" y="189"/>
                  </a:lnTo>
                  <a:lnTo>
                    <a:pt x="12" y="188"/>
                  </a:lnTo>
                  <a:lnTo>
                    <a:pt x="12" y="187"/>
                  </a:lnTo>
                  <a:lnTo>
                    <a:pt x="12" y="186"/>
                  </a:lnTo>
                  <a:lnTo>
                    <a:pt x="12" y="184"/>
                  </a:lnTo>
                  <a:lnTo>
                    <a:pt x="12" y="183"/>
                  </a:lnTo>
                  <a:lnTo>
                    <a:pt x="12" y="182"/>
                  </a:lnTo>
                  <a:lnTo>
                    <a:pt x="12" y="181"/>
                  </a:lnTo>
                  <a:lnTo>
                    <a:pt x="12" y="180"/>
                  </a:lnTo>
                  <a:lnTo>
                    <a:pt x="12" y="178"/>
                  </a:lnTo>
                  <a:lnTo>
                    <a:pt x="12" y="177"/>
                  </a:lnTo>
                  <a:lnTo>
                    <a:pt x="12" y="176"/>
                  </a:lnTo>
                  <a:lnTo>
                    <a:pt x="12" y="174"/>
                  </a:lnTo>
                  <a:lnTo>
                    <a:pt x="12" y="172"/>
                  </a:lnTo>
                  <a:lnTo>
                    <a:pt x="12" y="171"/>
                  </a:lnTo>
                  <a:lnTo>
                    <a:pt x="12" y="170"/>
                  </a:lnTo>
                  <a:lnTo>
                    <a:pt x="12" y="169"/>
                  </a:lnTo>
                  <a:lnTo>
                    <a:pt x="12" y="168"/>
                  </a:lnTo>
                  <a:lnTo>
                    <a:pt x="12" y="166"/>
                  </a:lnTo>
                  <a:lnTo>
                    <a:pt x="12" y="165"/>
                  </a:lnTo>
                  <a:lnTo>
                    <a:pt x="12" y="164"/>
                  </a:lnTo>
                  <a:lnTo>
                    <a:pt x="12" y="163"/>
                  </a:lnTo>
                  <a:lnTo>
                    <a:pt x="12" y="162"/>
                  </a:lnTo>
                  <a:lnTo>
                    <a:pt x="12" y="160"/>
                  </a:lnTo>
                  <a:lnTo>
                    <a:pt x="12" y="159"/>
                  </a:lnTo>
                  <a:lnTo>
                    <a:pt x="13" y="158"/>
                  </a:lnTo>
                  <a:lnTo>
                    <a:pt x="13" y="157"/>
                  </a:lnTo>
                  <a:lnTo>
                    <a:pt x="13" y="156"/>
                  </a:lnTo>
                  <a:lnTo>
                    <a:pt x="13" y="153"/>
                  </a:lnTo>
                  <a:lnTo>
                    <a:pt x="13" y="152"/>
                  </a:lnTo>
                  <a:lnTo>
                    <a:pt x="13" y="151"/>
                  </a:lnTo>
                  <a:lnTo>
                    <a:pt x="13" y="150"/>
                  </a:lnTo>
                  <a:lnTo>
                    <a:pt x="13" y="148"/>
                  </a:lnTo>
                  <a:lnTo>
                    <a:pt x="13" y="147"/>
                  </a:lnTo>
                  <a:lnTo>
                    <a:pt x="13" y="146"/>
                  </a:lnTo>
                  <a:lnTo>
                    <a:pt x="13" y="145"/>
                  </a:lnTo>
                  <a:lnTo>
                    <a:pt x="13" y="144"/>
                  </a:lnTo>
                  <a:lnTo>
                    <a:pt x="13" y="142"/>
                  </a:lnTo>
                  <a:lnTo>
                    <a:pt x="13" y="141"/>
                  </a:lnTo>
                  <a:lnTo>
                    <a:pt x="13" y="140"/>
                  </a:lnTo>
                  <a:lnTo>
                    <a:pt x="13" y="139"/>
                  </a:lnTo>
                  <a:lnTo>
                    <a:pt x="13" y="138"/>
                  </a:lnTo>
                  <a:lnTo>
                    <a:pt x="13" y="136"/>
                  </a:lnTo>
                  <a:lnTo>
                    <a:pt x="13" y="134"/>
                  </a:lnTo>
                  <a:lnTo>
                    <a:pt x="13" y="133"/>
                  </a:lnTo>
                  <a:lnTo>
                    <a:pt x="13" y="132"/>
                  </a:lnTo>
                  <a:lnTo>
                    <a:pt x="13" y="130"/>
                  </a:lnTo>
                  <a:lnTo>
                    <a:pt x="13" y="129"/>
                  </a:lnTo>
                  <a:lnTo>
                    <a:pt x="13" y="128"/>
                  </a:lnTo>
                  <a:lnTo>
                    <a:pt x="13" y="127"/>
                  </a:lnTo>
                  <a:lnTo>
                    <a:pt x="13" y="126"/>
                  </a:lnTo>
                  <a:lnTo>
                    <a:pt x="13" y="124"/>
                  </a:lnTo>
                  <a:lnTo>
                    <a:pt x="13" y="123"/>
                  </a:lnTo>
                  <a:lnTo>
                    <a:pt x="13" y="122"/>
                  </a:lnTo>
                  <a:lnTo>
                    <a:pt x="13" y="121"/>
                  </a:lnTo>
                  <a:lnTo>
                    <a:pt x="13" y="120"/>
                  </a:lnTo>
                  <a:lnTo>
                    <a:pt x="13" y="118"/>
                  </a:lnTo>
                  <a:lnTo>
                    <a:pt x="13" y="116"/>
                  </a:lnTo>
                  <a:lnTo>
                    <a:pt x="13" y="115"/>
                  </a:lnTo>
                  <a:lnTo>
                    <a:pt x="13" y="114"/>
                  </a:lnTo>
                  <a:lnTo>
                    <a:pt x="13" y="112"/>
                  </a:lnTo>
                  <a:lnTo>
                    <a:pt x="13" y="111"/>
                  </a:lnTo>
                  <a:lnTo>
                    <a:pt x="13" y="110"/>
                  </a:lnTo>
                  <a:lnTo>
                    <a:pt x="13" y="109"/>
                  </a:lnTo>
                  <a:lnTo>
                    <a:pt x="13" y="108"/>
                  </a:lnTo>
                  <a:lnTo>
                    <a:pt x="13" y="106"/>
                  </a:lnTo>
                  <a:lnTo>
                    <a:pt x="13" y="105"/>
                  </a:lnTo>
                  <a:lnTo>
                    <a:pt x="13" y="104"/>
                  </a:lnTo>
                  <a:lnTo>
                    <a:pt x="13" y="103"/>
                  </a:lnTo>
                  <a:lnTo>
                    <a:pt x="13" y="102"/>
                  </a:lnTo>
                  <a:lnTo>
                    <a:pt x="13" y="100"/>
                  </a:lnTo>
                  <a:lnTo>
                    <a:pt x="13" y="98"/>
                  </a:lnTo>
                  <a:lnTo>
                    <a:pt x="13" y="97"/>
                  </a:lnTo>
                  <a:lnTo>
                    <a:pt x="13" y="96"/>
                  </a:lnTo>
                  <a:lnTo>
                    <a:pt x="13" y="94"/>
                  </a:lnTo>
                  <a:lnTo>
                    <a:pt x="13" y="93"/>
                  </a:lnTo>
                  <a:lnTo>
                    <a:pt x="13" y="92"/>
                  </a:lnTo>
                  <a:lnTo>
                    <a:pt x="13" y="91"/>
                  </a:lnTo>
                  <a:lnTo>
                    <a:pt x="13" y="90"/>
                  </a:lnTo>
                  <a:lnTo>
                    <a:pt x="13" y="88"/>
                  </a:lnTo>
                  <a:lnTo>
                    <a:pt x="13" y="87"/>
                  </a:lnTo>
                  <a:lnTo>
                    <a:pt x="13" y="86"/>
                  </a:lnTo>
                  <a:lnTo>
                    <a:pt x="13" y="85"/>
                  </a:lnTo>
                  <a:lnTo>
                    <a:pt x="13" y="84"/>
                  </a:lnTo>
                  <a:lnTo>
                    <a:pt x="13" y="81"/>
                  </a:lnTo>
                  <a:lnTo>
                    <a:pt x="13" y="80"/>
                  </a:lnTo>
                  <a:lnTo>
                    <a:pt x="13" y="79"/>
                  </a:lnTo>
                  <a:lnTo>
                    <a:pt x="13" y="78"/>
                  </a:lnTo>
                  <a:lnTo>
                    <a:pt x="13" y="76"/>
                  </a:lnTo>
                  <a:lnTo>
                    <a:pt x="13" y="75"/>
                  </a:lnTo>
                  <a:lnTo>
                    <a:pt x="13" y="74"/>
                  </a:lnTo>
                  <a:lnTo>
                    <a:pt x="13" y="73"/>
                  </a:lnTo>
                  <a:lnTo>
                    <a:pt x="13" y="72"/>
                  </a:lnTo>
                  <a:lnTo>
                    <a:pt x="13" y="70"/>
                  </a:lnTo>
                  <a:lnTo>
                    <a:pt x="13" y="69"/>
                  </a:lnTo>
                  <a:lnTo>
                    <a:pt x="13" y="68"/>
                  </a:lnTo>
                  <a:lnTo>
                    <a:pt x="14" y="67"/>
                  </a:lnTo>
                  <a:lnTo>
                    <a:pt x="14" y="66"/>
                  </a:lnTo>
                  <a:lnTo>
                    <a:pt x="14" y="63"/>
                  </a:lnTo>
                  <a:lnTo>
                    <a:pt x="14" y="62"/>
                  </a:lnTo>
                  <a:lnTo>
                    <a:pt x="14" y="61"/>
                  </a:lnTo>
                  <a:lnTo>
                    <a:pt x="14" y="60"/>
                  </a:lnTo>
                  <a:lnTo>
                    <a:pt x="14" y="58"/>
                  </a:lnTo>
                  <a:lnTo>
                    <a:pt x="14" y="57"/>
                  </a:lnTo>
                  <a:lnTo>
                    <a:pt x="14" y="56"/>
                  </a:lnTo>
                  <a:lnTo>
                    <a:pt x="14" y="55"/>
                  </a:lnTo>
                  <a:lnTo>
                    <a:pt x="14" y="54"/>
                  </a:lnTo>
                  <a:lnTo>
                    <a:pt x="14" y="52"/>
                  </a:lnTo>
                  <a:lnTo>
                    <a:pt x="14" y="51"/>
                  </a:lnTo>
                  <a:lnTo>
                    <a:pt x="14" y="50"/>
                  </a:lnTo>
                  <a:lnTo>
                    <a:pt x="14" y="49"/>
                  </a:lnTo>
                  <a:lnTo>
                    <a:pt x="14" y="48"/>
                  </a:lnTo>
                  <a:lnTo>
                    <a:pt x="14" y="45"/>
                  </a:lnTo>
                  <a:lnTo>
                    <a:pt x="14" y="44"/>
                  </a:lnTo>
                  <a:lnTo>
                    <a:pt x="14" y="43"/>
                  </a:lnTo>
                  <a:lnTo>
                    <a:pt x="14" y="42"/>
                  </a:lnTo>
                  <a:lnTo>
                    <a:pt x="14" y="40"/>
                  </a:lnTo>
                  <a:lnTo>
                    <a:pt x="14" y="39"/>
                  </a:lnTo>
                  <a:lnTo>
                    <a:pt x="14" y="38"/>
                  </a:lnTo>
                  <a:lnTo>
                    <a:pt x="14" y="37"/>
                  </a:lnTo>
                  <a:lnTo>
                    <a:pt x="14" y="36"/>
                  </a:lnTo>
                  <a:lnTo>
                    <a:pt x="14" y="34"/>
                  </a:lnTo>
                  <a:lnTo>
                    <a:pt x="14" y="33"/>
                  </a:lnTo>
                  <a:lnTo>
                    <a:pt x="14" y="32"/>
                  </a:lnTo>
                  <a:lnTo>
                    <a:pt x="14" y="31"/>
                  </a:lnTo>
                  <a:lnTo>
                    <a:pt x="14" y="30"/>
                  </a:lnTo>
                  <a:lnTo>
                    <a:pt x="14" y="28"/>
                  </a:lnTo>
                  <a:lnTo>
                    <a:pt x="14" y="26"/>
                  </a:lnTo>
                  <a:lnTo>
                    <a:pt x="14" y="25"/>
                  </a:lnTo>
                  <a:lnTo>
                    <a:pt x="14" y="24"/>
                  </a:lnTo>
                  <a:lnTo>
                    <a:pt x="14" y="22"/>
                  </a:lnTo>
                  <a:lnTo>
                    <a:pt x="14" y="21"/>
                  </a:lnTo>
                  <a:lnTo>
                    <a:pt x="14" y="20"/>
                  </a:lnTo>
                  <a:lnTo>
                    <a:pt x="14" y="19"/>
                  </a:lnTo>
                  <a:lnTo>
                    <a:pt x="14" y="18"/>
                  </a:lnTo>
                  <a:lnTo>
                    <a:pt x="14" y="16"/>
                  </a:lnTo>
                  <a:lnTo>
                    <a:pt x="14" y="15"/>
                  </a:lnTo>
                  <a:lnTo>
                    <a:pt x="14" y="14"/>
                  </a:lnTo>
                  <a:lnTo>
                    <a:pt x="14" y="13"/>
                  </a:lnTo>
                  <a:lnTo>
                    <a:pt x="14" y="12"/>
                  </a:lnTo>
                  <a:lnTo>
                    <a:pt x="14" y="10"/>
                  </a:lnTo>
                  <a:lnTo>
                    <a:pt x="14" y="9"/>
                  </a:lnTo>
                  <a:lnTo>
                    <a:pt x="14" y="8"/>
                  </a:lnTo>
                  <a:lnTo>
                    <a:pt x="14" y="7"/>
                  </a:lnTo>
                  <a:lnTo>
                    <a:pt x="14" y="4"/>
                  </a:lnTo>
                  <a:lnTo>
                    <a:pt x="14" y="3"/>
                  </a:lnTo>
                  <a:lnTo>
                    <a:pt x="14" y="2"/>
                  </a:lnTo>
                  <a:lnTo>
                    <a:pt x="14" y="1"/>
                  </a:lnTo>
                  <a:lnTo>
                    <a:pt x="14" y="0"/>
                  </a:lnTo>
                </a:path>
              </a:pathLst>
            </a:custGeom>
            <a:ln>
              <a:headEnd/>
              <a:tailEnd/>
            </a:ln>
          </p:spPr>
          <p:style>
            <a:lnRef idx="3">
              <a:schemeClr val="accent5"/>
            </a:lnRef>
            <a:fillRef idx="0">
              <a:schemeClr val="accent5"/>
            </a:fillRef>
            <a:effectRef idx="2">
              <a:schemeClr val="accent5"/>
            </a:effectRef>
            <a:fontRef idx="minor">
              <a:schemeClr val="tx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37" name="Freeform 16"/>
            <p:cNvSpPr>
              <a:spLocks/>
            </p:cNvSpPr>
            <p:nvPr/>
          </p:nvSpPr>
          <p:spPr bwMode="auto">
            <a:xfrm>
              <a:off x="2204749" y="4698035"/>
              <a:ext cx="105480" cy="335721"/>
            </a:xfrm>
            <a:custGeom>
              <a:avLst/>
              <a:gdLst>
                <a:gd name="T0" fmla="*/ 0 w 17"/>
                <a:gd name="T1" fmla="*/ 330 h 505"/>
                <a:gd name="T2" fmla="*/ 1 w 17"/>
                <a:gd name="T3" fmla="*/ 315 h 505"/>
                <a:gd name="T4" fmla="*/ 1 w 17"/>
                <a:gd name="T5" fmla="*/ 302 h 505"/>
                <a:gd name="T6" fmla="*/ 1 w 17"/>
                <a:gd name="T7" fmla="*/ 288 h 505"/>
                <a:gd name="T8" fmla="*/ 1 w 17"/>
                <a:gd name="T9" fmla="*/ 274 h 505"/>
                <a:gd name="T10" fmla="*/ 1 w 17"/>
                <a:gd name="T11" fmla="*/ 261 h 505"/>
                <a:gd name="T12" fmla="*/ 1 w 17"/>
                <a:gd name="T13" fmla="*/ 248 h 505"/>
                <a:gd name="T14" fmla="*/ 1 w 17"/>
                <a:gd name="T15" fmla="*/ 235 h 505"/>
                <a:gd name="T16" fmla="*/ 2 w 17"/>
                <a:gd name="T17" fmla="*/ 222 h 505"/>
                <a:gd name="T18" fmla="*/ 2 w 17"/>
                <a:gd name="T19" fmla="*/ 208 h 505"/>
                <a:gd name="T20" fmla="*/ 2 w 17"/>
                <a:gd name="T21" fmla="*/ 195 h 505"/>
                <a:gd name="T22" fmla="*/ 2 w 17"/>
                <a:gd name="T23" fmla="*/ 182 h 505"/>
                <a:gd name="T24" fmla="*/ 2 w 17"/>
                <a:gd name="T25" fmla="*/ 169 h 505"/>
                <a:gd name="T26" fmla="*/ 2 w 17"/>
                <a:gd name="T27" fmla="*/ 156 h 505"/>
                <a:gd name="T28" fmla="*/ 4 w 17"/>
                <a:gd name="T29" fmla="*/ 142 h 505"/>
                <a:gd name="T30" fmla="*/ 4 w 17"/>
                <a:gd name="T31" fmla="*/ 129 h 505"/>
                <a:gd name="T32" fmla="*/ 4 w 17"/>
                <a:gd name="T33" fmla="*/ 116 h 505"/>
                <a:gd name="T34" fmla="*/ 4 w 17"/>
                <a:gd name="T35" fmla="*/ 103 h 505"/>
                <a:gd name="T36" fmla="*/ 4 w 17"/>
                <a:gd name="T37" fmla="*/ 90 h 505"/>
                <a:gd name="T38" fmla="*/ 5 w 17"/>
                <a:gd name="T39" fmla="*/ 76 h 505"/>
                <a:gd name="T40" fmla="*/ 5 w 17"/>
                <a:gd name="T41" fmla="*/ 63 h 505"/>
                <a:gd name="T42" fmla="*/ 5 w 17"/>
                <a:gd name="T43" fmla="*/ 50 h 505"/>
                <a:gd name="T44" fmla="*/ 5 w 17"/>
                <a:gd name="T45" fmla="*/ 37 h 505"/>
                <a:gd name="T46" fmla="*/ 6 w 17"/>
                <a:gd name="T47" fmla="*/ 25 h 505"/>
                <a:gd name="T48" fmla="*/ 6 w 17"/>
                <a:gd name="T49" fmla="*/ 12 h 505"/>
                <a:gd name="T50" fmla="*/ 7 w 17"/>
                <a:gd name="T51" fmla="*/ 0 h 505"/>
                <a:gd name="T52" fmla="*/ 8 w 17"/>
                <a:gd name="T53" fmla="*/ 12 h 505"/>
                <a:gd name="T54" fmla="*/ 10 w 17"/>
                <a:gd name="T55" fmla="*/ 24 h 505"/>
                <a:gd name="T56" fmla="*/ 10 w 17"/>
                <a:gd name="T57" fmla="*/ 37 h 505"/>
                <a:gd name="T58" fmla="*/ 10 w 17"/>
                <a:gd name="T59" fmla="*/ 50 h 505"/>
                <a:gd name="T60" fmla="*/ 11 w 17"/>
                <a:gd name="T61" fmla="*/ 62 h 505"/>
                <a:gd name="T62" fmla="*/ 11 w 17"/>
                <a:gd name="T63" fmla="*/ 75 h 505"/>
                <a:gd name="T64" fmla="*/ 11 w 17"/>
                <a:gd name="T65" fmla="*/ 88 h 505"/>
                <a:gd name="T66" fmla="*/ 11 w 17"/>
                <a:gd name="T67" fmla="*/ 102 h 505"/>
                <a:gd name="T68" fmla="*/ 12 w 17"/>
                <a:gd name="T69" fmla="*/ 114 h 505"/>
                <a:gd name="T70" fmla="*/ 12 w 17"/>
                <a:gd name="T71" fmla="*/ 127 h 505"/>
                <a:gd name="T72" fmla="*/ 12 w 17"/>
                <a:gd name="T73" fmla="*/ 140 h 505"/>
                <a:gd name="T74" fmla="*/ 12 w 17"/>
                <a:gd name="T75" fmla="*/ 153 h 505"/>
                <a:gd name="T76" fmla="*/ 12 w 17"/>
                <a:gd name="T77" fmla="*/ 166 h 505"/>
                <a:gd name="T78" fmla="*/ 12 w 17"/>
                <a:gd name="T79" fmla="*/ 180 h 505"/>
                <a:gd name="T80" fmla="*/ 13 w 17"/>
                <a:gd name="T81" fmla="*/ 193 h 505"/>
                <a:gd name="T82" fmla="*/ 13 w 17"/>
                <a:gd name="T83" fmla="*/ 206 h 505"/>
                <a:gd name="T84" fmla="*/ 13 w 17"/>
                <a:gd name="T85" fmla="*/ 219 h 505"/>
                <a:gd name="T86" fmla="*/ 13 w 17"/>
                <a:gd name="T87" fmla="*/ 232 h 505"/>
                <a:gd name="T88" fmla="*/ 13 w 17"/>
                <a:gd name="T89" fmla="*/ 246 h 505"/>
                <a:gd name="T90" fmla="*/ 13 w 17"/>
                <a:gd name="T91" fmla="*/ 259 h 505"/>
                <a:gd name="T92" fmla="*/ 14 w 17"/>
                <a:gd name="T93" fmla="*/ 272 h 505"/>
                <a:gd name="T94" fmla="*/ 14 w 17"/>
                <a:gd name="T95" fmla="*/ 285 h 505"/>
                <a:gd name="T96" fmla="*/ 14 w 17"/>
                <a:gd name="T97" fmla="*/ 300 h 505"/>
                <a:gd name="T98" fmla="*/ 14 w 17"/>
                <a:gd name="T99" fmla="*/ 313 h 505"/>
                <a:gd name="T100" fmla="*/ 14 w 17"/>
                <a:gd name="T101" fmla="*/ 327 h 505"/>
                <a:gd name="T102" fmla="*/ 14 w 17"/>
                <a:gd name="T103" fmla="*/ 340 h 505"/>
                <a:gd name="T104" fmla="*/ 14 w 17"/>
                <a:gd name="T105" fmla="*/ 355 h 505"/>
                <a:gd name="T106" fmla="*/ 16 w 17"/>
                <a:gd name="T107" fmla="*/ 368 h 505"/>
                <a:gd name="T108" fmla="*/ 16 w 17"/>
                <a:gd name="T109" fmla="*/ 382 h 505"/>
                <a:gd name="T110" fmla="*/ 16 w 17"/>
                <a:gd name="T111" fmla="*/ 397 h 505"/>
                <a:gd name="T112" fmla="*/ 16 w 17"/>
                <a:gd name="T113" fmla="*/ 411 h 505"/>
                <a:gd name="T114" fmla="*/ 16 w 17"/>
                <a:gd name="T115" fmla="*/ 426 h 505"/>
                <a:gd name="T116" fmla="*/ 16 w 17"/>
                <a:gd name="T117" fmla="*/ 439 h 505"/>
                <a:gd name="T118" fmla="*/ 17 w 17"/>
                <a:gd name="T119" fmla="*/ 453 h 505"/>
                <a:gd name="T120" fmla="*/ 17 w 17"/>
                <a:gd name="T121" fmla="*/ 468 h 505"/>
                <a:gd name="T122" fmla="*/ 17 w 17"/>
                <a:gd name="T123" fmla="*/ 482 h 505"/>
                <a:gd name="T124" fmla="*/ 17 w 17"/>
                <a:gd name="T125" fmla="*/ 495 h 505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17"/>
                <a:gd name="T190" fmla="*/ 0 h 505"/>
                <a:gd name="T191" fmla="*/ 17 w 17"/>
                <a:gd name="T192" fmla="*/ 505 h 505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17" h="505">
                  <a:moveTo>
                    <a:pt x="0" y="342"/>
                  </a:moveTo>
                  <a:lnTo>
                    <a:pt x="0" y="340"/>
                  </a:lnTo>
                  <a:lnTo>
                    <a:pt x="0" y="339"/>
                  </a:lnTo>
                  <a:lnTo>
                    <a:pt x="0" y="338"/>
                  </a:lnTo>
                  <a:lnTo>
                    <a:pt x="0" y="337"/>
                  </a:lnTo>
                  <a:lnTo>
                    <a:pt x="0" y="336"/>
                  </a:lnTo>
                  <a:lnTo>
                    <a:pt x="0" y="334"/>
                  </a:lnTo>
                  <a:lnTo>
                    <a:pt x="0" y="333"/>
                  </a:lnTo>
                  <a:lnTo>
                    <a:pt x="0" y="332"/>
                  </a:lnTo>
                  <a:lnTo>
                    <a:pt x="0" y="331"/>
                  </a:lnTo>
                  <a:lnTo>
                    <a:pt x="0" y="330"/>
                  </a:lnTo>
                  <a:lnTo>
                    <a:pt x="0" y="328"/>
                  </a:lnTo>
                  <a:lnTo>
                    <a:pt x="0" y="327"/>
                  </a:lnTo>
                  <a:lnTo>
                    <a:pt x="0" y="326"/>
                  </a:lnTo>
                  <a:lnTo>
                    <a:pt x="0" y="324"/>
                  </a:lnTo>
                  <a:lnTo>
                    <a:pt x="0" y="322"/>
                  </a:lnTo>
                  <a:lnTo>
                    <a:pt x="0" y="321"/>
                  </a:lnTo>
                  <a:lnTo>
                    <a:pt x="0" y="320"/>
                  </a:lnTo>
                  <a:lnTo>
                    <a:pt x="0" y="319"/>
                  </a:lnTo>
                  <a:lnTo>
                    <a:pt x="0" y="318"/>
                  </a:lnTo>
                  <a:lnTo>
                    <a:pt x="1" y="316"/>
                  </a:lnTo>
                  <a:lnTo>
                    <a:pt x="1" y="315"/>
                  </a:lnTo>
                  <a:lnTo>
                    <a:pt x="1" y="314"/>
                  </a:lnTo>
                  <a:lnTo>
                    <a:pt x="1" y="313"/>
                  </a:lnTo>
                  <a:lnTo>
                    <a:pt x="1" y="312"/>
                  </a:lnTo>
                  <a:lnTo>
                    <a:pt x="1" y="310"/>
                  </a:lnTo>
                  <a:lnTo>
                    <a:pt x="1" y="309"/>
                  </a:lnTo>
                  <a:lnTo>
                    <a:pt x="1" y="308"/>
                  </a:lnTo>
                  <a:lnTo>
                    <a:pt x="1" y="307"/>
                  </a:lnTo>
                  <a:lnTo>
                    <a:pt x="1" y="306"/>
                  </a:lnTo>
                  <a:lnTo>
                    <a:pt x="1" y="304"/>
                  </a:lnTo>
                  <a:lnTo>
                    <a:pt x="1" y="303"/>
                  </a:lnTo>
                  <a:lnTo>
                    <a:pt x="1" y="302"/>
                  </a:lnTo>
                  <a:lnTo>
                    <a:pt x="1" y="301"/>
                  </a:lnTo>
                  <a:lnTo>
                    <a:pt x="1" y="300"/>
                  </a:lnTo>
                  <a:lnTo>
                    <a:pt x="1" y="298"/>
                  </a:lnTo>
                  <a:lnTo>
                    <a:pt x="1" y="297"/>
                  </a:lnTo>
                  <a:lnTo>
                    <a:pt x="1" y="296"/>
                  </a:lnTo>
                  <a:lnTo>
                    <a:pt x="1" y="295"/>
                  </a:lnTo>
                  <a:lnTo>
                    <a:pt x="1" y="294"/>
                  </a:lnTo>
                  <a:lnTo>
                    <a:pt x="1" y="291"/>
                  </a:lnTo>
                  <a:lnTo>
                    <a:pt x="1" y="290"/>
                  </a:lnTo>
                  <a:lnTo>
                    <a:pt x="1" y="289"/>
                  </a:lnTo>
                  <a:lnTo>
                    <a:pt x="1" y="288"/>
                  </a:lnTo>
                  <a:lnTo>
                    <a:pt x="1" y="286"/>
                  </a:lnTo>
                  <a:lnTo>
                    <a:pt x="1" y="285"/>
                  </a:lnTo>
                  <a:lnTo>
                    <a:pt x="1" y="284"/>
                  </a:lnTo>
                  <a:lnTo>
                    <a:pt x="1" y="283"/>
                  </a:lnTo>
                  <a:lnTo>
                    <a:pt x="1" y="282"/>
                  </a:lnTo>
                  <a:lnTo>
                    <a:pt x="1" y="280"/>
                  </a:lnTo>
                  <a:lnTo>
                    <a:pt x="1" y="279"/>
                  </a:lnTo>
                  <a:lnTo>
                    <a:pt x="1" y="278"/>
                  </a:lnTo>
                  <a:lnTo>
                    <a:pt x="1" y="277"/>
                  </a:lnTo>
                  <a:lnTo>
                    <a:pt x="1" y="276"/>
                  </a:lnTo>
                  <a:lnTo>
                    <a:pt x="1" y="274"/>
                  </a:lnTo>
                  <a:lnTo>
                    <a:pt x="1" y="273"/>
                  </a:lnTo>
                  <a:lnTo>
                    <a:pt x="1" y="272"/>
                  </a:lnTo>
                  <a:lnTo>
                    <a:pt x="1" y="271"/>
                  </a:lnTo>
                  <a:lnTo>
                    <a:pt x="1" y="270"/>
                  </a:lnTo>
                  <a:lnTo>
                    <a:pt x="1" y="268"/>
                  </a:lnTo>
                  <a:lnTo>
                    <a:pt x="1" y="267"/>
                  </a:lnTo>
                  <a:lnTo>
                    <a:pt x="1" y="266"/>
                  </a:lnTo>
                  <a:lnTo>
                    <a:pt x="1" y="265"/>
                  </a:lnTo>
                  <a:lnTo>
                    <a:pt x="1" y="264"/>
                  </a:lnTo>
                  <a:lnTo>
                    <a:pt x="1" y="262"/>
                  </a:lnTo>
                  <a:lnTo>
                    <a:pt x="1" y="261"/>
                  </a:lnTo>
                  <a:lnTo>
                    <a:pt x="1" y="260"/>
                  </a:lnTo>
                  <a:lnTo>
                    <a:pt x="1" y="259"/>
                  </a:lnTo>
                  <a:lnTo>
                    <a:pt x="1" y="258"/>
                  </a:lnTo>
                  <a:lnTo>
                    <a:pt x="1" y="256"/>
                  </a:lnTo>
                  <a:lnTo>
                    <a:pt x="1" y="255"/>
                  </a:lnTo>
                  <a:lnTo>
                    <a:pt x="1" y="254"/>
                  </a:lnTo>
                  <a:lnTo>
                    <a:pt x="1" y="253"/>
                  </a:lnTo>
                  <a:lnTo>
                    <a:pt x="1" y="252"/>
                  </a:lnTo>
                  <a:lnTo>
                    <a:pt x="1" y="250"/>
                  </a:lnTo>
                  <a:lnTo>
                    <a:pt x="1" y="249"/>
                  </a:lnTo>
                  <a:lnTo>
                    <a:pt x="1" y="248"/>
                  </a:lnTo>
                  <a:lnTo>
                    <a:pt x="1" y="247"/>
                  </a:lnTo>
                  <a:lnTo>
                    <a:pt x="1" y="246"/>
                  </a:lnTo>
                  <a:lnTo>
                    <a:pt x="1" y="244"/>
                  </a:lnTo>
                  <a:lnTo>
                    <a:pt x="1" y="243"/>
                  </a:lnTo>
                  <a:lnTo>
                    <a:pt x="1" y="242"/>
                  </a:lnTo>
                  <a:lnTo>
                    <a:pt x="1" y="241"/>
                  </a:lnTo>
                  <a:lnTo>
                    <a:pt x="1" y="240"/>
                  </a:lnTo>
                  <a:lnTo>
                    <a:pt x="1" y="238"/>
                  </a:lnTo>
                  <a:lnTo>
                    <a:pt x="1" y="237"/>
                  </a:lnTo>
                  <a:lnTo>
                    <a:pt x="1" y="236"/>
                  </a:lnTo>
                  <a:lnTo>
                    <a:pt x="1" y="235"/>
                  </a:lnTo>
                  <a:lnTo>
                    <a:pt x="1" y="234"/>
                  </a:lnTo>
                  <a:lnTo>
                    <a:pt x="1" y="232"/>
                  </a:lnTo>
                  <a:lnTo>
                    <a:pt x="1" y="231"/>
                  </a:lnTo>
                  <a:lnTo>
                    <a:pt x="1" y="230"/>
                  </a:lnTo>
                  <a:lnTo>
                    <a:pt x="2" y="229"/>
                  </a:lnTo>
                  <a:lnTo>
                    <a:pt x="2" y="228"/>
                  </a:lnTo>
                  <a:lnTo>
                    <a:pt x="2" y="226"/>
                  </a:lnTo>
                  <a:lnTo>
                    <a:pt x="2" y="225"/>
                  </a:lnTo>
                  <a:lnTo>
                    <a:pt x="2" y="224"/>
                  </a:lnTo>
                  <a:lnTo>
                    <a:pt x="2" y="223"/>
                  </a:lnTo>
                  <a:lnTo>
                    <a:pt x="2" y="222"/>
                  </a:lnTo>
                  <a:lnTo>
                    <a:pt x="2" y="220"/>
                  </a:lnTo>
                  <a:lnTo>
                    <a:pt x="2" y="219"/>
                  </a:lnTo>
                  <a:lnTo>
                    <a:pt x="2" y="218"/>
                  </a:lnTo>
                  <a:lnTo>
                    <a:pt x="2" y="217"/>
                  </a:lnTo>
                  <a:lnTo>
                    <a:pt x="2" y="216"/>
                  </a:lnTo>
                  <a:lnTo>
                    <a:pt x="2" y="214"/>
                  </a:lnTo>
                  <a:lnTo>
                    <a:pt x="2" y="213"/>
                  </a:lnTo>
                  <a:lnTo>
                    <a:pt x="2" y="212"/>
                  </a:lnTo>
                  <a:lnTo>
                    <a:pt x="2" y="211"/>
                  </a:lnTo>
                  <a:lnTo>
                    <a:pt x="2" y="210"/>
                  </a:lnTo>
                  <a:lnTo>
                    <a:pt x="2" y="208"/>
                  </a:lnTo>
                  <a:lnTo>
                    <a:pt x="2" y="207"/>
                  </a:lnTo>
                  <a:lnTo>
                    <a:pt x="2" y="206"/>
                  </a:lnTo>
                  <a:lnTo>
                    <a:pt x="2" y="205"/>
                  </a:lnTo>
                  <a:lnTo>
                    <a:pt x="2" y="204"/>
                  </a:lnTo>
                  <a:lnTo>
                    <a:pt x="2" y="202"/>
                  </a:lnTo>
                  <a:lnTo>
                    <a:pt x="2" y="201"/>
                  </a:lnTo>
                  <a:lnTo>
                    <a:pt x="2" y="200"/>
                  </a:lnTo>
                  <a:lnTo>
                    <a:pt x="2" y="199"/>
                  </a:lnTo>
                  <a:lnTo>
                    <a:pt x="2" y="198"/>
                  </a:lnTo>
                  <a:lnTo>
                    <a:pt x="2" y="196"/>
                  </a:lnTo>
                  <a:lnTo>
                    <a:pt x="2" y="195"/>
                  </a:lnTo>
                  <a:lnTo>
                    <a:pt x="2" y="194"/>
                  </a:lnTo>
                  <a:lnTo>
                    <a:pt x="2" y="193"/>
                  </a:lnTo>
                  <a:lnTo>
                    <a:pt x="2" y="192"/>
                  </a:lnTo>
                  <a:lnTo>
                    <a:pt x="2" y="190"/>
                  </a:lnTo>
                  <a:lnTo>
                    <a:pt x="2" y="189"/>
                  </a:lnTo>
                  <a:lnTo>
                    <a:pt x="2" y="188"/>
                  </a:lnTo>
                  <a:lnTo>
                    <a:pt x="2" y="187"/>
                  </a:lnTo>
                  <a:lnTo>
                    <a:pt x="2" y="186"/>
                  </a:lnTo>
                  <a:lnTo>
                    <a:pt x="2" y="184"/>
                  </a:lnTo>
                  <a:lnTo>
                    <a:pt x="2" y="183"/>
                  </a:lnTo>
                  <a:lnTo>
                    <a:pt x="2" y="182"/>
                  </a:lnTo>
                  <a:lnTo>
                    <a:pt x="2" y="181"/>
                  </a:lnTo>
                  <a:lnTo>
                    <a:pt x="2" y="180"/>
                  </a:lnTo>
                  <a:lnTo>
                    <a:pt x="2" y="178"/>
                  </a:lnTo>
                  <a:lnTo>
                    <a:pt x="2" y="177"/>
                  </a:lnTo>
                  <a:lnTo>
                    <a:pt x="2" y="176"/>
                  </a:lnTo>
                  <a:lnTo>
                    <a:pt x="2" y="175"/>
                  </a:lnTo>
                  <a:lnTo>
                    <a:pt x="2" y="174"/>
                  </a:lnTo>
                  <a:lnTo>
                    <a:pt x="2" y="172"/>
                  </a:lnTo>
                  <a:lnTo>
                    <a:pt x="2" y="171"/>
                  </a:lnTo>
                  <a:lnTo>
                    <a:pt x="2" y="170"/>
                  </a:lnTo>
                  <a:lnTo>
                    <a:pt x="2" y="169"/>
                  </a:lnTo>
                  <a:lnTo>
                    <a:pt x="2" y="168"/>
                  </a:lnTo>
                  <a:lnTo>
                    <a:pt x="2" y="166"/>
                  </a:lnTo>
                  <a:lnTo>
                    <a:pt x="2" y="165"/>
                  </a:lnTo>
                  <a:lnTo>
                    <a:pt x="2" y="164"/>
                  </a:lnTo>
                  <a:lnTo>
                    <a:pt x="2" y="163"/>
                  </a:lnTo>
                  <a:lnTo>
                    <a:pt x="2" y="162"/>
                  </a:lnTo>
                  <a:lnTo>
                    <a:pt x="2" y="160"/>
                  </a:lnTo>
                  <a:lnTo>
                    <a:pt x="2" y="159"/>
                  </a:lnTo>
                  <a:lnTo>
                    <a:pt x="2" y="158"/>
                  </a:lnTo>
                  <a:lnTo>
                    <a:pt x="2" y="157"/>
                  </a:lnTo>
                  <a:lnTo>
                    <a:pt x="2" y="156"/>
                  </a:lnTo>
                  <a:lnTo>
                    <a:pt x="2" y="154"/>
                  </a:lnTo>
                  <a:lnTo>
                    <a:pt x="2" y="153"/>
                  </a:lnTo>
                  <a:lnTo>
                    <a:pt x="2" y="152"/>
                  </a:lnTo>
                  <a:lnTo>
                    <a:pt x="4" y="151"/>
                  </a:lnTo>
                  <a:lnTo>
                    <a:pt x="4" y="150"/>
                  </a:lnTo>
                  <a:lnTo>
                    <a:pt x="4" y="148"/>
                  </a:lnTo>
                  <a:lnTo>
                    <a:pt x="4" y="147"/>
                  </a:lnTo>
                  <a:lnTo>
                    <a:pt x="4" y="146"/>
                  </a:lnTo>
                  <a:lnTo>
                    <a:pt x="4" y="145"/>
                  </a:lnTo>
                  <a:lnTo>
                    <a:pt x="4" y="144"/>
                  </a:lnTo>
                  <a:lnTo>
                    <a:pt x="4" y="142"/>
                  </a:lnTo>
                  <a:lnTo>
                    <a:pt x="4" y="141"/>
                  </a:lnTo>
                  <a:lnTo>
                    <a:pt x="4" y="140"/>
                  </a:lnTo>
                  <a:lnTo>
                    <a:pt x="4" y="139"/>
                  </a:lnTo>
                  <a:lnTo>
                    <a:pt x="4" y="138"/>
                  </a:lnTo>
                  <a:lnTo>
                    <a:pt x="4" y="136"/>
                  </a:lnTo>
                  <a:lnTo>
                    <a:pt x="4" y="135"/>
                  </a:lnTo>
                  <a:lnTo>
                    <a:pt x="4" y="134"/>
                  </a:lnTo>
                  <a:lnTo>
                    <a:pt x="4" y="133"/>
                  </a:lnTo>
                  <a:lnTo>
                    <a:pt x="4" y="132"/>
                  </a:lnTo>
                  <a:lnTo>
                    <a:pt x="4" y="130"/>
                  </a:lnTo>
                  <a:lnTo>
                    <a:pt x="4" y="129"/>
                  </a:lnTo>
                  <a:lnTo>
                    <a:pt x="4" y="128"/>
                  </a:lnTo>
                  <a:lnTo>
                    <a:pt x="4" y="127"/>
                  </a:lnTo>
                  <a:lnTo>
                    <a:pt x="4" y="126"/>
                  </a:lnTo>
                  <a:lnTo>
                    <a:pt x="4" y="124"/>
                  </a:lnTo>
                  <a:lnTo>
                    <a:pt x="4" y="123"/>
                  </a:lnTo>
                  <a:lnTo>
                    <a:pt x="4" y="122"/>
                  </a:lnTo>
                  <a:lnTo>
                    <a:pt x="4" y="121"/>
                  </a:lnTo>
                  <a:lnTo>
                    <a:pt x="4" y="120"/>
                  </a:lnTo>
                  <a:lnTo>
                    <a:pt x="4" y="118"/>
                  </a:lnTo>
                  <a:lnTo>
                    <a:pt x="4" y="117"/>
                  </a:lnTo>
                  <a:lnTo>
                    <a:pt x="4" y="116"/>
                  </a:lnTo>
                  <a:lnTo>
                    <a:pt x="4" y="115"/>
                  </a:lnTo>
                  <a:lnTo>
                    <a:pt x="4" y="114"/>
                  </a:lnTo>
                  <a:lnTo>
                    <a:pt x="4" y="112"/>
                  </a:lnTo>
                  <a:lnTo>
                    <a:pt x="4" y="111"/>
                  </a:lnTo>
                  <a:lnTo>
                    <a:pt x="4" y="110"/>
                  </a:lnTo>
                  <a:lnTo>
                    <a:pt x="4" y="109"/>
                  </a:lnTo>
                  <a:lnTo>
                    <a:pt x="4" y="108"/>
                  </a:lnTo>
                  <a:lnTo>
                    <a:pt x="4" y="106"/>
                  </a:lnTo>
                  <a:lnTo>
                    <a:pt x="4" y="105"/>
                  </a:lnTo>
                  <a:lnTo>
                    <a:pt x="4" y="104"/>
                  </a:lnTo>
                  <a:lnTo>
                    <a:pt x="4" y="103"/>
                  </a:lnTo>
                  <a:lnTo>
                    <a:pt x="4" y="102"/>
                  </a:lnTo>
                  <a:lnTo>
                    <a:pt x="4" y="100"/>
                  </a:lnTo>
                  <a:lnTo>
                    <a:pt x="4" y="99"/>
                  </a:lnTo>
                  <a:lnTo>
                    <a:pt x="4" y="98"/>
                  </a:lnTo>
                  <a:lnTo>
                    <a:pt x="4" y="97"/>
                  </a:lnTo>
                  <a:lnTo>
                    <a:pt x="4" y="96"/>
                  </a:lnTo>
                  <a:lnTo>
                    <a:pt x="4" y="94"/>
                  </a:lnTo>
                  <a:lnTo>
                    <a:pt x="4" y="93"/>
                  </a:lnTo>
                  <a:lnTo>
                    <a:pt x="4" y="92"/>
                  </a:lnTo>
                  <a:lnTo>
                    <a:pt x="4" y="91"/>
                  </a:lnTo>
                  <a:lnTo>
                    <a:pt x="4" y="90"/>
                  </a:lnTo>
                  <a:lnTo>
                    <a:pt x="4" y="88"/>
                  </a:lnTo>
                  <a:lnTo>
                    <a:pt x="4" y="87"/>
                  </a:lnTo>
                  <a:lnTo>
                    <a:pt x="4" y="86"/>
                  </a:lnTo>
                  <a:lnTo>
                    <a:pt x="5" y="85"/>
                  </a:lnTo>
                  <a:lnTo>
                    <a:pt x="5" y="84"/>
                  </a:lnTo>
                  <a:lnTo>
                    <a:pt x="5" y="82"/>
                  </a:lnTo>
                  <a:lnTo>
                    <a:pt x="5" y="81"/>
                  </a:lnTo>
                  <a:lnTo>
                    <a:pt x="5" y="80"/>
                  </a:lnTo>
                  <a:lnTo>
                    <a:pt x="5" y="79"/>
                  </a:lnTo>
                  <a:lnTo>
                    <a:pt x="5" y="78"/>
                  </a:lnTo>
                  <a:lnTo>
                    <a:pt x="5" y="76"/>
                  </a:lnTo>
                  <a:lnTo>
                    <a:pt x="5" y="75"/>
                  </a:lnTo>
                  <a:lnTo>
                    <a:pt x="5" y="74"/>
                  </a:lnTo>
                  <a:lnTo>
                    <a:pt x="5" y="73"/>
                  </a:lnTo>
                  <a:lnTo>
                    <a:pt x="5" y="72"/>
                  </a:lnTo>
                  <a:lnTo>
                    <a:pt x="5" y="70"/>
                  </a:lnTo>
                  <a:lnTo>
                    <a:pt x="5" y="69"/>
                  </a:lnTo>
                  <a:lnTo>
                    <a:pt x="5" y="68"/>
                  </a:lnTo>
                  <a:lnTo>
                    <a:pt x="5" y="67"/>
                  </a:lnTo>
                  <a:lnTo>
                    <a:pt x="5" y="66"/>
                  </a:lnTo>
                  <a:lnTo>
                    <a:pt x="5" y="64"/>
                  </a:lnTo>
                  <a:lnTo>
                    <a:pt x="5" y="63"/>
                  </a:lnTo>
                  <a:lnTo>
                    <a:pt x="5" y="62"/>
                  </a:lnTo>
                  <a:lnTo>
                    <a:pt x="5" y="61"/>
                  </a:lnTo>
                  <a:lnTo>
                    <a:pt x="5" y="60"/>
                  </a:lnTo>
                  <a:lnTo>
                    <a:pt x="5" y="58"/>
                  </a:lnTo>
                  <a:lnTo>
                    <a:pt x="5" y="57"/>
                  </a:lnTo>
                  <a:lnTo>
                    <a:pt x="5" y="56"/>
                  </a:lnTo>
                  <a:lnTo>
                    <a:pt x="5" y="55"/>
                  </a:lnTo>
                  <a:lnTo>
                    <a:pt x="5" y="54"/>
                  </a:lnTo>
                  <a:lnTo>
                    <a:pt x="5" y="52"/>
                  </a:lnTo>
                  <a:lnTo>
                    <a:pt x="5" y="51"/>
                  </a:lnTo>
                  <a:lnTo>
                    <a:pt x="5" y="50"/>
                  </a:lnTo>
                  <a:lnTo>
                    <a:pt x="5" y="49"/>
                  </a:lnTo>
                  <a:lnTo>
                    <a:pt x="5" y="48"/>
                  </a:lnTo>
                  <a:lnTo>
                    <a:pt x="5" y="46"/>
                  </a:lnTo>
                  <a:lnTo>
                    <a:pt x="5" y="45"/>
                  </a:lnTo>
                  <a:lnTo>
                    <a:pt x="5" y="44"/>
                  </a:lnTo>
                  <a:lnTo>
                    <a:pt x="5" y="43"/>
                  </a:lnTo>
                  <a:lnTo>
                    <a:pt x="5" y="42"/>
                  </a:lnTo>
                  <a:lnTo>
                    <a:pt x="5" y="40"/>
                  </a:lnTo>
                  <a:lnTo>
                    <a:pt x="5" y="39"/>
                  </a:lnTo>
                  <a:lnTo>
                    <a:pt x="5" y="38"/>
                  </a:lnTo>
                  <a:lnTo>
                    <a:pt x="5" y="37"/>
                  </a:lnTo>
                  <a:lnTo>
                    <a:pt x="5" y="36"/>
                  </a:lnTo>
                  <a:lnTo>
                    <a:pt x="6" y="36"/>
                  </a:lnTo>
                  <a:lnTo>
                    <a:pt x="6" y="34"/>
                  </a:lnTo>
                  <a:lnTo>
                    <a:pt x="6" y="33"/>
                  </a:lnTo>
                  <a:lnTo>
                    <a:pt x="6" y="32"/>
                  </a:lnTo>
                  <a:lnTo>
                    <a:pt x="6" y="31"/>
                  </a:lnTo>
                  <a:lnTo>
                    <a:pt x="6" y="30"/>
                  </a:lnTo>
                  <a:lnTo>
                    <a:pt x="6" y="28"/>
                  </a:lnTo>
                  <a:lnTo>
                    <a:pt x="6" y="27"/>
                  </a:lnTo>
                  <a:lnTo>
                    <a:pt x="6" y="26"/>
                  </a:lnTo>
                  <a:lnTo>
                    <a:pt x="6" y="25"/>
                  </a:lnTo>
                  <a:lnTo>
                    <a:pt x="6" y="24"/>
                  </a:lnTo>
                  <a:lnTo>
                    <a:pt x="6" y="22"/>
                  </a:lnTo>
                  <a:lnTo>
                    <a:pt x="6" y="21"/>
                  </a:lnTo>
                  <a:lnTo>
                    <a:pt x="6" y="20"/>
                  </a:lnTo>
                  <a:lnTo>
                    <a:pt x="6" y="19"/>
                  </a:lnTo>
                  <a:lnTo>
                    <a:pt x="6" y="18"/>
                  </a:lnTo>
                  <a:lnTo>
                    <a:pt x="6" y="16"/>
                  </a:lnTo>
                  <a:lnTo>
                    <a:pt x="6" y="15"/>
                  </a:lnTo>
                  <a:lnTo>
                    <a:pt x="6" y="14"/>
                  </a:lnTo>
                  <a:lnTo>
                    <a:pt x="6" y="13"/>
                  </a:lnTo>
                  <a:lnTo>
                    <a:pt x="6" y="12"/>
                  </a:lnTo>
                  <a:lnTo>
                    <a:pt x="6" y="10"/>
                  </a:lnTo>
                  <a:lnTo>
                    <a:pt x="6" y="9"/>
                  </a:lnTo>
                  <a:lnTo>
                    <a:pt x="6" y="8"/>
                  </a:lnTo>
                  <a:lnTo>
                    <a:pt x="6" y="7"/>
                  </a:lnTo>
                  <a:lnTo>
                    <a:pt x="7" y="7"/>
                  </a:lnTo>
                  <a:lnTo>
                    <a:pt x="7" y="6"/>
                  </a:lnTo>
                  <a:lnTo>
                    <a:pt x="7" y="4"/>
                  </a:lnTo>
                  <a:lnTo>
                    <a:pt x="7" y="3"/>
                  </a:lnTo>
                  <a:lnTo>
                    <a:pt x="7" y="2"/>
                  </a:lnTo>
                  <a:lnTo>
                    <a:pt x="7" y="1"/>
                  </a:lnTo>
                  <a:lnTo>
                    <a:pt x="7" y="0"/>
                  </a:lnTo>
                  <a:lnTo>
                    <a:pt x="7" y="1"/>
                  </a:lnTo>
                  <a:lnTo>
                    <a:pt x="8" y="1"/>
                  </a:lnTo>
                  <a:lnTo>
                    <a:pt x="8" y="2"/>
                  </a:lnTo>
                  <a:lnTo>
                    <a:pt x="8" y="3"/>
                  </a:lnTo>
                  <a:lnTo>
                    <a:pt x="8" y="4"/>
                  </a:lnTo>
                  <a:lnTo>
                    <a:pt x="8" y="6"/>
                  </a:lnTo>
                  <a:lnTo>
                    <a:pt x="8" y="7"/>
                  </a:lnTo>
                  <a:lnTo>
                    <a:pt x="8" y="8"/>
                  </a:lnTo>
                  <a:lnTo>
                    <a:pt x="8" y="9"/>
                  </a:lnTo>
                  <a:lnTo>
                    <a:pt x="8" y="10"/>
                  </a:lnTo>
                  <a:lnTo>
                    <a:pt x="8" y="12"/>
                  </a:lnTo>
                  <a:lnTo>
                    <a:pt x="8" y="13"/>
                  </a:lnTo>
                  <a:lnTo>
                    <a:pt x="8" y="14"/>
                  </a:lnTo>
                  <a:lnTo>
                    <a:pt x="8" y="15"/>
                  </a:lnTo>
                  <a:lnTo>
                    <a:pt x="8" y="16"/>
                  </a:lnTo>
                  <a:lnTo>
                    <a:pt x="8" y="18"/>
                  </a:lnTo>
                  <a:lnTo>
                    <a:pt x="10" y="18"/>
                  </a:lnTo>
                  <a:lnTo>
                    <a:pt x="10" y="19"/>
                  </a:lnTo>
                  <a:lnTo>
                    <a:pt x="10" y="20"/>
                  </a:lnTo>
                  <a:lnTo>
                    <a:pt x="10" y="21"/>
                  </a:lnTo>
                  <a:lnTo>
                    <a:pt x="10" y="22"/>
                  </a:lnTo>
                  <a:lnTo>
                    <a:pt x="10" y="24"/>
                  </a:lnTo>
                  <a:lnTo>
                    <a:pt x="10" y="25"/>
                  </a:lnTo>
                  <a:lnTo>
                    <a:pt x="10" y="26"/>
                  </a:lnTo>
                  <a:lnTo>
                    <a:pt x="10" y="27"/>
                  </a:lnTo>
                  <a:lnTo>
                    <a:pt x="10" y="28"/>
                  </a:lnTo>
                  <a:lnTo>
                    <a:pt x="10" y="30"/>
                  </a:lnTo>
                  <a:lnTo>
                    <a:pt x="10" y="31"/>
                  </a:lnTo>
                  <a:lnTo>
                    <a:pt x="10" y="32"/>
                  </a:lnTo>
                  <a:lnTo>
                    <a:pt x="10" y="33"/>
                  </a:lnTo>
                  <a:lnTo>
                    <a:pt x="10" y="34"/>
                  </a:lnTo>
                  <a:lnTo>
                    <a:pt x="10" y="36"/>
                  </a:lnTo>
                  <a:lnTo>
                    <a:pt x="10" y="37"/>
                  </a:lnTo>
                  <a:lnTo>
                    <a:pt x="10" y="38"/>
                  </a:lnTo>
                  <a:lnTo>
                    <a:pt x="10" y="39"/>
                  </a:lnTo>
                  <a:lnTo>
                    <a:pt x="10" y="40"/>
                  </a:lnTo>
                  <a:lnTo>
                    <a:pt x="10" y="42"/>
                  </a:lnTo>
                  <a:lnTo>
                    <a:pt x="10" y="43"/>
                  </a:lnTo>
                  <a:lnTo>
                    <a:pt x="10" y="44"/>
                  </a:lnTo>
                  <a:lnTo>
                    <a:pt x="10" y="45"/>
                  </a:lnTo>
                  <a:lnTo>
                    <a:pt x="10" y="46"/>
                  </a:lnTo>
                  <a:lnTo>
                    <a:pt x="10" y="48"/>
                  </a:lnTo>
                  <a:lnTo>
                    <a:pt x="10" y="49"/>
                  </a:lnTo>
                  <a:lnTo>
                    <a:pt x="10" y="50"/>
                  </a:lnTo>
                  <a:lnTo>
                    <a:pt x="10" y="51"/>
                  </a:lnTo>
                  <a:lnTo>
                    <a:pt x="10" y="52"/>
                  </a:lnTo>
                  <a:lnTo>
                    <a:pt x="10" y="54"/>
                  </a:lnTo>
                  <a:lnTo>
                    <a:pt x="10" y="55"/>
                  </a:lnTo>
                  <a:lnTo>
                    <a:pt x="10" y="56"/>
                  </a:lnTo>
                  <a:lnTo>
                    <a:pt x="11" y="56"/>
                  </a:lnTo>
                  <a:lnTo>
                    <a:pt x="11" y="57"/>
                  </a:lnTo>
                  <a:lnTo>
                    <a:pt x="11" y="58"/>
                  </a:lnTo>
                  <a:lnTo>
                    <a:pt x="11" y="60"/>
                  </a:lnTo>
                  <a:lnTo>
                    <a:pt x="11" y="61"/>
                  </a:lnTo>
                  <a:lnTo>
                    <a:pt x="11" y="62"/>
                  </a:lnTo>
                  <a:lnTo>
                    <a:pt x="11" y="63"/>
                  </a:lnTo>
                  <a:lnTo>
                    <a:pt x="11" y="64"/>
                  </a:lnTo>
                  <a:lnTo>
                    <a:pt x="11" y="66"/>
                  </a:lnTo>
                  <a:lnTo>
                    <a:pt x="11" y="67"/>
                  </a:lnTo>
                  <a:lnTo>
                    <a:pt x="11" y="68"/>
                  </a:lnTo>
                  <a:lnTo>
                    <a:pt x="11" y="69"/>
                  </a:lnTo>
                  <a:lnTo>
                    <a:pt x="11" y="70"/>
                  </a:lnTo>
                  <a:lnTo>
                    <a:pt x="11" y="72"/>
                  </a:lnTo>
                  <a:lnTo>
                    <a:pt x="11" y="73"/>
                  </a:lnTo>
                  <a:lnTo>
                    <a:pt x="11" y="74"/>
                  </a:lnTo>
                  <a:lnTo>
                    <a:pt x="11" y="75"/>
                  </a:lnTo>
                  <a:lnTo>
                    <a:pt x="11" y="76"/>
                  </a:lnTo>
                  <a:lnTo>
                    <a:pt x="11" y="78"/>
                  </a:lnTo>
                  <a:lnTo>
                    <a:pt x="11" y="79"/>
                  </a:lnTo>
                  <a:lnTo>
                    <a:pt x="11" y="80"/>
                  </a:lnTo>
                  <a:lnTo>
                    <a:pt x="11" y="81"/>
                  </a:lnTo>
                  <a:lnTo>
                    <a:pt x="11" y="82"/>
                  </a:lnTo>
                  <a:lnTo>
                    <a:pt x="11" y="84"/>
                  </a:lnTo>
                  <a:lnTo>
                    <a:pt x="11" y="85"/>
                  </a:lnTo>
                  <a:lnTo>
                    <a:pt x="11" y="86"/>
                  </a:lnTo>
                  <a:lnTo>
                    <a:pt x="11" y="87"/>
                  </a:lnTo>
                  <a:lnTo>
                    <a:pt x="11" y="88"/>
                  </a:lnTo>
                  <a:lnTo>
                    <a:pt x="11" y="90"/>
                  </a:lnTo>
                  <a:lnTo>
                    <a:pt x="11" y="91"/>
                  </a:lnTo>
                  <a:lnTo>
                    <a:pt x="11" y="92"/>
                  </a:lnTo>
                  <a:lnTo>
                    <a:pt x="11" y="93"/>
                  </a:lnTo>
                  <a:lnTo>
                    <a:pt x="11" y="94"/>
                  </a:lnTo>
                  <a:lnTo>
                    <a:pt x="11" y="96"/>
                  </a:lnTo>
                  <a:lnTo>
                    <a:pt x="11" y="97"/>
                  </a:lnTo>
                  <a:lnTo>
                    <a:pt x="11" y="98"/>
                  </a:lnTo>
                  <a:lnTo>
                    <a:pt x="11" y="99"/>
                  </a:lnTo>
                  <a:lnTo>
                    <a:pt x="11" y="100"/>
                  </a:lnTo>
                  <a:lnTo>
                    <a:pt x="11" y="102"/>
                  </a:lnTo>
                  <a:lnTo>
                    <a:pt x="11" y="103"/>
                  </a:lnTo>
                  <a:lnTo>
                    <a:pt x="11" y="104"/>
                  </a:lnTo>
                  <a:lnTo>
                    <a:pt x="11" y="105"/>
                  </a:lnTo>
                  <a:lnTo>
                    <a:pt x="11" y="106"/>
                  </a:lnTo>
                  <a:lnTo>
                    <a:pt x="11" y="108"/>
                  </a:lnTo>
                  <a:lnTo>
                    <a:pt x="11" y="109"/>
                  </a:lnTo>
                  <a:lnTo>
                    <a:pt x="11" y="110"/>
                  </a:lnTo>
                  <a:lnTo>
                    <a:pt x="11" y="111"/>
                  </a:lnTo>
                  <a:lnTo>
                    <a:pt x="11" y="112"/>
                  </a:lnTo>
                  <a:lnTo>
                    <a:pt x="11" y="114"/>
                  </a:lnTo>
                  <a:lnTo>
                    <a:pt x="12" y="114"/>
                  </a:lnTo>
                  <a:lnTo>
                    <a:pt x="12" y="115"/>
                  </a:lnTo>
                  <a:lnTo>
                    <a:pt x="12" y="116"/>
                  </a:lnTo>
                  <a:lnTo>
                    <a:pt x="12" y="117"/>
                  </a:lnTo>
                  <a:lnTo>
                    <a:pt x="12" y="118"/>
                  </a:lnTo>
                  <a:lnTo>
                    <a:pt x="12" y="120"/>
                  </a:lnTo>
                  <a:lnTo>
                    <a:pt x="12" y="121"/>
                  </a:lnTo>
                  <a:lnTo>
                    <a:pt x="12" y="122"/>
                  </a:lnTo>
                  <a:lnTo>
                    <a:pt x="12" y="123"/>
                  </a:lnTo>
                  <a:lnTo>
                    <a:pt x="12" y="124"/>
                  </a:lnTo>
                  <a:lnTo>
                    <a:pt x="12" y="126"/>
                  </a:lnTo>
                  <a:lnTo>
                    <a:pt x="12" y="127"/>
                  </a:lnTo>
                  <a:lnTo>
                    <a:pt x="12" y="128"/>
                  </a:lnTo>
                  <a:lnTo>
                    <a:pt x="12" y="129"/>
                  </a:lnTo>
                  <a:lnTo>
                    <a:pt x="12" y="130"/>
                  </a:lnTo>
                  <a:lnTo>
                    <a:pt x="12" y="132"/>
                  </a:lnTo>
                  <a:lnTo>
                    <a:pt x="12" y="133"/>
                  </a:lnTo>
                  <a:lnTo>
                    <a:pt x="12" y="134"/>
                  </a:lnTo>
                  <a:lnTo>
                    <a:pt x="12" y="135"/>
                  </a:lnTo>
                  <a:lnTo>
                    <a:pt x="12" y="136"/>
                  </a:lnTo>
                  <a:lnTo>
                    <a:pt x="12" y="138"/>
                  </a:lnTo>
                  <a:lnTo>
                    <a:pt x="12" y="139"/>
                  </a:lnTo>
                  <a:lnTo>
                    <a:pt x="12" y="140"/>
                  </a:lnTo>
                  <a:lnTo>
                    <a:pt x="12" y="141"/>
                  </a:lnTo>
                  <a:lnTo>
                    <a:pt x="12" y="142"/>
                  </a:lnTo>
                  <a:lnTo>
                    <a:pt x="12" y="144"/>
                  </a:lnTo>
                  <a:lnTo>
                    <a:pt x="12" y="145"/>
                  </a:lnTo>
                  <a:lnTo>
                    <a:pt x="12" y="146"/>
                  </a:lnTo>
                  <a:lnTo>
                    <a:pt x="12" y="147"/>
                  </a:lnTo>
                  <a:lnTo>
                    <a:pt x="12" y="148"/>
                  </a:lnTo>
                  <a:lnTo>
                    <a:pt x="12" y="150"/>
                  </a:lnTo>
                  <a:lnTo>
                    <a:pt x="12" y="151"/>
                  </a:lnTo>
                  <a:lnTo>
                    <a:pt x="12" y="152"/>
                  </a:lnTo>
                  <a:lnTo>
                    <a:pt x="12" y="153"/>
                  </a:lnTo>
                  <a:lnTo>
                    <a:pt x="12" y="154"/>
                  </a:lnTo>
                  <a:lnTo>
                    <a:pt x="12" y="156"/>
                  </a:lnTo>
                  <a:lnTo>
                    <a:pt x="12" y="157"/>
                  </a:lnTo>
                  <a:lnTo>
                    <a:pt x="12" y="158"/>
                  </a:lnTo>
                  <a:lnTo>
                    <a:pt x="12" y="159"/>
                  </a:lnTo>
                  <a:lnTo>
                    <a:pt x="12" y="160"/>
                  </a:lnTo>
                  <a:lnTo>
                    <a:pt x="12" y="162"/>
                  </a:lnTo>
                  <a:lnTo>
                    <a:pt x="12" y="163"/>
                  </a:lnTo>
                  <a:lnTo>
                    <a:pt x="12" y="164"/>
                  </a:lnTo>
                  <a:lnTo>
                    <a:pt x="12" y="165"/>
                  </a:lnTo>
                  <a:lnTo>
                    <a:pt x="12" y="166"/>
                  </a:lnTo>
                  <a:lnTo>
                    <a:pt x="12" y="168"/>
                  </a:lnTo>
                  <a:lnTo>
                    <a:pt x="12" y="169"/>
                  </a:lnTo>
                  <a:lnTo>
                    <a:pt x="12" y="170"/>
                  </a:lnTo>
                  <a:lnTo>
                    <a:pt x="12" y="171"/>
                  </a:lnTo>
                  <a:lnTo>
                    <a:pt x="12" y="172"/>
                  </a:lnTo>
                  <a:lnTo>
                    <a:pt x="12" y="174"/>
                  </a:lnTo>
                  <a:lnTo>
                    <a:pt x="12" y="175"/>
                  </a:lnTo>
                  <a:lnTo>
                    <a:pt x="12" y="176"/>
                  </a:lnTo>
                  <a:lnTo>
                    <a:pt x="12" y="177"/>
                  </a:lnTo>
                  <a:lnTo>
                    <a:pt x="12" y="178"/>
                  </a:lnTo>
                  <a:lnTo>
                    <a:pt x="12" y="180"/>
                  </a:lnTo>
                  <a:lnTo>
                    <a:pt x="12" y="181"/>
                  </a:lnTo>
                  <a:lnTo>
                    <a:pt x="12" y="182"/>
                  </a:lnTo>
                  <a:lnTo>
                    <a:pt x="12" y="183"/>
                  </a:lnTo>
                  <a:lnTo>
                    <a:pt x="12" y="184"/>
                  </a:lnTo>
                  <a:lnTo>
                    <a:pt x="12" y="186"/>
                  </a:lnTo>
                  <a:lnTo>
                    <a:pt x="13" y="187"/>
                  </a:lnTo>
                  <a:lnTo>
                    <a:pt x="13" y="188"/>
                  </a:lnTo>
                  <a:lnTo>
                    <a:pt x="13" y="189"/>
                  </a:lnTo>
                  <a:lnTo>
                    <a:pt x="13" y="190"/>
                  </a:lnTo>
                  <a:lnTo>
                    <a:pt x="13" y="192"/>
                  </a:lnTo>
                  <a:lnTo>
                    <a:pt x="13" y="193"/>
                  </a:lnTo>
                  <a:lnTo>
                    <a:pt x="13" y="194"/>
                  </a:lnTo>
                  <a:lnTo>
                    <a:pt x="13" y="195"/>
                  </a:lnTo>
                  <a:lnTo>
                    <a:pt x="13" y="196"/>
                  </a:lnTo>
                  <a:lnTo>
                    <a:pt x="13" y="198"/>
                  </a:lnTo>
                  <a:lnTo>
                    <a:pt x="13" y="199"/>
                  </a:lnTo>
                  <a:lnTo>
                    <a:pt x="13" y="200"/>
                  </a:lnTo>
                  <a:lnTo>
                    <a:pt x="13" y="201"/>
                  </a:lnTo>
                  <a:lnTo>
                    <a:pt x="13" y="202"/>
                  </a:lnTo>
                  <a:lnTo>
                    <a:pt x="13" y="204"/>
                  </a:lnTo>
                  <a:lnTo>
                    <a:pt x="13" y="205"/>
                  </a:lnTo>
                  <a:lnTo>
                    <a:pt x="13" y="206"/>
                  </a:lnTo>
                  <a:lnTo>
                    <a:pt x="13" y="207"/>
                  </a:lnTo>
                  <a:lnTo>
                    <a:pt x="13" y="208"/>
                  </a:lnTo>
                  <a:lnTo>
                    <a:pt x="13" y="210"/>
                  </a:lnTo>
                  <a:lnTo>
                    <a:pt x="13" y="211"/>
                  </a:lnTo>
                  <a:lnTo>
                    <a:pt x="13" y="212"/>
                  </a:lnTo>
                  <a:lnTo>
                    <a:pt x="13" y="213"/>
                  </a:lnTo>
                  <a:lnTo>
                    <a:pt x="13" y="214"/>
                  </a:lnTo>
                  <a:lnTo>
                    <a:pt x="13" y="216"/>
                  </a:lnTo>
                  <a:lnTo>
                    <a:pt x="13" y="217"/>
                  </a:lnTo>
                  <a:lnTo>
                    <a:pt x="13" y="218"/>
                  </a:lnTo>
                  <a:lnTo>
                    <a:pt x="13" y="219"/>
                  </a:lnTo>
                  <a:lnTo>
                    <a:pt x="13" y="220"/>
                  </a:lnTo>
                  <a:lnTo>
                    <a:pt x="13" y="222"/>
                  </a:lnTo>
                  <a:lnTo>
                    <a:pt x="13" y="223"/>
                  </a:lnTo>
                  <a:lnTo>
                    <a:pt x="13" y="224"/>
                  </a:lnTo>
                  <a:lnTo>
                    <a:pt x="13" y="225"/>
                  </a:lnTo>
                  <a:lnTo>
                    <a:pt x="13" y="226"/>
                  </a:lnTo>
                  <a:lnTo>
                    <a:pt x="13" y="228"/>
                  </a:lnTo>
                  <a:lnTo>
                    <a:pt x="13" y="229"/>
                  </a:lnTo>
                  <a:lnTo>
                    <a:pt x="13" y="230"/>
                  </a:lnTo>
                  <a:lnTo>
                    <a:pt x="13" y="231"/>
                  </a:lnTo>
                  <a:lnTo>
                    <a:pt x="13" y="232"/>
                  </a:lnTo>
                  <a:lnTo>
                    <a:pt x="13" y="234"/>
                  </a:lnTo>
                  <a:lnTo>
                    <a:pt x="13" y="235"/>
                  </a:lnTo>
                  <a:lnTo>
                    <a:pt x="13" y="236"/>
                  </a:lnTo>
                  <a:lnTo>
                    <a:pt x="13" y="237"/>
                  </a:lnTo>
                  <a:lnTo>
                    <a:pt x="13" y="238"/>
                  </a:lnTo>
                  <a:lnTo>
                    <a:pt x="13" y="240"/>
                  </a:lnTo>
                  <a:lnTo>
                    <a:pt x="13" y="241"/>
                  </a:lnTo>
                  <a:lnTo>
                    <a:pt x="13" y="242"/>
                  </a:lnTo>
                  <a:lnTo>
                    <a:pt x="13" y="243"/>
                  </a:lnTo>
                  <a:lnTo>
                    <a:pt x="13" y="244"/>
                  </a:lnTo>
                  <a:lnTo>
                    <a:pt x="13" y="246"/>
                  </a:lnTo>
                  <a:lnTo>
                    <a:pt x="13" y="247"/>
                  </a:lnTo>
                  <a:lnTo>
                    <a:pt x="13" y="248"/>
                  </a:lnTo>
                  <a:lnTo>
                    <a:pt x="13" y="249"/>
                  </a:lnTo>
                  <a:lnTo>
                    <a:pt x="13" y="250"/>
                  </a:lnTo>
                  <a:lnTo>
                    <a:pt x="13" y="252"/>
                  </a:lnTo>
                  <a:lnTo>
                    <a:pt x="13" y="253"/>
                  </a:lnTo>
                  <a:lnTo>
                    <a:pt x="13" y="254"/>
                  </a:lnTo>
                  <a:lnTo>
                    <a:pt x="13" y="255"/>
                  </a:lnTo>
                  <a:lnTo>
                    <a:pt x="13" y="256"/>
                  </a:lnTo>
                  <a:lnTo>
                    <a:pt x="13" y="258"/>
                  </a:lnTo>
                  <a:lnTo>
                    <a:pt x="13" y="259"/>
                  </a:lnTo>
                  <a:lnTo>
                    <a:pt x="13" y="260"/>
                  </a:lnTo>
                  <a:lnTo>
                    <a:pt x="13" y="261"/>
                  </a:lnTo>
                  <a:lnTo>
                    <a:pt x="13" y="262"/>
                  </a:lnTo>
                  <a:lnTo>
                    <a:pt x="13" y="264"/>
                  </a:lnTo>
                  <a:lnTo>
                    <a:pt x="13" y="265"/>
                  </a:lnTo>
                  <a:lnTo>
                    <a:pt x="13" y="266"/>
                  </a:lnTo>
                  <a:lnTo>
                    <a:pt x="13" y="267"/>
                  </a:lnTo>
                  <a:lnTo>
                    <a:pt x="13" y="268"/>
                  </a:lnTo>
                  <a:lnTo>
                    <a:pt x="14" y="270"/>
                  </a:lnTo>
                  <a:lnTo>
                    <a:pt x="14" y="271"/>
                  </a:lnTo>
                  <a:lnTo>
                    <a:pt x="14" y="272"/>
                  </a:lnTo>
                  <a:lnTo>
                    <a:pt x="14" y="273"/>
                  </a:lnTo>
                  <a:lnTo>
                    <a:pt x="14" y="274"/>
                  </a:lnTo>
                  <a:lnTo>
                    <a:pt x="14" y="276"/>
                  </a:lnTo>
                  <a:lnTo>
                    <a:pt x="14" y="277"/>
                  </a:lnTo>
                  <a:lnTo>
                    <a:pt x="14" y="278"/>
                  </a:lnTo>
                  <a:lnTo>
                    <a:pt x="14" y="279"/>
                  </a:lnTo>
                  <a:lnTo>
                    <a:pt x="14" y="280"/>
                  </a:lnTo>
                  <a:lnTo>
                    <a:pt x="14" y="282"/>
                  </a:lnTo>
                  <a:lnTo>
                    <a:pt x="14" y="283"/>
                  </a:lnTo>
                  <a:lnTo>
                    <a:pt x="14" y="284"/>
                  </a:lnTo>
                  <a:lnTo>
                    <a:pt x="14" y="285"/>
                  </a:lnTo>
                  <a:lnTo>
                    <a:pt x="14" y="286"/>
                  </a:lnTo>
                  <a:lnTo>
                    <a:pt x="14" y="288"/>
                  </a:lnTo>
                  <a:lnTo>
                    <a:pt x="14" y="289"/>
                  </a:lnTo>
                  <a:lnTo>
                    <a:pt x="14" y="290"/>
                  </a:lnTo>
                  <a:lnTo>
                    <a:pt x="14" y="291"/>
                  </a:lnTo>
                  <a:lnTo>
                    <a:pt x="14" y="294"/>
                  </a:lnTo>
                  <a:lnTo>
                    <a:pt x="14" y="295"/>
                  </a:lnTo>
                  <a:lnTo>
                    <a:pt x="14" y="296"/>
                  </a:lnTo>
                  <a:lnTo>
                    <a:pt x="14" y="297"/>
                  </a:lnTo>
                  <a:lnTo>
                    <a:pt x="14" y="298"/>
                  </a:lnTo>
                  <a:lnTo>
                    <a:pt x="14" y="300"/>
                  </a:lnTo>
                  <a:lnTo>
                    <a:pt x="14" y="301"/>
                  </a:lnTo>
                  <a:lnTo>
                    <a:pt x="14" y="302"/>
                  </a:lnTo>
                  <a:lnTo>
                    <a:pt x="14" y="303"/>
                  </a:lnTo>
                  <a:lnTo>
                    <a:pt x="14" y="304"/>
                  </a:lnTo>
                  <a:lnTo>
                    <a:pt x="14" y="306"/>
                  </a:lnTo>
                  <a:lnTo>
                    <a:pt x="14" y="307"/>
                  </a:lnTo>
                  <a:lnTo>
                    <a:pt x="14" y="308"/>
                  </a:lnTo>
                  <a:lnTo>
                    <a:pt x="14" y="309"/>
                  </a:lnTo>
                  <a:lnTo>
                    <a:pt x="14" y="310"/>
                  </a:lnTo>
                  <a:lnTo>
                    <a:pt x="14" y="312"/>
                  </a:lnTo>
                  <a:lnTo>
                    <a:pt x="14" y="313"/>
                  </a:lnTo>
                  <a:lnTo>
                    <a:pt x="14" y="314"/>
                  </a:lnTo>
                  <a:lnTo>
                    <a:pt x="14" y="315"/>
                  </a:lnTo>
                  <a:lnTo>
                    <a:pt x="14" y="316"/>
                  </a:lnTo>
                  <a:lnTo>
                    <a:pt x="14" y="318"/>
                  </a:lnTo>
                  <a:lnTo>
                    <a:pt x="14" y="319"/>
                  </a:lnTo>
                  <a:lnTo>
                    <a:pt x="14" y="320"/>
                  </a:lnTo>
                  <a:lnTo>
                    <a:pt x="14" y="321"/>
                  </a:lnTo>
                  <a:lnTo>
                    <a:pt x="14" y="322"/>
                  </a:lnTo>
                  <a:lnTo>
                    <a:pt x="14" y="324"/>
                  </a:lnTo>
                  <a:lnTo>
                    <a:pt x="14" y="326"/>
                  </a:lnTo>
                  <a:lnTo>
                    <a:pt x="14" y="327"/>
                  </a:lnTo>
                  <a:lnTo>
                    <a:pt x="14" y="328"/>
                  </a:lnTo>
                  <a:lnTo>
                    <a:pt x="14" y="330"/>
                  </a:lnTo>
                  <a:lnTo>
                    <a:pt x="14" y="331"/>
                  </a:lnTo>
                  <a:lnTo>
                    <a:pt x="14" y="332"/>
                  </a:lnTo>
                  <a:lnTo>
                    <a:pt x="14" y="333"/>
                  </a:lnTo>
                  <a:lnTo>
                    <a:pt x="14" y="334"/>
                  </a:lnTo>
                  <a:lnTo>
                    <a:pt x="14" y="336"/>
                  </a:lnTo>
                  <a:lnTo>
                    <a:pt x="14" y="337"/>
                  </a:lnTo>
                  <a:lnTo>
                    <a:pt x="14" y="338"/>
                  </a:lnTo>
                  <a:lnTo>
                    <a:pt x="14" y="339"/>
                  </a:lnTo>
                  <a:lnTo>
                    <a:pt x="14" y="340"/>
                  </a:lnTo>
                  <a:lnTo>
                    <a:pt x="14" y="342"/>
                  </a:lnTo>
                  <a:lnTo>
                    <a:pt x="14" y="343"/>
                  </a:lnTo>
                  <a:lnTo>
                    <a:pt x="14" y="344"/>
                  </a:lnTo>
                  <a:lnTo>
                    <a:pt x="14" y="345"/>
                  </a:lnTo>
                  <a:lnTo>
                    <a:pt x="14" y="346"/>
                  </a:lnTo>
                  <a:lnTo>
                    <a:pt x="14" y="349"/>
                  </a:lnTo>
                  <a:lnTo>
                    <a:pt x="14" y="350"/>
                  </a:lnTo>
                  <a:lnTo>
                    <a:pt x="14" y="351"/>
                  </a:lnTo>
                  <a:lnTo>
                    <a:pt x="14" y="352"/>
                  </a:lnTo>
                  <a:lnTo>
                    <a:pt x="14" y="354"/>
                  </a:lnTo>
                  <a:lnTo>
                    <a:pt x="14" y="355"/>
                  </a:lnTo>
                  <a:lnTo>
                    <a:pt x="14" y="356"/>
                  </a:lnTo>
                  <a:lnTo>
                    <a:pt x="14" y="357"/>
                  </a:lnTo>
                  <a:lnTo>
                    <a:pt x="14" y="358"/>
                  </a:lnTo>
                  <a:lnTo>
                    <a:pt x="16" y="360"/>
                  </a:lnTo>
                  <a:lnTo>
                    <a:pt x="16" y="361"/>
                  </a:lnTo>
                  <a:lnTo>
                    <a:pt x="16" y="362"/>
                  </a:lnTo>
                  <a:lnTo>
                    <a:pt x="16" y="363"/>
                  </a:lnTo>
                  <a:lnTo>
                    <a:pt x="16" y="364"/>
                  </a:lnTo>
                  <a:lnTo>
                    <a:pt x="16" y="366"/>
                  </a:lnTo>
                  <a:lnTo>
                    <a:pt x="16" y="367"/>
                  </a:lnTo>
                  <a:lnTo>
                    <a:pt x="16" y="368"/>
                  </a:lnTo>
                  <a:lnTo>
                    <a:pt x="16" y="370"/>
                  </a:lnTo>
                  <a:lnTo>
                    <a:pt x="16" y="372"/>
                  </a:lnTo>
                  <a:lnTo>
                    <a:pt x="16" y="373"/>
                  </a:lnTo>
                  <a:lnTo>
                    <a:pt x="16" y="374"/>
                  </a:lnTo>
                  <a:lnTo>
                    <a:pt x="16" y="375"/>
                  </a:lnTo>
                  <a:lnTo>
                    <a:pt x="16" y="376"/>
                  </a:lnTo>
                  <a:lnTo>
                    <a:pt x="16" y="378"/>
                  </a:lnTo>
                  <a:lnTo>
                    <a:pt x="16" y="379"/>
                  </a:lnTo>
                  <a:lnTo>
                    <a:pt x="16" y="380"/>
                  </a:lnTo>
                  <a:lnTo>
                    <a:pt x="16" y="381"/>
                  </a:lnTo>
                  <a:lnTo>
                    <a:pt x="16" y="382"/>
                  </a:lnTo>
                  <a:lnTo>
                    <a:pt x="16" y="384"/>
                  </a:lnTo>
                  <a:lnTo>
                    <a:pt x="16" y="385"/>
                  </a:lnTo>
                  <a:lnTo>
                    <a:pt x="16" y="386"/>
                  </a:lnTo>
                  <a:lnTo>
                    <a:pt x="16" y="387"/>
                  </a:lnTo>
                  <a:lnTo>
                    <a:pt x="16" y="390"/>
                  </a:lnTo>
                  <a:lnTo>
                    <a:pt x="16" y="391"/>
                  </a:lnTo>
                  <a:lnTo>
                    <a:pt x="16" y="392"/>
                  </a:lnTo>
                  <a:lnTo>
                    <a:pt x="16" y="393"/>
                  </a:lnTo>
                  <a:lnTo>
                    <a:pt x="16" y="394"/>
                  </a:lnTo>
                  <a:lnTo>
                    <a:pt x="16" y="396"/>
                  </a:lnTo>
                  <a:lnTo>
                    <a:pt x="16" y="397"/>
                  </a:lnTo>
                  <a:lnTo>
                    <a:pt x="16" y="398"/>
                  </a:lnTo>
                  <a:lnTo>
                    <a:pt x="16" y="399"/>
                  </a:lnTo>
                  <a:lnTo>
                    <a:pt x="16" y="400"/>
                  </a:lnTo>
                  <a:lnTo>
                    <a:pt x="16" y="402"/>
                  </a:lnTo>
                  <a:lnTo>
                    <a:pt x="16" y="403"/>
                  </a:lnTo>
                  <a:lnTo>
                    <a:pt x="16" y="404"/>
                  </a:lnTo>
                  <a:lnTo>
                    <a:pt x="16" y="405"/>
                  </a:lnTo>
                  <a:lnTo>
                    <a:pt x="16" y="408"/>
                  </a:lnTo>
                  <a:lnTo>
                    <a:pt x="16" y="409"/>
                  </a:lnTo>
                  <a:lnTo>
                    <a:pt x="16" y="410"/>
                  </a:lnTo>
                  <a:lnTo>
                    <a:pt x="16" y="411"/>
                  </a:lnTo>
                  <a:lnTo>
                    <a:pt x="16" y="412"/>
                  </a:lnTo>
                  <a:lnTo>
                    <a:pt x="16" y="414"/>
                  </a:lnTo>
                  <a:lnTo>
                    <a:pt x="16" y="415"/>
                  </a:lnTo>
                  <a:lnTo>
                    <a:pt x="16" y="416"/>
                  </a:lnTo>
                  <a:lnTo>
                    <a:pt x="16" y="417"/>
                  </a:lnTo>
                  <a:lnTo>
                    <a:pt x="16" y="418"/>
                  </a:lnTo>
                  <a:lnTo>
                    <a:pt x="16" y="420"/>
                  </a:lnTo>
                  <a:lnTo>
                    <a:pt x="16" y="421"/>
                  </a:lnTo>
                  <a:lnTo>
                    <a:pt x="16" y="422"/>
                  </a:lnTo>
                  <a:lnTo>
                    <a:pt x="16" y="423"/>
                  </a:lnTo>
                  <a:lnTo>
                    <a:pt x="16" y="426"/>
                  </a:lnTo>
                  <a:lnTo>
                    <a:pt x="16" y="427"/>
                  </a:lnTo>
                  <a:lnTo>
                    <a:pt x="16" y="428"/>
                  </a:lnTo>
                  <a:lnTo>
                    <a:pt x="16" y="429"/>
                  </a:lnTo>
                  <a:lnTo>
                    <a:pt x="16" y="430"/>
                  </a:lnTo>
                  <a:lnTo>
                    <a:pt x="16" y="432"/>
                  </a:lnTo>
                  <a:lnTo>
                    <a:pt x="16" y="433"/>
                  </a:lnTo>
                  <a:lnTo>
                    <a:pt x="16" y="434"/>
                  </a:lnTo>
                  <a:lnTo>
                    <a:pt x="16" y="435"/>
                  </a:lnTo>
                  <a:lnTo>
                    <a:pt x="16" y="436"/>
                  </a:lnTo>
                  <a:lnTo>
                    <a:pt x="16" y="438"/>
                  </a:lnTo>
                  <a:lnTo>
                    <a:pt x="16" y="439"/>
                  </a:lnTo>
                  <a:lnTo>
                    <a:pt x="16" y="440"/>
                  </a:lnTo>
                  <a:lnTo>
                    <a:pt x="16" y="442"/>
                  </a:lnTo>
                  <a:lnTo>
                    <a:pt x="16" y="444"/>
                  </a:lnTo>
                  <a:lnTo>
                    <a:pt x="16" y="445"/>
                  </a:lnTo>
                  <a:lnTo>
                    <a:pt x="16" y="446"/>
                  </a:lnTo>
                  <a:lnTo>
                    <a:pt x="16" y="447"/>
                  </a:lnTo>
                  <a:lnTo>
                    <a:pt x="16" y="448"/>
                  </a:lnTo>
                  <a:lnTo>
                    <a:pt x="16" y="450"/>
                  </a:lnTo>
                  <a:lnTo>
                    <a:pt x="16" y="451"/>
                  </a:lnTo>
                  <a:lnTo>
                    <a:pt x="17" y="452"/>
                  </a:lnTo>
                  <a:lnTo>
                    <a:pt x="17" y="453"/>
                  </a:lnTo>
                  <a:lnTo>
                    <a:pt x="17" y="454"/>
                  </a:lnTo>
                  <a:lnTo>
                    <a:pt x="17" y="456"/>
                  </a:lnTo>
                  <a:lnTo>
                    <a:pt x="17" y="457"/>
                  </a:lnTo>
                  <a:lnTo>
                    <a:pt x="17" y="458"/>
                  </a:lnTo>
                  <a:lnTo>
                    <a:pt x="17" y="460"/>
                  </a:lnTo>
                  <a:lnTo>
                    <a:pt x="17" y="462"/>
                  </a:lnTo>
                  <a:lnTo>
                    <a:pt x="17" y="463"/>
                  </a:lnTo>
                  <a:lnTo>
                    <a:pt x="17" y="464"/>
                  </a:lnTo>
                  <a:lnTo>
                    <a:pt x="17" y="465"/>
                  </a:lnTo>
                  <a:lnTo>
                    <a:pt x="17" y="466"/>
                  </a:lnTo>
                  <a:lnTo>
                    <a:pt x="17" y="468"/>
                  </a:lnTo>
                  <a:lnTo>
                    <a:pt x="17" y="469"/>
                  </a:lnTo>
                  <a:lnTo>
                    <a:pt x="17" y="470"/>
                  </a:lnTo>
                  <a:lnTo>
                    <a:pt x="17" y="471"/>
                  </a:lnTo>
                  <a:lnTo>
                    <a:pt x="17" y="472"/>
                  </a:lnTo>
                  <a:lnTo>
                    <a:pt x="17" y="474"/>
                  </a:lnTo>
                  <a:lnTo>
                    <a:pt x="17" y="475"/>
                  </a:lnTo>
                  <a:lnTo>
                    <a:pt x="17" y="476"/>
                  </a:lnTo>
                  <a:lnTo>
                    <a:pt x="17" y="478"/>
                  </a:lnTo>
                  <a:lnTo>
                    <a:pt x="17" y="480"/>
                  </a:lnTo>
                  <a:lnTo>
                    <a:pt x="17" y="481"/>
                  </a:lnTo>
                  <a:lnTo>
                    <a:pt x="17" y="482"/>
                  </a:lnTo>
                  <a:lnTo>
                    <a:pt x="17" y="483"/>
                  </a:lnTo>
                  <a:lnTo>
                    <a:pt x="17" y="484"/>
                  </a:lnTo>
                  <a:lnTo>
                    <a:pt x="17" y="486"/>
                  </a:lnTo>
                  <a:lnTo>
                    <a:pt x="17" y="487"/>
                  </a:lnTo>
                  <a:lnTo>
                    <a:pt x="17" y="488"/>
                  </a:lnTo>
                  <a:lnTo>
                    <a:pt x="17" y="489"/>
                  </a:lnTo>
                  <a:lnTo>
                    <a:pt x="17" y="490"/>
                  </a:lnTo>
                  <a:lnTo>
                    <a:pt x="17" y="492"/>
                  </a:lnTo>
                  <a:lnTo>
                    <a:pt x="17" y="493"/>
                  </a:lnTo>
                  <a:lnTo>
                    <a:pt x="17" y="494"/>
                  </a:lnTo>
                  <a:lnTo>
                    <a:pt x="17" y="495"/>
                  </a:lnTo>
                  <a:lnTo>
                    <a:pt x="17" y="498"/>
                  </a:lnTo>
                  <a:lnTo>
                    <a:pt x="17" y="499"/>
                  </a:lnTo>
                  <a:lnTo>
                    <a:pt x="17" y="500"/>
                  </a:lnTo>
                  <a:lnTo>
                    <a:pt x="17" y="501"/>
                  </a:lnTo>
                  <a:lnTo>
                    <a:pt x="17" y="502"/>
                  </a:lnTo>
                  <a:lnTo>
                    <a:pt x="17" y="504"/>
                  </a:lnTo>
                  <a:lnTo>
                    <a:pt x="17" y="505"/>
                  </a:lnTo>
                </a:path>
              </a:pathLst>
            </a:custGeom>
            <a:ln>
              <a:headEnd/>
              <a:tailEnd/>
            </a:ln>
          </p:spPr>
          <p:style>
            <a:lnRef idx="3">
              <a:schemeClr val="accent5"/>
            </a:lnRef>
            <a:fillRef idx="0">
              <a:schemeClr val="accent5"/>
            </a:fillRef>
            <a:effectRef idx="2">
              <a:schemeClr val="accent5"/>
            </a:effectRef>
            <a:fontRef idx="minor">
              <a:schemeClr val="tx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38" name="Freeform 17"/>
            <p:cNvSpPr>
              <a:spLocks/>
            </p:cNvSpPr>
            <p:nvPr/>
          </p:nvSpPr>
          <p:spPr bwMode="auto">
            <a:xfrm>
              <a:off x="2310230" y="5033756"/>
              <a:ext cx="111685" cy="615338"/>
            </a:xfrm>
            <a:custGeom>
              <a:avLst/>
              <a:gdLst>
                <a:gd name="T0" fmla="*/ 0 w 18"/>
                <a:gd name="T1" fmla="*/ 13 h 838"/>
                <a:gd name="T2" fmla="*/ 0 w 18"/>
                <a:gd name="T3" fmla="*/ 26 h 838"/>
                <a:gd name="T4" fmla="*/ 1 w 18"/>
                <a:gd name="T5" fmla="*/ 41 h 838"/>
                <a:gd name="T6" fmla="*/ 1 w 18"/>
                <a:gd name="T7" fmla="*/ 54 h 838"/>
                <a:gd name="T8" fmla="*/ 1 w 18"/>
                <a:gd name="T9" fmla="*/ 68 h 838"/>
                <a:gd name="T10" fmla="*/ 1 w 18"/>
                <a:gd name="T11" fmla="*/ 81 h 838"/>
                <a:gd name="T12" fmla="*/ 1 w 18"/>
                <a:gd name="T13" fmla="*/ 95 h 838"/>
                <a:gd name="T14" fmla="*/ 1 w 18"/>
                <a:gd name="T15" fmla="*/ 109 h 838"/>
                <a:gd name="T16" fmla="*/ 1 w 18"/>
                <a:gd name="T17" fmla="*/ 122 h 838"/>
                <a:gd name="T18" fmla="*/ 2 w 18"/>
                <a:gd name="T19" fmla="*/ 135 h 838"/>
                <a:gd name="T20" fmla="*/ 2 w 18"/>
                <a:gd name="T21" fmla="*/ 149 h 838"/>
                <a:gd name="T22" fmla="*/ 2 w 18"/>
                <a:gd name="T23" fmla="*/ 162 h 838"/>
                <a:gd name="T24" fmla="*/ 2 w 18"/>
                <a:gd name="T25" fmla="*/ 175 h 838"/>
                <a:gd name="T26" fmla="*/ 2 w 18"/>
                <a:gd name="T27" fmla="*/ 188 h 838"/>
                <a:gd name="T28" fmla="*/ 2 w 18"/>
                <a:gd name="T29" fmla="*/ 201 h 838"/>
                <a:gd name="T30" fmla="*/ 3 w 18"/>
                <a:gd name="T31" fmla="*/ 214 h 838"/>
                <a:gd name="T32" fmla="*/ 3 w 18"/>
                <a:gd name="T33" fmla="*/ 228 h 838"/>
                <a:gd name="T34" fmla="*/ 3 w 18"/>
                <a:gd name="T35" fmla="*/ 241 h 838"/>
                <a:gd name="T36" fmla="*/ 3 w 18"/>
                <a:gd name="T37" fmla="*/ 254 h 838"/>
                <a:gd name="T38" fmla="*/ 3 w 18"/>
                <a:gd name="T39" fmla="*/ 267 h 838"/>
                <a:gd name="T40" fmla="*/ 3 w 18"/>
                <a:gd name="T41" fmla="*/ 280 h 838"/>
                <a:gd name="T42" fmla="*/ 5 w 18"/>
                <a:gd name="T43" fmla="*/ 294 h 838"/>
                <a:gd name="T44" fmla="*/ 5 w 18"/>
                <a:gd name="T45" fmla="*/ 307 h 838"/>
                <a:gd name="T46" fmla="*/ 5 w 18"/>
                <a:gd name="T47" fmla="*/ 320 h 838"/>
                <a:gd name="T48" fmla="*/ 5 w 18"/>
                <a:gd name="T49" fmla="*/ 333 h 838"/>
                <a:gd name="T50" fmla="*/ 5 w 18"/>
                <a:gd name="T51" fmla="*/ 346 h 838"/>
                <a:gd name="T52" fmla="*/ 5 w 18"/>
                <a:gd name="T53" fmla="*/ 360 h 838"/>
                <a:gd name="T54" fmla="*/ 6 w 18"/>
                <a:gd name="T55" fmla="*/ 373 h 838"/>
                <a:gd name="T56" fmla="*/ 6 w 18"/>
                <a:gd name="T57" fmla="*/ 386 h 838"/>
                <a:gd name="T58" fmla="*/ 6 w 18"/>
                <a:gd name="T59" fmla="*/ 399 h 838"/>
                <a:gd name="T60" fmla="*/ 6 w 18"/>
                <a:gd name="T61" fmla="*/ 412 h 838"/>
                <a:gd name="T62" fmla="*/ 6 w 18"/>
                <a:gd name="T63" fmla="*/ 426 h 838"/>
                <a:gd name="T64" fmla="*/ 7 w 18"/>
                <a:gd name="T65" fmla="*/ 439 h 838"/>
                <a:gd name="T66" fmla="*/ 7 w 18"/>
                <a:gd name="T67" fmla="*/ 452 h 838"/>
                <a:gd name="T68" fmla="*/ 7 w 18"/>
                <a:gd name="T69" fmla="*/ 465 h 838"/>
                <a:gd name="T70" fmla="*/ 7 w 18"/>
                <a:gd name="T71" fmla="*/ 478 h 838"/>
                <a:gd name="T72" fmla="*/ 8 w 18"/>
                <a:gd name="T73" fmla="*/ 492 h 838"/>
                <a:gd name="T74" fmla="*/ 8 w 18"/>
                <a:gd name="T75" fmla="*/ 505 h 838"/>
                <a:gd name="T76" fmla="*/ 8 w 18"/>
                <a:gd name="T77" fmla="*/ 518 h 838"/>
                <a:gd name="T78" fmla="*/ 8 w 18"/>
                <a:gd name="T79" fmla="*/ 531 h 838"/>
                <a:gd name="T80" fmla="*/ 8 w 18"/>
                <a:gd name="T81" fmla="*/ 544 h 838"/>
                <a:gd name="T82" fmla="*/ 9 w 18"/>
                <a:gd name="T83" fmla="*/ 558 h 838"/>
                <a:gd name="T84" fmla="*/ 9 w 18"/>
                <a:gd name="T85" fmla="*/ 571 h 838"/>
                <a:gd name="T86" fmla="*/ 9 w 18"/>
                <a:gd name="T87" fmla="*/ 584 h 838"/>
                <a:gd name="T88" fmla="*/ 9 w 18"/>
                <a:gd name="T89" fmla="*/ 597 h 838"/>
                <a:gd name="T90" fmla="*/ 11 w 18"/>
                <a:gd name="T91" fmla="*/ 609 h 838"/>
                <a:gd name="T92" fmla="*/ 11 w 18"/>
                <a:gd name="T93" fmla="*/ 622 h 838"/>
                <a:gd name="T94" fmla="*/ 11 w 18"/>
                <a:gd name="T95" fmla="*/ 636 h 838"/>
                <a:gd name="T96" fmla="*/ 12 w 18"/>
                <a:gd name="T97" fmla="*/ 648 h 838"/>
                <a:gd name="T98" fmla="*/ 12 w 18"/>
                <a:gd name="T99" fmla="*/ 661 h 838"/>
                <a:gd name="T100" fmla="*/ 12 w 18"/>
                <a:gd name="T101" fmla="*/ 674 h 838"/>
                <a:gd name="T102" fmla="*/ 13 w 18"/>
                <a:gd name="T103" fmla="*/ 686 h 838"/>
                <a:gd name="T104" fmla="*/ 13 w 18"/>
                <a:gd name="T105" fmla="*/ 699 h 838"/>
                <a:gd name="T106" fmla="*/ 13 w 18"/>
                <a:gd name="T107" fmla="*/ 712 h 838"/>
                <a:gd name="T108" fmla="*/ 14 w 18"/>
                <a:gd name="T109" fmla="*/ 726 h 838"/>
                <a:gd name="T110" fmla="*/ 14 w 18"/>
                <a:gd name="T111" fmla="*/ 739 h 838"/>
                <a:gd name="T112" fmla="*/ 14 w 18"/>
                <a:gd name="T113" fmla="*/ 752 h 838"/>
                <a:gd name="T114" fmla="*/ 15 w 18"/>
                <a:gd name="T115" fmla="*/ 765 h 838"/>
                <a:gd name="T116" fmla="*/ 15 w 18"/>
                <a:gd name="T117" fmla="*/ 778 h 838"/>
                <a:gd name="T118" fmla="*/ 17 w 18"/>
                <a:gd name="T119" fmla="*/ 792 h 838"/>
                <a:gd name="T120" fmla="*/ 17 w 18"/>
                <a:gd name="T121" fmla="*/ 805 h 838"/>
                <a:gd name="T122" fmla="*/ 18 w 18"/>
                <a:gd name="T123" fmla="*/ 817 h 838"/>
                <a:gd name="T124" fmla="*/ 18 w 18"/>
                <a:gd name="T125" fmla="*/ 830 h 838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18"/>
                <a:gd name="T190" fmla="*/ 0 h 838"/>
                <a:gd name="T191" fmla="*/ 18 w 18"/>
                <a:gd name="T192" fmla="*/ 838 h 838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18" h="838">
                  <a:moveTo>
                    <a:pt x="0" y="0"/>
                  </a:moveTo>
                  <a:lnTo>
                    <a:pt x="0" y="1"/>
                  </a:lnTo>
                  <a:lnTo>
                    <a:pt x="0" y="2"/>
                  </a:lnTo>
                  <a:lnTo>
                    <a:pt x="0" y="3"/>
                  </a:lnTo>
                  <a:lnTo>
                    <a:pt x="0" y="5"/>
                  </a:lnTo>
                  <a:lnTo>
                    <a:pt x="0" y="6"/>
                  </a:lnTo>
                  <a:lnTo>
                    <a:pt x="0" y="7"/>
                  </a:lnTo>
                  <a:lnTo>
                    <a:pt x="0" y="8"/>
                  </a:lnTo>
                  <a:lnTo>
                    <a:pt x="0" y="9"/>
                  </a:lnTo>
                  <a:lnTo>
                    <a:pt x="0" y="11"/>
                  </a:lnTo>
                  <a:lnTo>
                    <a:pt x="0" y="13"/>
                  </a:lnTo>
                  <a:lnTo>
                    <a:pt x="0" y="14"/>
                  </a:lnTo>
                  <a:lnTo>
                    <a:pt x="0" y="15"/>
                  </a:lnTo>
                  <a:lnTo>
                    <a:pt x="0" y="17"/>
                  </a:lnTo>
                  <a:lnTo>
                    <a:pt x="0" y="18"/>
                  </a:lnTo>
                  <a:lnTo>
                    <a:pt x="0" y="19"/>
                  </a:lnTo>
                  <a:lnTo>
                    <a:pt x="0" y="20"/>
                  </a:lnTo>
                  <a:lnTo>
                    <a:pt x="0" y="21"/>
                  </a:lnTo>
                  <a:lnTo>
                    <a:pt x="0" y="23"/>
                  </a:lnTo>
                  <a:lnTo>
                    <a:pt x="0" y="24"/>
                  </a:lnTo>
                  <a:lnTo>
                    <a:pt x="0" y="25"/>
                  </a:lnTo>
                  <a:lnTo>
                    <a:pt x="0" y="26"/>
                  </a:lnTo>
                  <a:lnTo>
                    <a:pt x="0" y="27"/>
                  </a:lnTo>
                  <a:lnTo>
                    <a:pt x="0" y="29"/>
                  </a:lnTo>
                  <a:lnTo>
                    <a:pt x="0" y="30"/>
                  </a:lnTo>
                  <a:lnTo>
                    <a:pt x="0" y="31"/>
                  </a:lnTo>
                  <a:lnTo>
                    <a:pt x="0" y="32"/>
                  </a:lnTo>
                  <a:lnTo>
                    <a:pt x="0" y="33"/>
                  </a:lnTo>
                  <a:lnTo>
                    <a:pt x="0" y="36"/>
                  </a:lnTo>
                  <a:lnTo>
                    <a:pt x="0" y="37"/>
                  </a:lnTo>
                  <a:lnTo>
                    <a:pt x="1" y="38"/>
                  </a:lnTo>
                  <a:lnTo>
                    <a:pt x="1" y="39"/>
                  </a:lnTo>
                  <a:lnTo>
                    <a:pt x="1" y="41"/>
                  </a:lnTo>
                  <a:lnTo>
                    <a:pt x="1" y="42"/>
                  </a:lnTo>
                  <a:lnTo>
                    <a:pt x="1" y="43"/>
                  </a:lnTo>
                  <a:lnTo>
                    <a:pt x="1" y="44"/>
                  </a:lnTo>
                  <a:lnTo>
                    <a:pt x="1" y="45"/>
                  </a:lnTo>
                  <a:lnTo>
                    <a:pt x="1" y="47"/>
                  </a:lnTo>
                  <a:lnTo>
                    <a:pt x="1" y="48"/>
                  </a:lnTo>
                  <a:lnTo>
                    <a:pt x="1" y="49"/>
                  </a:lnTo>
                  <a:lnTo>
                    <a:pt x="1" y="50"/>
                  </a:lnTo>
                  <a:lnTo>
                    <a:pt x="1" y="51"/>
                  </a:lnTo>
                  <a:lnTo>
                    <a:pt x="1" y="53"/>
                  </a:lnTo>
                  <a:lnTo>
                    <a:pt x="1" y="54"/>
                  </a:lnTo>
                  <a:lnTo>
                    <a:pt x="1" y="55"/>
                  </a:lnTo>
                  <a:lnTo>
                    <a:pt x="1" y="56"/>
                  </a:lnTo>
                  <a:lnTo>
                    <a:pt x="1" y="57"/>
                  </a:lnTo>
                  <a:lnTo>
                    <a:pt x="1" y="59"/>
                  </a:lnTo>
                  <a:lnTo>
                    <a:pt x="1" y="60"/>
                  </a:lnTo>
                  <a:lnTo>
                    <a:pt x="1" y="62"/>
                  </a:lnTo>
                  <a:lnTo>
                    <a:pt x="1" y="63"/>
                  </a:lnTo>
                  <a:lnTo>
                    <a:pt x="1" y="65"/>
                  </a:lnTo>
                  <a:lnTo>
                    <a:pt x="1" y="66"/>
                  </a:lnTo>
                  <a:lnTo>
                    <a:pt x="1" y="67"/>
                  </a:lnTo>
                  <a:lnTo>
                    <a:pt x="1" y="68"/>
                  </a:lnTo>
                  <a:lnTo>
                    <a:pt x="1" y="69"/>
                  </a:lnTo>
                  <a:lnTo>
                    <a:pt x="1" y="71"/>
                  </a:lnTo>
                  <a:lnTo>
                    <a:pt x="1" y="72"/>
                  </a:lnTo>
                  <a:lnTo>
                    <a:pt x="1" y="73"/>
                  </a:lnTo>
                  <a:lnTo>
                    <a:pt x="1" y="74"/>
                  </a:lnTo>
                  <a:lnTo>
                    <a:pt x="1" y="75"/>
                  </a:lnTo>
                  <a:lnTo>
                    <a:pt x="1" y="77"/>
                  </a:lnTo>
                  <a:lnTo>
                    <a:pt x="1" y="78"/>
                  </a:lnTo>
                  <a:lnTo>
                    <a:pt x="1" y="79"/>
                  </a:lnTo>
                  <a:lnTo>
                    <a:pt x="1" y="80"/>
                  </a:lnTo>
                  <a:lnTo>
                    <a:pt x="1" y="81"/>
                  </a:lnTo>
                  <a:lnTo>
                    <a:pt x="1" y="83"/>
                  </a:lnTo>
                  <a:lnTo>
                    <a:pt x="1" y="84"/>
                  </a:lnTo>
                  <a:lnTo>
                    <a:pt x="1" y="85"/>
                  </a:lnTo>
                  <a:lnTo>
                    <a:pt x="1" y="86"/>
                  </a:lnTo>
                  <a:lnTo>
                    <a:pt x="1" y="87"/>
                  </a:lnTo>
                  <a:lnTo>
                    <a:pt x="1" y="89"/>
                  </a:lnTo>
                  <a:lnTo>
                    <a:pt x="1" y="90"/>
                  </a:lnTo>
                  <a:lnTo>
                    <a:pt x="1" y="91"/>
                  </a:lnTo>
                  <a:lnTo>
                    <a:pt x="1" y="92"/>
                  </a:lnTo>
                  <a:lnTo>
                    <a:pt x="1" y="93"/>
                  </a:lnTo>
                  <a:lnTo>
                    <a:pt x="1" y="95"/>
                  </a:lnTo>
                  <a:lnTo>
                    <a:pt x="1" y="96"/>
                  </a:lnTo>
                  <a:lnTo>
                    <a:pt x="1" y="97"/>
                  </a:lnTo>
                  <a:lnTo>
                    <a:pt x="1" y="98"/>
                  </a:lnTo>
                  <a:lnTo>
                    <a:pt x="1" y="101"/>
                  </a:lnTo>
                  <a:lnTo>
                    <a:pt x="1" y="102"/>
                  </a:lnTo>
                  <a:lnTo>
                    <a:pt x="1" y="103"/>
                  </a:lnTo>
                  <a:lnTo>
                    <a:pt x="1" y="104"/>
                  </a:lnTo>
                  <a:lnTo>
                    <a:pt x="1" y="105"/>
                  </a:lnTo>
                  <a:lnTo>
                    <a:pt x="1" y="107"/>
                  </a:lnTo>
                  <a:lnTo>
                    <a:pt x="1" y="108"/>
                  </a:lnTo>
                  <a:lnTo>
                    <a:pt x="1" y="109"/>
                  </a:lnTo>
                  <a:lnTo>
                    <a:pt x="1" y="110"/>
                  </a:lnTo>
                  <a:lnTo>
                    <a:pt x="1" y="111"/>
                  </a:lnTo>
                  <a:lnTo>
                    <a:pt x="1" y="113"/>
                  </a:lnTo>
                  <a:lnTo>
                    <a:pt x="1" y="114"/>
                  </a:lnTo>
                  <a:lnTo>
                    <a:pt x="1" y="115"/>
                  </a:lnTo>
                  <a:lnTo>
                    <a:pt x="1" y="116"/>
                  </a:lnTo>
                  <a:lnTo>
                    <a:pt x="1" y="117"/>
                  </a:lnTo>
                  <a:lnTo>
                    <a:pt x="1" y="119"/>
                  </a:lnTo>
                  <a:lnTo>
                    <a:pt x="1" y="120"/>
                  </a:lnTo>
                  <a:lnTo>
                    <a:pt x="1" y="121"/>
                  </a:lnTo>
                  <a:lnTo>
                    <a:pt x="1" y="122"/>
                  </a:lnTo>
                  <a:lnTo>
                    <a:pt x="1" y="123"/>
                  </a:lnTo>
                  <a:lnTo>
                    <a:pt x="1" y="125"/>
                  </a:lnTo>
                  <a:lnTo>
                    <a:pt x="1" y="126"/>
                  </a:lnTo>
                  <a:lnTo>
                    <a:pt x="2" y="127"/>
                  </a:lnTo>
                  <a:lnTo>
                    <a:pt x="2" y="128"/>
                  </a:lnTo>
                  <a:lnTo>
                    <a:pt x="2" y="129"/>
                  </a:lnTo>
                  <a:lnTo>
                    <a:pt x="2" y="131"/>
                  </a:lnTo>
                  <a:lnTo>
                    <a:pt x="2" y="132"/>
                  </a:lnTo>
                  <a:lnTo>
                    <a:pt x="2" y="133"/>
                  </a:lnTo>
                  <a:lnTo>
                    <a:pt x="2" y="134"/>
                  </a:lnTo>
                  <a:lnTo>
                    <a:pt x="2" y="135"/>
                  </a:lnTo>
                  <a:lnTo>
                    <a:pt x="2" y="137"/>
                  </a:lnTo>
                  <a:lnTo>
                    <a:pt x="2" y="138"/>
                  </a:lnTo>
                  <a:lnTo>
                    <a:pt x="2" y="139"/>
                  </a:lnTo>
                  <a:lnTo>
                    <a:pt x="2" y="140"/>
                  </a:lnTo>
                  <a:lnTo>
                    <a:pt x="2" y="141"/>
                  </a:lnTo>
                  <a:lnTo>
                    <a:pt x="2" y="143"/>
                  </a:lnTo>
                  <a:lnTo>
                    <a:pt x="2" y="144"/>
                  </a:lnTo>
                  <a:lnTo>
                    <a:pt x="2" y="145"/>
                  </a:lnTo>
                  <a:lnTo>
                    <a:pt x="2" y="146"/>
                  </a:lnTo>
                  <a:lnTo>
                    <a:pt x="2" y="147"/>
                  </a:lnTo>
                  <a:lnTo>
                    <a:pt x="2" y="149"/>
                  </a:lnTo>
                  <a:lnTo>
                    <a:pt x="2" y="150"/>
                  </a:lnTo>
                  <a:lnTo>
                    <a:pt x="2" y="151"/>
                  </a:lnTo>
                  <a:lnTo>
                    <a:pt x="2" y="152"/>
                  </a:lnTo>
                  <a:lnTo>
                    <a:pt x="2" y="153"/>
                  </a:lnTo>
                  <a:lnTo>
                    <a:pt x="2" y="155"/>
                  </a:lnTo>
                  <a:lnTo>
                    <a:pt x="2" y="156"/>
                  </a:lnTo>
                  <a:lnTo>
                    <a:pt x="2" y="157"/>
                  </a:lnTo>
                  <a:lnTo>
                    <a:pt x="2" y="158"/>
                  </a:lnTo>
                  <a:lnTo>
                    <a:pt x="2" y="159"/>
                  </a:lnTo>
                  <a:lnTo>
                    <a:pt x="2" y="161"/>
                  </a:lnTo>
                  <a:lnTo>
                    <a:pt x="2" y="162"/>
                  </a:lnTo>
                  <a:lnTo>
                    <a:pt x="2" y="163"/>
                  </a:lnTo>
                  <a:lnTo>
                    <a:pt x="2" y="164"/>
                  </a:lnTo>
                  <a:lnTo>
                    <a:pt x="2" y="165"/>
                  </a:lnTo>
                  <a:lnTo>
                    <a:pt x="2" y="167"/>
                  </a:lnTo>
                  <a:lnTo>
                    <a:pt x="2" y="168"/>
                  </a:lnTo>
                  <a:lnTo>
                    <a:pt x="2" y="169"/>
                  </a:lnTo>
                  <a:lnTo>
                    <a:pt x="2" y="170"/>
                  </a:lnTo>
                  <a:lnTo>
                    <a:pt x="2" y="171"/>
                  </a:lnTo>
                  <a:lnTo>
                    <a:pt x="2" y="173"/>
                  </a:lnTo>
                  <a:lnTo>
                    <a:pt x="2" y="174"/>
                  </a:lnTo>
                  <a:lnTo>
                    <a:pt x="2" y="175"/>
                  </a:lnTo>
                  <a:lnTo>
                    <a:pt x="2" y="176"/>
                  </a:lnTo>
                  <a:lnTo>
                    <a:pt x="2" y="177"/>
                  </a:lnTo>
                  <a:lnTo>
                    <a:pt x="2" y="179"/>
                  </a:lnTo>
                  <a:lnTo>
                    <a:pt x="2" y="180"/>
                  </a:lnTo>
                  <a:lnTo>
                    <a:pt x="2" y="181"/>
                  </a:lnTo>
                  <a:lnTo>
                    <a:pt x="2" y="182"/>
                  </a:lnTo>
                  <a:lnTo>
                    <a:pt x="2" y="183"/>
                  </a:lnTo>
                  <a:lnTo>
                    <a:pt x="2" y="185"/>
                  </a:lnTo>
                  <a:lnTo>
                    <a:pt x="2" y="186"/>
                  </a:lnTo>
                  <a:lnTo>
                    <a:pt x="2" y="187"/>
                  </a:lnTo>
                  <a:lnTo>
                    <a:pt x="2" y="188"/>
                  </a:lnTo>
                  <a:lnTo>
                    <a:pt x="2" y="189"/>
                  </a:lnTo>
                  <a:lnTo>
                    <a:pt x="2" y="191"/>
                  </a:lnTo>
                  <a:lnTo>
                    <a:pt x="2" y="192"/>
                  </a:lnTo>
                  <a:lnTo>
                    <a:pt x="2" y="193"/>
                  </a:lnTo>
                  <a:lnTo>
                    <a:pt x="2" y="194"/>
                  </a:lnTo>
                  <a:lnTo>
                    <a:pt x="2" y="195"/>
                  </a:lnTo>
                  <a:lnTo>
                    <a:pt x="2" y="196"/>
                  </a:lnTo>
                  <a:lnTo>
                    <a:pt x="2" y="198"/>
                  </a:lnTo>
                  <a:lnTo>
                    <a:pt x="2" y="199"/>
                  </a:lnTo>
                  <a:lnTo>
                    <a:pt x="2" y="200"/>
                  </a:lnTo>
                  <a:lnTo>
                    <a:pt x="2" y="201"/>
                  </a:lnTo>
                  <a:lnTo>
                    <a:pt x="2" y="202"/>
                  </a:lnTo>
                  <a:lnTo>
                    <a:pt x="2" y="204"/>
                  </a:lnTo>
                  <a:lnTo>
                    <a:pt x="2" y="205"/>
                  </a:lnTo>
                  <a:lnTo>
                    <a:pt x="2" y="206"/>
                  </a:lnTo>
                  <a:lnTo>
                    <a:pt x="2" y="207"/>
                  </a:lnTo>
                  <a:lnTo>
                    <a:pt x="2" y="208"/>
                  </a:lnTo>
                  <a:lnTo>
                    <a:pt x="2" y="210"/>
                  </a:lnTo>
                  <a:lnTo>
                    <a:pt x="3" y="211"/>
                  </a:lnTo>
                  <a:lnTo>
                    <a:pt x="3" y="212"/>
                  </a:lnTo>
                  <a:lnTo>
                    <a:pt x="3" y="213"/>
                  </a:lnTo>
                  <a:lnTo>
                    <a:pt x="3" y="214"/>
                  </a:lnTo>
                  <a:lnTo>
                    <a:pt x="3" y="216"/>
                  </a:lnTo>
                  <a:lnTo>
                    <a:pt x="3" y="217"/>
                  </a:lnTo>
                  <a:lnTo>
                    <a:pt x="3" y="218"/>
                  </a:lnTo>
                  <a:lnTo>
                    <a:pt x="3" y="219"/>
                  </a:lnTo>
                  <a:lnTo>
                    <a:pt x="3" y="220"/>
                  </a:lnTo>
                  <a:lnTo>
                    <a:pt x="3" y="222"/>
                  </a:lnTo>
                  <a:lnTo>
                    <a:pt x="3" y="223"/>
                  </a:lnTo>
                  <a:lnTo>
                    <a:pt x="3" y="224"/>
                  </a:lnTo>
                  <a:lnTo>
                    <a:pt x="3" y="225"/>
                  </a:lnTo>
                  <a:lnTo>
                    <a:pt x="3" y="226"/>
                  </a:lnTo>
                  <a:lnTo>
                    <a:pt x="3" y="228"/>
                  </a:lnTo>
                  <a:lnTo>
                    <a:pt x="3" y="229"/>
                  </a:lnTo>
                  <a:lnTo>
                    <a:pt x="3" y="230"/>
                  </a:lnTo>
                  <a:lnTo>
                    <a:pt x="3" y="231"/>
                  </a:lnTo>
                  <a:lnTo>
                    <a:pt x="3" y="232"/>
                  </a:lnTo>
                  <a:lnTo>
                    <a:pt x="3" y="234"/>
                  </a:lnTo>
                  <a:lnTo>
                    <a:pt x="3" y="235"/>
                  </a:lnTo>
                  <a:lnTo>
                    <a:pt x="3" y="236"/>
                  </a:lnTo>
                  <a:lnTo>
                    <a:pt x="3" y="237"/>
                  </a:lnTo>
                  <a:lnTo>
                    <a:pt x="3" y="238"/>
                  </a:lnTo>
                  <a:lnTo>
                    <a:pt x="3" y="240"/>
                  </a:lnTo>
                  <a:lnTo>
                    <a:pt x="3" y="241"/>
                  </a:lnTo>
                  <a:lnTo>
                    <a:pt x="3" y="242"/>
                  </a:lnTo>
                  <a:lnTo>
                    <a:pt x="3" y="243"/>
                  </a:lnTo>
                  <a:lnTo>
                    <a:pt x="3" y="244"/>
                  </a:lnTo>
                  <a:lnTo>
                    <a:pt x="3" y="246"/>
                  </a:lnTo>
                  <a:lnTo>
                    <a:pt x="3" y="247"/>
                  </a:lnTo>
                  <a:lnTo>
                    <a:pt x="3" y="248"/>
                  </a:lnTo>
                  <a:lnTo>
                    <a:pt x="3" y="249"/>
                  </a:lnTo>
                  <a:lnTo>
                    <a:pt x="3" y="250"/>
                  </a:lnTo>
                  <a:lnTo>
                    <a:pt x="3" y="252"/>
                  </a:lnTo>
                  <a:lnTo>
                    <a:pt x="3" y="253"/>
                  </a:lnTo>
                  <a:lnTo>
                    <a:pt x="3" y="254"/>
                  </a:lnTo>
                  <a:lnTo>
                    <a:pt x="3" y="255"/>
                  </a:lnTo>
                  <a:lnTo>
                    <a:pt x="3" y="256"/>
                  </a:lnTo>
                  <a:lnTo>
                    <a:pt x="3" y="258"/>
                  </a:lnTo>
                  <a:lnTo>
                    <a:pt x="3" y="259"/>
                  </a:lnTo>
                  <a:lnTo>
                    <a:pt x="3" y="260"/>
                  </a:lnTo>
                  <a:lnTo>
                    <a:pt x="3" y="261"/>
                  </a:lnTo>
                  <a:lnTo>
                    <a:pt x="3" y="262"/>
                  </a:lnTo>
                  <a:lnTo>
                    <a:pt x="3" y="264"/>
                  </a:lnTo>
                  <a:lnTo>
                    <a:pt x="3" y="265"/>
                  </a:lnTo>
                  <a:lnTo>
                    <a:pt x="3" y="266"/>
                  </a:lnTo>
                  <a:lnTo>
                    <a:pt x="3" y="267"/>
                  </a:lnTo>
                  <a:lnTo>
                    <a:pt x="3" y="268"/>
                  </a:lnTo>
                  <a:lnTo>
                    <a:pt x="3" y="270"/>
                  </a:lnTo>
                  <a:lnTo>
                    <a:pt x="3" y="271"/>
                  </a:lnTo>
                  <a:lnTo>
                    <a:pt x="3" y="272"/>
                  </a:lnTo>
                  <a:lnTo>
                    <a:pt x="3" y="273"/>
                  </a:lnTo>
                  <a:lnTo>
                    <a:pt x="3" y="274"/>
                  </a:lnTo>
                  <a:lnTo>
                    <a:pt x="3" y="276"/>
                  </a:lnTo>
                  <a:lnTo>
                    <a:pt x="3" y="277"/>
                  </a:lnTo>
                  <a:lnTo>
                    <a:pt x="3" y="278"/>
                  </a:lnTo>
                  <a:lnTo>
                    <a:pt x="3" y="279"/>
                  </a:lnTo>
                  <a:lnTo>
                    <a:pt x="3" y="280"/>
                  </a:lnTo>
                  <a:lnTo>
                    <a:pt x="3" y="282"/>
                  </a:lnTo>
                  <a:lnTo>
                    <a:pt x="3" y="283"/>
                  </a:lnTo>
                  <a:lnTo>
                    <a:pt x="3" y="284"/>
                  </a:lnTo>
                  <a:lnTo>
                    <a:pt x="3" y="285"/>
                  </a:lnTo>
                  <a:lnTo>
                    <a:pt x="3" y="286"/>
                  </a:lnTo>
                  <a:lnTo>
                    <a:pt x="3" y="288"/>
                  </a:lnTo>
                  <a:lnTo>
                    <a:pt x="3" y="289"/>
                  </a:lnTo>
                  <a:lnTo>
                    <a:pt x="5" y="290"/>
                  </a:lnTo>
                  <a:lnTo>
                    <a:pt x="5" y="291"/>
                  </a:lnTo>
                  <a:lnTo>
                    <a:pt x="5" y="292"/>
                  </a:lnTo>
                  <a:lnTo>
                    <a:pt x="5" y="294"/>
                  </a:lnTo>
                  <a:lnTo>
                    <a:pt x="5" y="295"/>
                  </a:lnTo>
                  <a:lnTo>
                    <a:pt x="5" y="296"/>
                  </a:lnTo>
                  <a:lnTo>
                    <a:pt x="5" y="297"/>
                  </a:lnTo>
                  <a:lnTo>
                    <a:pt x="5" y="298"/>
                  </a:lnTo>
                  <a:lnTo>
                    <a:pt x="5" y="300"/>
                  </a:lnTo>
                  <a:lnTo>
                    <a:pt x="5" y="301"/>
                  </a:lnTo>
                  <a:lnTo>
                    <a:pt x="5" y="302"/>
                  </a:lnTo>
                  <a:lnTo>
                    <a:pt x="5" y="303"/>
                  </a:lnTo>
                  <a:lnTo>
                    <a:pt x="5" y="304"/>
                  </a:lnTo>
                  <a:lnTo>
                    <a:pt x="5" y="306"/>
                  </a:lnTo>
                  <a:lnTo>
                    <a:pt x="5" y="307"/>
                  </a:lnTo>
                  <a:lnTo>
                    <a:pt x="5" y="308"/>
                  </a:lnTo>
                  <a:lnTo>
                    <a:pt x="5" y="309"/>
                  </a:lnTo>
                  <a:lnTo>
                    <a:pt x="5" y="310"/>
                  </a:lnTo>
                  <a:lnTo>
                    <a:pt x="5" y="312"/>
                  </a:lnTo>
                  <a:lnTo>
                    <a:pt x="5" y="313"/>
                  </a:lnTo>
                  <a:lnTo>
                    <a:pt x="5" y="314"/>
                  </a:lnTo>
                  <a:lnTo>
                    <a:pt x="5" y="315"/>
                  </a:lnTo>
                  <a:lnTo>
                    <a:pt x="5" y="316"/>
                  </a:lnTo>
                  <a:lnTo>
                    <a:pt x="5" y="318"/>
                  </a:lnTo>
                  <a:lnTo>
                    <a:pt x="5" y="319"/>
                  </a:lnTo>
                  <a:lnTo>
                    <a:pt x="5" y="320"/>
                  </a:lnTo>
                  <a:lnTo>
                    <a:pt x="5" y="321"/>
                  </a:lnTo>
                  <a:lnTo>
                    <a:pt x="5" y="322"/>
                  </a:lnTo>
                  <a:lnTo>
                    <a:pt x="5" y="324"/>
                  </a:lnTo>
                  <a:lnTo>
                    <a:pt x="5" y="325"/>
                  </a:lnTo>
                  <a:lnTo>
                    <a:pt x="5" y="326"/>
                  </a:lnTo>
                  <a:lnTo>
                    <a:pt x="5" y="327"/>
                  </a:lnTo>
                  <a:lnTo>
                    <a:pt x="5" y="328"/>
                  </a:lnTo>
                  <a:lnTo>
                    <a:pt x="5" y="330"/>
                  </a:lnTo>
                  <a:lnTo>
                    <a:pt x="5" y="331"/>
                  </a:lnTo>
                  <a:lnTo>
                    <a:pt x="5" y="332"/>
                  </a:lnTo>
                  <a:lnTo>
                    <a:pt x="5" y="333"/>
                  </a:lnTo>
                  <a:lnTo>
                    <a:pt x="5" y="334"/>
                  </a:lnTo>
                  <a:lnTo>
                    <a:pt x="5" y="336"/>
                  </a:lnTo>
                  <a:lnTo>
                    <a:pt x="5" y="337"/>
                  </a:lnTo>
                  <a:lnTo>
                    <a:pt x="5" y="338"/>
                  </a:lnTo>
                  <a:lnTo>
                    <a:pt x="5" y="339"/>
                  </a:lnTo>
                  <a:lnTo>
                    <a:pt x="5" y="340"/>
                  </a:lnTo>
                  <a:lnTo>
                    <a:pt x="5" y="342"/>
                  </a:lnTo>
                  <a:lnTo>
                    <a:pt x="5" y="343"/>
                  </a:lnTo>
                  <a:lnTo>
                    <a:pt x="5" y="344"/>
                  </a:lnTo>
                  <a:lnTo>
                    <a:pt x="5" y="345"/>
                  </a:lnTo>
                  <a:lnTo>
                    <a:pt x="5" y="346"/>
                  </a:lnTo>
                  <a:lnTo>
                    <a:pt x="5" y="348"/>
                  </a:lnTo>
                  <a:lnTo>
                    <a:pt x="5" y="349"/>
                  </a:lnTo>
                  <a:lnTo>
                    <a:pt x="5" y="350"/>
                  </a:lnTo>
                  <a:lnTo>
                    <a:pt x="5" y="351"/>
                  </a:lnTo>
                  <a:lnTo>
                    <a:pt x="5" y="352"/>
                  </a:lnTo>
                  <a:lnTo>
                    <a:pt x="5" y="354"/>
                  </a:lnTo>
                  <a:lnTo>
                    <a:pt x="5" y="355"/>
                  </a:lnTo>
                  <a:lnTo>
                    <a:pt x="5" y="356"/>
                  </a:lnTo>
                  <a:lnTo>
                    <a:pt x="5" y="357"/>
                  </a:lnTo>
                  <a:lnTo>
                    <a:pt x="5" y="358"/>
                  </a:lnTo>
                  <a:lnTo>
                    <a:pt x="5" y="360"/>
                  </a:lnTo>
                  <a:lnTo>
                    <a:pt x="5" y="361"/>
                  </a:lnTo>
                  <a:lnTo>
                    <a:pt x="5" y="362"/>
                  </a:lnTo>
                  <a:lnTo>
                    <a:pt x="6" y="363"/>
                  </a:lnTo>
                  <a:lnTo>
                    <a:pt x="6" y="364"/>
                  </a:lnTo>
                  <a:lnTo>
                    <a:pt x="6" y="366"/>
                  </a:lnTo>
                  <a:lnTo>
                    <a:pt x="6" y="367"/>
                  </a:lnTo>
                  <a:lnTo>
                    <a:pt x="6" y="368"/>
                  </a:lnTo>
                  <a:lnTo>
                    <a:pt x="6" y="369"/>
                  </a:lnTo>
                  <a:lnTo>
                    <a:pt x="6" y="370"/>
                  </a:lnTo>
                  <a:lnTo>
                    <a:pt x="6" y="372"/>
                  </a:lnTo>
                  <a:lnTo>
                    <a:pt x="6" y="373"/>
                  </a:lnTo>
                  <a:lnTo>
                    <a:pt x="6" y="374"/>
                  </a:lnTo>
                  <a:lnTo>
                    <a:pt x="6" y="375"/>
                  </a:lnTo>
                  <a:lnTo>
                    <a:pt x="6" y="376"/>
                  </a:lnTo>
                  <a:lnTo>
                    <a:pt x="6" y="378"/>
                  </a:lnTo>
                  <a:lnTo>
                    <a:pt x="6" y="379"/>
                  </a:lnTo>
                  <a:lnTo>
                    <a:pt x="6" y="380"/>
                  </a:lnTo>
                  <a:lnTo>
                    <a:pt x="6" y="381"/>
                  </a:lnTo>
                  <a:lnTo>
                    <a:pt x="6" y="382"/>
                  </a:lnTo>
                  <a:lnTo>
                    <a:pt x="6" y="384"/>
                  </a:lnTo>
                  <a:lnTo>
                    <a:pt x="6" y="385"/>
                  </a:lnTo>
                  <a:lnTo>
                    <a:pt x="6" y="386"/>
                  </a:lnTo>
                  <a:lnTo>
                    <a:pt x="6" y="387"/>
                  </a:lnTo>
                  <a:lnTo>
                    <a:pt x="6" y="388"/>
                  </a:lnTo>
                  <a:lnTo>
                    <a:pt x="6" y="390"/>
                  </a:lnTo>
                  <a:lnTo>
                    <a:pt x="6" y="391"/>
                  </a:lnTo>
                  <a:lnTo>
                    <a:pt x="6" y="392"/>
                  </a:lnTo>
                  <a:lnTo>
                    <a:pt x="6" y="393"/>
                  </a:lnTo>
                  <a:lnTo>
                    <a:pt x="6" y="394"/>
                  </a:lnTo>
                  <a:lnTo>
                    <a:pt x="6" y="396"/>
                  </a:lnTo>
                  <a:lnTo>
                    <a:pt x="6" y="397"/>
                  </a:lnTo>
                  <a:lnTo>
                    <a:pt x="6" y="398"/>
                  </a:lnTo>
                  <a:lnTo>
                    <a:pt x="6" y="399"/>
                  </a:lnTo>
                  <a:lnTo>
                    <a:pt x="6" y="400"/>
                  </a:lnTo>
                  <a:lnTo>
                    <a:pt x="6" y="402"/>
                  </a:lnTo>
                  <a:lnTo>
                    <a:pt x="6" y="403"/>
                  </a:lnTo>
                  <a:lnTo>
                    <a:pt x="6" y="404"/>
                  </a:lnTo>
                  <a:lnTo>
                    <a:pt x="6" y="405"/>
                  </a:lnTo>
                  <a:lnTo>
                    <a:pt x="6" y="406"/>
                  </a:lnTo>
                  <a:lnTo>
                    <a:pt x="6" y="408"/>
                  </a:lnTo>
                  <a:lnTo>
                    <a:pt x="6" y="409"/>
                  </a:lnTo>
                  <a:lnTo>
                    <a:pt x="6" y="410"/>
                  </a:lnTo>
                  <a:lnTo>
                    <a:pt x="6" y="411"/>
                  </a:lnTo>
                  <a:lnTo>
                    <a:pt x="6" y="412"/>
                  </a:lnTo>
                  <a:lnTo>
                    <a:pt x="6" y="414"/>
                  </a:lnTo>
                  <a:lnTo>
                    <a:pt x="6" y="415"/>
                  </a:lnTo>
                  <a:lnTo>
                    <a:pt x="6" y="416"/>
                  </a:lnTo>
                  <a:lnTo>
                    <a:pt x="6" y="417"/>
                  </a:lnTo>
                  <a:lnTo>
                    <a:pt x="6" y="418"/>
                  </a:lnTo>
                  <a:lnTo>
                    <a:pt x="6" y="420"/>
                  </a:lnTo>
                  <a:lnTo>
                    <a:pt x="6" y="421"/>
                  </a:lnTo>
                  <a:lnTo>
                    <a:pt x="6" y="422"/>
                  </a:lnTo>
                  <a:lnTo>
                    <a:pt x="6" y="423"/>
                  </a:lnTo>
                  <a:lnTo>
                    <a:pt x="6" y="424"/>
                  </a:lnTo>
                  <a:lnTo>
                    <a:pt x="6" y="426"/>
                  </a:lnTo>
                  <a:lnTo>
                    <a:pt x="6" y="427"/>
                  </a:lnTo>
                  <a:lnTo>
                    <a:pt x="6" y="428"/>
                  </a:lnTo>
                  <a:lnTo>
                    <a:pt x="6" y="429"/>
                  </a:lnTo>
                  <a:lnTo>
                    <a:pt x="7" y="430"/>
                  </a:lnTo>
                  <a:lnTo>
                    <a:pt x="7" y="432"/>
                  </a:lnTo>
                  <a:lnTo>
                    <a:pt x="7" y="433"/>
                  </a:lnTo>
                  <a:lnTo>
                    <a:pt x="7" y="434"/>
                  </a:lnTo>
                  <a:lnTo>
                    <a:pt x="7" y="435"/>
                  </a:lnTo>
                  <a:lnTo>
                    <a:pt x="7" y="436"/>
                  </a:lnTo>
                  <a:lnTo>
                    <a:pt x="7" y="438"/>
                  </a:lnTo>
                  <a:lnTo>
                    <a:pt x="7" y="439"/>
                  </a:lnTo>
                  <a:lnTo>
                    <a:pt x="7" y="440"/>
                  </a:lnTo>
                  <a:lnTo>
                    <a:pt x="7" y="441"/>
                  </a:lnTo>
                  <a:lnTo>
                    <a:pt x="7" y="442"/>
                  </a:lnTo>
                  <a:lnTo>
                    <a:pt x="7" y="444"/>
                  </a:lnTo>
                  <a:lnTo>
                    <a:pt x="7" y="445"/>
                  </a:lnTo>
                  <a:lnTo>
                    <a:pt x="7" y="446"/>
                  </a:lnTo>
                  <a:lnTo>
                    <a:pt x="7" y="447"/>
                  </a:lnTo>
                  <a:lnTo>
                    <a:pt x="7" y="448"/>
                  </a:lnTo>
                  <a:lnTo>
                    <a:pt x="7" y="450"/>
                  </a:lnTo>
                  <a:lnTo>
                    <a:pt x="7" y="451"/>
                  </a:lnTo>
                  <a:lnTo>
                    <a:pt x="7" y="452"/>
                  </a:lnTo>
                  <a:lnTo>
                    <a:pt x="7" y="453"/>
                  </a:lnTo>
                  <a:lnTo>
                    <a:pt x="7" y="454"/>
                  </a:lnTo>
                  <a:lnTo>
                    <a:pt x="7" y="456"/>
                  </a:lnTo>
                  <a:lnTo>
                    <a:pt x="7" y="457"/>
                  </a:lnTo>
                  <a:lnTo>
                    <a:pt x="7" y="458"/>
                  </a:lnTo>
                  <a:lnTo>
                    <a:pt x="7" y="459"/>
                  </a:lnTo>
                  <a:lnTo>
                    <a:pt x="7" y="460"/>
                  </a:lnTo>
                  <a:lnTo>
                    <a:pt x="7" y="462"/>
                  </a:lnTo>
                  <a:lnTo>
                    <a:pt x="7" y="463"/>
                  </a:lnTo>
                  <a:lnTo>
                    <a:pt x="7" y="464"/>
                  </a:lnTo>
                  <a:lnTo>
                    <a:pt x="7" y="465"/>
                  </a:lnTo>
                  <a:lnTo>
                    <a:pt x="7" y="466"/>
                  </a:lnTo>
                  <a:lnTo>
                    <a:pt x="7" y="468"/>
                  </a:lnTo>
                  <a:lnTo>
                    <a:pt x="7" y="469"/>
                  </a:lnTo>
                  <a:lnTo>
                    <a:pt x="7" y="470"/>
                  </a:lnTo>
                  <a:lnTo>
                    <a:pt x="7" y="471"/>
                  </a:lnTo>
                  <a:lnTo>
                    <a:pt x="7" y="472"/>
                  </a:lnTo>
                  <a:lnTo>
                    <a:pt x="7" y="474"/>
                  </a:lnTo>
                  <a:lnTo>
                    <a:pt x="7" y="475"/>
                  </a:lnTo>
                  <a:lnTo>
                    <a:pt x="7" y="476"/>
                  </a:lnTo>
                  <a:lnTo>
                    <a:pt x="7" y="477"/>
                  </a:lnTo>
                  <a:lnTo>
                    <a:pt x="7" y="478"/>
                  </a:lnTo>
                  <a:lnTo>
                    <a:pt x="7" y="480"/>
                  </a:lnTo>
                  <a:lnTo>
                    <a:pt x="7" y="481"/>
                  </a:lnTo>
                  <a:lnTo>
                    <a:pt x="7" y="482"/>
                  </a:lnTo>
                  <a:lnTo>
                    <a:pt x="7" y="483"/>
                  </a:lnTo>
                  <a:lnTo>
                    <a:pt x="7" y="484"/>
                  </a:lnTo>
                  <a:lnTo>
                    <a:pt x="7" y="486"/>
                  </a:lnTo>
                  <a:lnTo>
                    <a:pt x="7" y="487"/>
                  </a:lnTo>
                  <a:lnTo>
                    <a:pt x="7" y="488"/>
                  </a:lnTo>
                  <a:lnTo>
                    <a:pt x="7" y="489"/>
                  </a:lnTo>
                  <a:lnTo>
                    <a:pt x="7" y="490"/>
                  </a:lnTo>
                  <a:lnTo>
                    <a:pt x="8" y="492"/>
                  </a:lnTo>
                  <a:lnTo>
                    <a:pt x="8" y="493"/>
                  </a:lnTo>
                  <a:lnTo>
                    <a:pt x="8" y="494"/>
                  </a:lnTo>
                  <a:lnTo>
                    <a:pt x="8" y="495"/>
                  </a:lnTo>
                  <a:lnTo>
                    <a:pt x="8" y="496"/>
                  </a:lnTo>
                  <a:lnTo>
                    <a:pt x="8" y="498"/>
                  </a:lnTo>
                  <a:lnTo>
                    <a:pt x="8" y="499"/>
                  </a:lnTo>
                  <a:lnTo>
                    <a:pt x="8" y="500"/>
                  </a:lnTo>
                  <a:lnTo>
                    <a:pt x="8" y="501"/>
                  </a:lnTo>
                  <a:lnTo>
                    <a:pt x="8" y="502"/>
                  </a:lnTo>
                  <a:lnTo>
                    <a:pt x="8" y="504"/>
                  </a:lnTo>
                  <a:lnTo>
                    <a:pt x="8" y="505"/>
                  </a:lnTo>
                  <a:lnTo>
                    <a:pt x="8" y="506"/>
                  </a:lnTo>
                  <a:lnTo>
                    <a:pt x="8" y="507"/>
                  </a:lnTo>
                  <a:lnTo>
                    <a:pt x="8" y="508"/>
                  </a:lnTo>
                  <a:lnTo>
                    <a:pt x="8" y="510"/>
                  </a:lnTo>
                  <a:lnTo>
                    <a:pt x="8" y="511"/>
                  </a:lnTo>
                  <a:lnTo>
                    <a:pt x="8" y="512"/>
                  </a:lnTo>
                  <a:lnTo>
                    <a:pt x="8" y="513"/>
                  </a:lnTo>
                  <a:lnTo>
                    <a:pt x="8" y="514"/>
                  </a:lnTo>
                  <a:lnTo>
                    <a:pt x="8" y="516"/>
                  </a:lnTo>
                  <a:lnTo>
                    <a:pt x="8" y="517"/>
                  </a:lnTo>
                  <a:lnTo>
                    <a:pt x="8" y="518"/>
                  </a:lnTo>
                  <a:lnTo>
                    <a:pt x="8" y="519"/>
                  </a:lnTo>
                  <a:lnTo>
                    <a:pt x="8" y="520"/>
                  </a:lnTo>
                  <a:lnTo>
                    <a:pt x="8" y="522"/>
                  </a:lnTo>
                  <a:lnTo>
                    <a:pt x="8" y="523"/>
                  </a:lnTo>
                  <a:lnTo>
                    <a:pt x="8" y="524"/>
                  </a:lnTo>
                  <a:lnTo>
                    <a:pt x="8" y="525"/>
                  </a:lnTo>
                  <a:lnTo>
                    <a:pt x="8" y="526"/>
                  </a:lnTo>
                  <a:lnTo>
                    <a:pt x="8" y="528"/>
                  </a:lnTo>
                  <a:lnTo>
                    <a:pt x="8" y="529"/>
                  </a:lnTo>
                  <a:lnTo>
                    <a:pt x="8" y="530"/>
                  </a:lnTo>
                  <a:lnTo>
                    <a:pt x="8" y="531"/>
                  </a:lnTo>
                  <a:lnTo>
                    <a:pt x="8" y="532"/>
                  </a:lnTo>
                  <a:lnTo>
                    <a:pt x="8" y="534"/>
                  </a:lnTo>
                  <a:lnTo>
                    <a:pt x="8" y="535"/>
                  </a:lnTo>
                  <a:lnTo>
                    <a:pt x="8" y="536"/>
                  </a:lnTo>
                  <a:lnTo>
                    <a:pt x="8" y="537"/>
                  </a:lnTo>
                  <a:lnTo>
                    <a:pt x="8" y="538"/>
                  </a:lnTo>
                  <a:lnTo>
                    <a:pt x="8" y="540"/>
                  </a:lnTo>
                  <a:lnTo>
                    <a:pt x="8" y="541"/>
                  </a:lnTo>
                  <a:lnTo>
                    <a:pt x="8" y="542"/>
                  </a:lnTo>
                  <a:lnTo>
                    <a:pt x="8" y="543"/>
                  </a:lnTo>
                  <a:lnTo>
                    <a:pt x="8" y="544"/>
                  </a:lnTo>
                  <a:lnTo>
                    <a:pt x="8" y="546"/>
                  </a:lnTo>
                  <a:lnTo>
                    <a:pt x="8" y="547"/>
                  </a:lnTo>
                  <a:lnTo>
                    <a:pt x="9" y="548"/>
                  </a:lnTo>
                  <a:lnTo>
                    <a:pt x="9" y="549"/>
                  </a:lnTo>
                  <a:lnTo>
                    <a:pt x="9" y="550"/>
                  </a:lnTo>
                  <a:lnTo>
                    <a:pt x="9" y="552"/>
                  </a:lnTo>
                  <a:lnTo>
                    <a:pt x="9" y="553"/>
                  </a:lnTo>
                  <a:lnTo>
                    <a:pt x="9" y="554"/>
                  </a:lnTo>
                  <a:lnTo>
                    <a:pt x="9" y="555"/>
                  </a:lnTo>
                  <a:lnTo>
                    <a:pt x="9" y="556"/>
                  </a:lnTo>
                  <a:lnTo>
                    <a:pt x="9" y="558"/>
                  </a:lnTo>
                  <a:lnTo>
                    <a:pt x="9" y="559"/>
                  </a:lnTo>
                  <a:lnTo>
                    <a:pt x="9" y="560"/>
                  </a:lnTo>
                  <a:lnTo>
                    <a:pt x="9" y="561"/>
                  </a:lnTo>
                  <a:lnTo>
                    <a:pt x="9" y="562"/>
                  </a:lnTo>
                  <a:lnTo>
                    <a:pt x="9" y="564"/>
                  </a:lnTo>
                  <a:lnTo>
                    <a:pt x="9" y="565"/>
                  </a:lnTo>
                  <a:lnTo>
                    <a:pt x="9" y="566"/>
                  </a:lnTo>
                  <a:lnTo>
                    <a:pt x="9" y="567"/>
                  </a:lnTo>
                  <a:lnTo>
                    <a:pt x="9" y="568"/>
                  </a:lnTo>
                  <a:lnTo>
                    <a:pt x="9" y="570"/>
                  </a:lnTo>
                  <a:lnTo>
                    <a:pt x="9" y="571"/>
                  </a:lnTo>
                  <a:lnTo>
                    <a:pt x="9" y="572"/>
                  </a:lnTo>
                  <a:lnTo>
                    <a:pt x="9" y="573"/>
                  </a:lnTo>
                  <a:lnTo>
                    <a:pt x="9" y="574"/>
                  </a:lnTo>
                  <a:lnTo>
                    <a:pt x="9" y="576"/>
                  </a:lnTo>
                  <a:lnTo>
                    <a:pt x="9" y="577"/>
                  </a:lnTo>
                  <a:lnTo>
                    <a:pt x="9" y="578"/>
                  </a:lnTo>
                  <a:lnTo>
                    <a:pt x="9" y="579"/>
                  </a:lnTo>
                  <a:lnTo>
                    <a:pt x="9" y="580"/>
                  </a:lnTo>
                  <a:lnTo>
                    <a:pt x="9" y="582"/>
                  </a:lnTo>
                  <a:lnTo>
                    <a:pt x="9" y="583"/>
                  </a:lnTo>
                  <a:lnTo>
                    <a:pt x="9" y="584"/>
                  </a:lnTo>
                  <a:lnTo>
                    <a:pt x="9" y="585"/>
                  </a:lnTo>
                  <a:lnTo>
                    <a:pt x="9" y="586"/>
                  </a:lnTo>
                  <a:lnTo>
                    <a:pt x="9" y="588"/>
                  </a:lnTo>
                  <a:lnTo>
                    <a:pt x="9" y="589"/>
                  </a:lnTo>
                  <a:lnTo>
                    <a:pt x="9" y="590"/>
                  </a:lnTo>
                  <a:lnTo>
                    <a:pt x="9" y="591"/>
                  </a:lnTo>
                  <a:lnTo>
                    <a:pt x="9" y="592"/>
                  </a:lnTo>
                  <a:lnTo>
                    <a:pt x="9" y="594"/>
                  </a:lnTo>
                  <a:lnTo>
                    <a:pt x="9" y="595"/>
                  </a:lnTo>
                  <a:lnTo>
                    <a:pt x="9" y="596"/>
                  </a:lnTo>
                  <a:lnTo>
                    <a:pt x="9" y="597"/>
                  </a:lnTo>
                  <a:lnTo>
                    <a:pt x="9" y="598"/>
                  </a:lnTo>
                  <a:lnTo>
                    <a:pt x="11" y="598"/>
                  </a:lnTo>
                  <a:lnTo>
                    <a:pt x="11" y="600"/>
                  </a:lnTo>
                  <a:lnTo>
                    <a:pt x="11" y="601"/>
                  </a:lnTo>
                  <a:lnTo>
                    <a:pt x="11" y="602"/>
                  </a:lnTo>
                  <a:lnTo>
                    <a:pt x="11" y="603"/>
                  </a:lnTo>
                  <a:lnTo>
                    <a:pt x="11" y="604"/>
                  </a:lnTo>
                  <a:lnTo>
                    <a:pt x="11" y="606"/>
                  </a:lnTo>
                  <a:lnTo>
                    <a:pt x="11" y="607"/>
                  </a:lnTo>
                  <a:lnTo>
                    <a:pt x="11" y="608"/>
                  </a:lnTo>
                  <a:lnTo>
                    <a:pt x="11" y="609"/>
                  </a:lnTo>
                  <a:lnTo>
                    <a:pt x="11" y="610"/>
                  </a:lnTo>
                  <a:lnTo>
                    <a:pt x="11" y="612"/>
                  </a:lnTo>
                  <a:lnTo>
                    <a:pt x="11" y="613"/>
                  </a:lnTo>
                  <a:lnTo>
                    <a:pt x="11" y="614"/>
                  </a:lnTo>
                  <a:lnTo>
                    <a:pt x="11" y="615"/>
                  </a:lnTo>
                  <a:lnTo>
                    <a:pt x="11" y="616"/>
                  </a:lnTo>
                  <a:lnTo>
                    <a:pt x="11" y="618"/>
                  </a:lnTo>
                  <a:lnTo>
                    <a:pt x="11" y="619"/>
                  </a:lnTo>
                  <a:lnTo>
                    <a:pt x="11" y="620"/>
                  </a:lnTo>
                  <a:lnTo>
                    <a:pt x="11" y="621"/>
                  </a:lnTo>
                  <a:lnTo>
                    <a:pt x="11" y="622"/>
                  </a:lnTo>
                  <a:lnTo>
                    <a:pt x="11" y="624"/>
                  </a:lnTo>
                  <a:lnTo>
                    <a:pt x="11" y="625"/>
                  </a:lnTo>
                  <a:lnTo>
                    <a:pt x="11" y="626"/>
                  </a:lnTo>
                  <a:lnTo>
                    <a:pt x="11" y="627"/>
                  </a:lnTo>
                  <a:lnTo>
                    <a:pt x="11" y="628"/>
                  </a:lnTo>
                  <a:lnTo>
                    <a:pt x="11" y="630"/>
                  </a:lnTo>
                  <a:lnTo>
                    <a:pt x="11" y="631"/>
                  </a:lnTo>
                  <a:lnTo>
                    <a:pt x="11" y="632"/>
                  </a:lnTo>
                  <a:lnTo>
                    <a:pt x="11" y="633"/>
                  </a:lnTo>
                  <a:lnTo>
                    <a:pt x="11" y="634"/>
                  </a:lnTo>
                  <a:lnTo>
                    <a:pt x="11" y="636"/>
                  </a:lnTo>
                  <a:lnTo>
                    <a:pt x="11" y="637"/>
                  </a:lnTo>
                  <a:lnTo>
                    <a:pt x="11" y="638"/>
                  </a:lnTo>
                  <a:lnTo>
                    <a:pt x="11" y="639"/>
                  </a:lnTo>
                  <a:lnTo>
                    <a:pt x="11" y="640"/>
                  </a:lnTo>
                  <a:lnTo>
                    <a:pt x="11" y="642"/>
                  </a:lnTo>
                  <a:lnTo>
                    <a:pt x="11" y="643"/>
                  </a:lnTo>
                  <a:lnTo>
                    <a:pt x="11" y="644"/>
                  </a:lnTo>
                  <a:lnTo>
                    <a:pt x="12" y="644"/>
                  </a:lnTo>
                  <a:lnTo>
                    <a:pt x="12" y="645"/>
                  </a:lnTo>
                  <a:lnTo>
                    <a:pt x="12" y="646"/>
                  </a:lnTo>
                  <a:lnTo>
                    <a:pt x="12" y="648"/>
                  </a:lnTo>
                  <a:lnTo>
                    <a:pt x="12" y="649"/>
                  </a:lnTo>
                  <a:lnTo>
                    <a:pt x="12" y="650"/>
                  </a:lnTo>
                  <a:lnTo>
                    <a:pt x="12" y="651"/>
                  </a:lnTo>
                  <a:lnTo>
                    <a:pt x="12" y="652"/>
                  </a:lnTo>
                  <a:lnTo>
                    <a:pt x="12" y="654"/>
                  </a:lnTo>
                  <a:lnTo>
                    <a:pt x="12" y="655"/>
                  </a:lnTo>
                  <a:lnTo>
                    <a:pt x="12" y="656"/>
                  </a:lnTo>
                  <a:lnTo>
                    <a:pt x="12" y="657"/>
                  </a:lnTo>
                  <a:lnTo>
                    <a:pt x="12" y="658"/>
                  </a:lnTo>
                  <a:lnTo>
                    <a:pt x="12" y="660"/>
                  </a:lnTo>
                  <a:lnTo>
                    <a:pt x="12" y="661"/>
                  </a:lnTo>
                  <a:lnTo>
                    <a:pt x="12" y="662"/>
                  </a:lnTo>
                  <a:lnTo>
                    <a:pt x="12" y="663"/>
                  </a:lnTo>
                  <a:lnTo>
                    <a:pt x="12" y="664"/>
                  </a:lnTo>
                  <a:lnTo>
                    <a:pt x="12" y="666"/>
                  </a:lnTo>
                  <a:lnTo>
                    <a:pt x="12" y="667"/>
                  </a:lnTo>
                  <a:lnTo>
                    <a:pt x="12" y="668"/>
                  </a:lnTo>
                  <a:lnTo>
                    <a:pt x="12" y="669"/>
                  </a:lnTo>
                  <a:lnTo>
                    <a:pt x="12" y="670"/>
                  </a:lnTo>
                  <a:lnTo>
                    <a:pt x="12" y="672"/>
                  </a:lnTo>
                  <a:lnTo>
                    <a:pt x="12" y="673"/>
                  </a:lnTo>
                  <a:lnTo>
                    <a:pt x="12" y="674"/>
                  </a:lnTo>
                  <a:lnTo>
                    <a:pt x="12" y="675"/>
                  </a:lnTo>
                  <a:lnTo>
                    <a:pt x="12" y="676"/>
                  </a:lnTo>
                  <a:lnTo>
                    <a:pt x="12" y="678"/>
                  </a:lnTo>
                  <a:lnTo>
                    <a:pt x="12" y="679"/>
                  </a:lnTo>
                  <a:lnTo>
                    <a:pt x="12" y="680"/>
                  </a:lnTo>
                  <a:lnTo>
                    <a:pt x="12" y="681"/>
                  </a:lnTo>
                  <a:lnTo>
                    <a:pt x="12" y="682"/>
                  </a:lnTo>
                  <a:lnTo>
                    <a:pt x="12" y="684"/>
                  </a:lnTo>
                  <a:lnTo>
                    <a:pt x="12" y="685"/>
                  </a:lnTo>
                  <a:lnTo>
                    <a:pt x="13" y="685"/>
                  </a:lnTo>
                  <a:lnTo>
                    <a:pt x="13" y="686"/>
                  </a:lnTo>
                  <a:lnTo>
                    <a:pt x="13" y="687"/>
                  </a:lnTo>
                  <a:lnTo>
                    <a:pt x="13" y="688"/>
                  </a:lnTo>
                  <a:lnTo>
                    <a:pt x="13" y="690"/>
                  </a:lnTo>
                  <a:lnTo>
                    <a:pt x="13" y="691"/>
                  </a:lnTo>
                  <a:lnTo>
                    <a:pt x="13" y="692"/>
                  </a:lnTo>
                  <a:lnTo>
                    <a:pt x="13" y="693"/>
                  </a:lnTo>
                  <a:lnTo>
                    <a:pt x="13" y="694"/>
                  </a:lnTo>
                  <a:lnTo>
                    <a:pt x="13" y="696"/>
                  </a:lnTo>
                  <a:lnTo>
                    <a:pt x="13" y="697"/>
                  </a:lnTo>
                  <a:lnTo>
                    <a:pt x="13" y="698"/>
                  </a:lnTo>
                  <a:lnTo>
                    <a:pt x="13" y="699"/>
                  </a:lnTo>
                  <a:lnTo>
                    <a:pt x="13" y="700"/>
                  </a:lnTo>
                  <a:lnTo>
                    <a:pt x="13" y="702"/>
                  </a:lnTo>
                  <a:lnTo>
                    <a:pt x="13" y="703"/>
                  </a:lnTo>
                  <a:lnTo>
                    <a:pt x="13" y="704"/>
                  </a:lnTo>
                  <a:lnTo>
                    <a:pt x="13" y="705"/>
                  </a:lnTo>
                  <a:lnTo>
                    <a:pt x="13" y="706"/>
                  </a:lnTo>
                  <a:lnTo>
                    <a:pt x="13" y="708"/>
                  </a:lnTo>
                  <a:lnTo>
                    <a:pt x="13" y="709"/>
                  </a:lnTo>
                  <a:lnTo>
                    <a:pt x="13" y="710"/>
                  </a:lnTo>
                  <a:lnTo>
                    <a:pt x="13" y="711"/>
                  </a:lnTo>
                  <a:lnTo>
                    <a:pt x="13" y="712"/>
                  </a:lnTo>
                  <a:lnTo>
                    <a:pt x="13" y="714"/>
                  </a:lnTo>
                  <a:lnTo>
                    <a:pt x="13" y="715"/>
                  </a:lnTo>
                  <a:lnTo>
                    <a:pt x="13" y="716"/>
                  </a:lnTo>
                  <a:lnTo>
                    <a:pt x="13" y="717"/>
                  </a:lnTo>
                  <a:lnTo>
                    <a:pt x="13" y="718"/>
                  </a:lnTo>
                  <a:lnTo>
                    <a:pt x="13" y="720"/>
                  </a:lnTo>
                  <a:lnTo>
                    <a:pt x="13" y="721"/>
                  </a:lnTo>
                  <a:lnTo>
                    <a:pt x="13" y="722"/>
                  </a:lnTo>
                  <a:lnTo>
                    <a:pt x="14" y="723"/>
                  </a:lnTo>
                  <a:lnTo>
                    <a:pt x="14" y="724"/>
                  </a:lnTo>
                  <a:lnTo>
                    <a:pt x="14" y="726"/>
                  </a:lnTo>
                  <a:lnTo>
                    <a:pt x="14" y="727"/>
                  </a:lnTo>
                  <a:lnTo>
                    <a:pt x="14" y="728"/>
                  </a:lnTo>
                  <a:lnTo>
                    <a:pt x="14" y="729"/>
                  </a:lnTo>
                  <a:lnTo>
                    <a:pt x="14" y="730"/>
                  </a:lnTo>
                  <a:lnTo>
                    <a:pt x="14" y="732"/>
                  </a:lnTo>
                  <a:lnTo>
                    <a:pt x="14" y="733"/>
                  </a:lnTo>
                  <a:lnTo>
                    <a:pt x="14" y="734"/>
                  </a:lnTo>
                  <a:lnTo>
                    <a:pt x="14" y="735"/>
                  </a:lnTo>
                  <a:lnTo>
                    <a:pt x="14" y="736"/>
                  </a:lnTo>
                  <a:lnTo>
                    <a:pt x="14" y="738"/>
                  </a:lnTo>
                  <a:lnTo>
                    <a:pt x="14" y="739"/>
                  </a:lnTo>
                  <a:lnTo>
                    <a:pt x="14" y="740"/>
                  </a:lnTo>
                  <a:lnTo>
                    <a:pt x="14" y="741"/>
                  </a:lnTo>
                  <a:lnTo>
                    <a:pt x="14" y="742"/>
                  </a:lnTo>
                  <a:lnTo>
                    <a:pt x="14" y="744"/>
                  </a:lnTo>
                  <a:lnTo>
                    <a:pt x="14" y="745"/>
                  </a:lnTo>
                  <a:lnTo>
                    <a:pt x="14" y="746"/>
                  </a:lnTo>
                  <a:lnTo>
                    <a:pt x="14" y="747"/>
                  </a:lnTo>
                  <a:lnTo>
                    <a:pt x="14" y="748"/>
                  </a:lnTo>
                  <a:lnTo>
                    <a:pt x="14" y="750"/>
                  </a:lnTo>
                  <a:lnTo>
                    <a:pt x="14" y="751"/>
                  </a:lnTo>
                  <a:lnTo>
                    <a:pt x="14" y="752"/>
                  </a:lnTo>
                  <a:lnTo>
                    <a:pt x="14" y="753"/>
                  </a:lnTo>
                  <a:lnTo>
                    <a:pt x="14" y="754"/>
                  </a:lnTo>
                  <a:lnTo>
                    <a:pt x="14" y="756"/>
                  </a:lnTo>
                  <a:lnTo>
                    <a:pt x="15" y="757"/>
                  </a:lnTo>
                  <a:lnTo>
                    <a:pt x="15" y="758"/>
                  </a:lnTo>
                  <a:lnTo>
                    <a:pt x="15" y="759"/>
                  </a:lnTo>
                  <a:lnTo>
                    <a:pt x="15" y="760"/>
                  </a:lnTo>
                  <a:lnTo>
                    <a:pt x="15" y="762"/>
                  </a:lnTo>
                  <a:lnTo>
                    <a:pt x="15" y="763"/>
                  </a:lnTo>
                  <a:lnTo>
                    <a:pt x="15" y="764"/>
                  </a:lnTo>
                  <a:lnTo>
                    <a:pt x="15" y="765"/>
                  </a:lnTo>
                  <a:lnTo>
                    <a:pt x="15" y="766"/>
                  </a:lnTo>
                  <a:lnTo>
                    <a:pt x="15" y="768"/>
                  </a:lnTo>
                  <a:lnTo>
                    <a:pt x="15" y="769"/>
                  </a:lnTo>
                  <a:lnTo>
                    <a:pt x="15" y="770"/>
                  </a:lnTo>
                  <a:lnTo>
                    <a:pt x="15" y="771"/>
                  </a:lnTo>
                  <a:lnTo>
                    <a:pt x="15" y="772"/>
                  </a:lnTo>
                  <a:lnTo>
                    <a:pt x="15" y="774"/>
                  </a:lnTo>
                  <a:lnTo>
                    <a:pt x="15" y="775"/>
                  </a:lnTo>
                  <a:lnTo>
                    <a:pt x="15" y="776"/>
                  </a:lnTo>
                  <a:lnTo>
                    <a:pt x="15" y="777"/>
                  </a:lnTo>
                  <a:lnTo>
                    <a:pt x="15" y="778"/>
                  </a:lnTo>
                  <a:lnTo>
                    <a:pt x="15" y="780"/>
                  </a:lnTo>
                  <a:lnTo>
                    <a:pt x="15" y="781"/>
                  </a:lnTo>
                  <a:lnTo>
                    <a:pt x="15" y="782"/>
                  </a:lnTo>
                  <a:lnTo>
                    <a:pt x="15" y="783"/>
                  </a:lnTo>
                  <a:lnTo>
                    <a:pt x="15" y="784"/>
                  </a:lnTo>
                  <a:lnTo>
                    <a:pt x="15" y="786"/>
                  </a:lnTo>
                  <a:lnTo>
                    <a:pt x="17" y="787"/>
                  </a:lnTo>
                  <a:lnTo>
                    <a:pt x="17" y="788"/>
                  </a:lnTo>
                  <a:lnTo>
                    <a:pt x="17" y="789"/>
                  </a:lnTo>
                  <a:lnTo>
                    <a:pt x="17" y="790"/>
                  </a:lnTo>
                  <a:lnTo>
                    <a:pt x="17" y="792"/>
                  </a:lnTo>
                  <a:lnTo>
                    <a:pt x="17" y="793"/>
                  </a:lnTo>
                  <a:lnTo>
                    <a:pt x="17" y="794"/>
                  </a:lnTo>
                  <a:lnTo>
                    <a:pt x="17" y="795"/>
                  </a:lnTo>
                  <a:lnTo>
                    <a:pt x="17" y="796"/>
                  </a:lnTo>
                  <a:lnTo>
                    <a:pt x="17" y="798"/>
                  </a:lnTo>
                  <a:lnTo>
                    <a:pt x="17" y="799"/>
                  </a:lnTo>
                  <a:lnTo>
                    <a:pt x="17" y="800"/>
                  </a:lnTo>
                  <a:lnTo>
                    <a:pt x="17" y="801"/>
                  </a:lnTo>
                  <a:lnTo>
                    <a:pt x="17" y="802"/>
                  </a:lnTo>
                  <a:lnTo>
                    <a:pt x="17" y="804"/>
                  </a:lnTo>
                  <a:lnTo>
                    <a:pt x="17" y="805"/>
                  </a:lnTo>
                  <a:lnTo>
                    <a:pt x="17" y="806"/>
                  </a:lnTo>
                  <a:lnTo>
                    <a:pt x="17" y="807"/>
                  </a:lnTo>
                  <a:lnTo>
                    <a:pt x="17" y="808"/>
                  </a:lnTo>
                  <a:lnTo>
                    <a:pt x="17" y="810"/>
                  </a:lnTo>
                  <a:lnTo>
                    <a:pt x="17" y="811"/>
                  </a:lnTo>
                  <a:lnTo>
                    <a:pt x="17" y="812"/>
                  </a:lnTo>
                  <a:lnTo>
                    <a:pt x="17" y="813"/>
                  </a:lnTo>
                  <a:lnTo>
                    <a:pt x="18" y="813"/>
                  </a:lnTo>
                  <a:lnTo>
                    <a:pt x="18" y="814"/>
                  </a:lnTo>
                  <a:lnTo>
                    <a:pt x="18" y="816"/>
                  </a:lnTo>
                  <a:lnTo>
                    <a:pt x="18" y="817"/>
                  </a:lnTo>
                  <a:lnTo>
                    <a:pt x="18" y="818"/>
                  </a:lnTo>
                  <a:lnTo>
                    <a:pt x="18" y="819"/>
                  </a:lnTo>
                  <a:lnTo>
                    <a:pt x="18" y="820"/>
                  </a:lnTo>
                  <a:lnTo>
                    <a:pt x="18" y="822"/>
                  </a:lnTo>
                  <a:lnTo>
                    <a:pt x="18" y="823"/>
                  </a:lnTo>
                  <a:lnTo>
                    <a:pt x="18" y="824"/>
                  </a:lnTo>
                  <a:lnTo>
                    <a:pt x="18" y="825"/>
                  </a:lnTo>
                  <a:lnTo>
                    <a:pt x="18" y="826"/>
                  </a:lnTo>
                  <a:lnTo>
                    <a:pt x="18" y="828"/>
                  </a:lnTo>
                  <a:lnTo>
                    <a:pt x="18" y="829"/>
                  </a:lnTo>
                  <a:lnTo>
                    <a:pt x="18" y="830"/>
                  </a:lnTo>
                  <a:lnTo>
                    <a:pt x="18" y="831"/>
                  </a:lnTo>
                  <a:lnTo>
                    <a:pt x="18" y="832"/>
                  </a:lnTo>
                  <a:lnTo>
                    <a:pt x="18" y="834"/>
                  </a:lnTo>
                  <a:lnTo>
                    <a:pt x="18" y="835"/>
                  </a:lnTo>
                  <a:lnTo>
                    <a:pt x="18" y="836"/>
                  </a:lnTo>
                  <a:lnTo>
                    <a:pt x="18" y="837"/>
                  </a:lnTo>
                  <a:lnTo>
                    <a:pt x="18" y="838"/>
                  </a:lnTo>
                </a:path>
              </a:pathLst>
            </a:custGeom>
            <a:ln>
              <a:headEnd/>
              <a:tailEnd/>
            </a:ln>
          </p:spPr>
          <p:style>
            <a:lnRef idx="3">
              <a:schemeClr val="accent5"/>
            </a:lnRef>
            <a:fillRef idx="0">
              <a:schemeClr val="accent5"/>
            </a:fillRef>
            <a:effectRef idx="2">
              <a:schemeClr val="accent5"/>
            </a:effectRef>
            <a:fontRef idx="minor">
              <a:schemeClr val="tx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39" name="Freeform 38"/>
            <p:cNvSpPr>
              <a:spLocks/>
            </p:cNvSpPr>
            <p:nvPr/>
          </p:nvSpPr>
          <p:spPr bwMode="auto">
            <a:xfrm>
              <a:off x="852121" y="4698035"/>
              <a:ext cx="521196" cy="999849"/>
            </a:xfrm>
            <a:custGeom>
              <a:avLst/>
              <a:gdLst>
                <a:gd name="T0" fmla="*/ 1 w 84"/>
                <a:gd name="T1" fmla="*/ 1405 h 1504"/>
                <a:gd name="T2" fmla="*/ 2 w 84"/>
                <a:gd name="T3" fmla="*/ 1385 h 1504"/>
                <a:gd name="T4" fmla="*/ 3 w 84"/>
                <a:gd name="T5" fmla="*/ 1363 h 1504"/>
                <a:gd name="T6" fmla="*/ 6 w 84"/>
                <a:gd name="T7" fmla="*/ 1339 h 1504"/>
                <a:gd name="T8" fmla="*/ 7 w 84"/>
                <a:gd name="T9" fmla="*/ 1310 h 1504"/>
                <a:gd name="T10" fmla="*/ 8 w 84"/>
                <a:gd name="T11" fmla="*/ 1279 h 1504"/>
                <a:gd name="T12" fmla="*/ 9 w 84"/>
                <a:gd name="T13" fmla="*/ 1243 h 1504"/>
                <a:gd name="T14" fmla="*/ 11 w 84"/>
                <a:gd name="T15" fmla="*/ 1203 h 1504"/>
                <a:gd name="T16" fmla="*/ 12 w 84"/>
                <a:gd name="T17" fmla="*/ 1157 h 1504"/>
                <a:gd name="T18" fmla="*/ 13 w 84"/>
                <a:gd name="T19" fmla="*/ 1107 h 1504"/>
                <a:gd name="T20" fmla="*/ 14 w 84"/>
                <a:gd name="T21" fmla="*/ 1051 h 1504"/>
                <a:gd name="T22" fmla="*/ 15 w 84"/>
                <a:gd name="T23" fmla="*/ 988 h 1504"/>
                <a:gd name="T24" fmla="*/ 18 w 84"/>
                <a:gd name="T25" fmla="*/ 919 h 1504"/>
                <a:gd name="T26" fmla="*/ 19 w 84"/>
                <a:gd name="T27" fmla="*/ 842 h 1504"/>
                <a:gd name="T28" fmla="*/ 20 w 84"/>
                <a:gd name="T29" fmla="*/ 757 h 1504"/>
                <a:gd name="T30" fmla="*/ 21 w 84"/>
                <a:gd name="T31" fmla="*/ 666 h 1504"/>
                <a:gd name="T32" fmla="*/ 23 w 84"/>
                <a:gd name="T33" fmla="*/ 568 h 1504"/>
                <a:gd name="T34" fmla="*/ 24 w 84"/>
                <a:gd name="T35" fmla="*/ 466 h 1504"/>
                <a:gd name="T36" fmla="*/ 25 w 84"/>
                <a:gd name="T37" fmla="*/ 363 h 1504"/>
                <a:gd name="T38" fmla="*/ 26 w 84"/>
                <a:gd name="T39" fmla="*/ 264 h 1504"/>
                <a:gd name="T40" fmla="*/ 27 w 84"/>
                <a:gd name="T41" fmla="*/ 172 h 1504"/>
                <a:gd name="T42" fmla="*/ 30 w 84"/>
                <a:gd name="T43" fmla="*/ 94 h 1504"/>
                <a:gd name="T44" fmla="*/ 31 w 84"/>
                <a:gd name="T45" fmla="*/ 38 h 1504"/>
                <a:gd name="T46" fmla="*/ 32 w 84"/>
                <a:gd name="T47" fmla="*/ 6 h 1504"/>
                <a:gd name="T48" fmla="*/ 33 w 84"/>
                <a:gd name="T49" fmla="*/ 3 h 1504"/>
                <a:gd name="T50" fmla="*/ 35 w 84"/>
                <a:gd name="T51" fmla="*/ 32 h 1504"/>
                <a:gd name="T52" fmla="*/ 36 w 84"/>
                <a:gd name="T53" fmla="*/ 86 h 1504"/>
                <a:gd name="T54" fmla="*/ 37 w 84"/>
                <a:gd name="T55" fmla="*/ 162 h 1504"/>
                <a:gd name="T56" fmla="*/ 39 w 84"/>
                <a:gd name="T57" fmla="*/ 252 h 1504"/>
                <a:gd name="T58" fmla="*/ 41 w 84"/>
                <a:gd name="T59" fmla="*/ 351 h 1504"/>
                <a:gd name="T60" fmla="*/ 42 w 84"/>
                <a:gd name="T61" fmla="*/ 453 h 1504"/>
                <a:gd name="T62" fmla="*/ 43 w 84"/>
                <a:gd name="T63" fmla="*/ 555 h 1504"/>
                <a:gd name="T64" fmla="*/ 44 w 84"/>
                <a:gd name="T65" fmla="*/ 654 h 1504"/>
                <a:gd name="T66" fmla="*/ 45 w 84"/>
                <a:gd name="T67" fmla="*/ 746 h 1504"/>
                <a:gd name="T68" fmla="*/ 47 w 84"/>
                <a:gd name="T69" fmla="*/ 831 h 1504"/>
                <a:gd name="T70" fmla="*/ 48 w 84"/>
                <a:gd name="T71" fmla="*/ 909 h 1504"/>
                <a:gd name="T72" fmla="*/ 49 w 84"/>
                <a:gd name="T73" fmla="*/ 980 h 1504"/>
                <a:gd name="T74" fmla="*/ 51 w 84"/>
                <a:gd name="T75" fmla="*/ 1043 h 1504"/>
                <a:gd name="T76" fmla="*/ 53 w 84"/>
                <a:gd name="T77" fmla="*/ 1101 h 1504"/>
                <a:gd name="T78" fmla="*/ 54 w 84"/>
                <a:gd name="T79" fmla="*/ 1151 h 1504"/>
                <a:gd name="T80" fmla="*/ 55 w 84"/>
                <a:gd name="T81" fmla="*/ 1197 h 1504"/>
                <a:gd name="T82" fmla="*/ 56 w 84"/>
                <a:gd name="T83" fmla="*/ 1238 h 1504"/>
                <a:gd name="T84" fmla="*/ 57 w 84"/>
                <a:gd name="T85" fmla="*/ 1274 h 1504"/>
                <a:gd name="T86" fmla="*/ 59 w 84"/>
                <a:gd name="T87" fmla="*/ 1306 h 1504"/>
                <a:gd name="T88" fmla="*/ 60 w 84"/>
                <a:gd name="T89" fmla="*/ 1335 h 1504"/>
                <a:gd name="T90" fmla="*/ 62 w 84"/>
                <a:gd name="T91" fmla="*/ 1360 h 1504"/>
                <a:gd name="T92" fmla="*/ 63 w 84"/>
                <a:gd name="T93" fmla="*/ 1383 h 1504"/>
                <a:gd name="T94" fmla="*/ 65 w 84"/>
                <a:gd name="T95" fmla="*/ 1402 h 1504"/>
                <a:gd name="T96" fmla="*/ 66 w 84"/>
                <a:gd name="T97" fmla="*/ 1420 h 1504"/>
                <a:gd name="T98" fmla="*/ 67 w 84"/>
                <a:gd name="T99" fmla="*/ 1436 h 1504"/>
                <a:gd name="T100" fmla="*/ 68 w 84"/>
                <a:gd name="T101" fmla="*/ 1449 h 1504"/>
                <a:gd name="T102" fmla="*/ 69 w 84"/>
                <a:gd name="T103" fmla="*/ 1461 h 1504"/>
                <a:gd name="T104" fmla="*/ 71 w 84"/>
                <a:gd name="T105" fmla="*/ 1471 h 1504"/>
                <a:gd name="T106" fmla="*/ 73 w 84"/>
                <a:gd name="T107" fmla="*/ 1480 h 1504"/>
                <a:gd name="T108" fmla="*/ 74 w 84"/>
                <a:gd name="T109" fmla="*/ 1489 h 1504"/>
                <a:gd name="T110" fmla="*/ 77 w 84"/>
                <a:gd name="T111" fmla="*/ 1497 h 1504"/>
                <a:gd name="T112" fmla="*/ 80 w 84"/>
                <a:gd name="T113" fmla="*/ 1503 h 1504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84"/>
                <a:gd name="T172" fmla="*/ 0 h 1504"/>
                <a:gd name="T173" fmla="*/ 84 w 84"/>
                <a:gd name="T174" fmla="*/ 1504 h 1504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84" h="1504">
                  <a:moveTo>
                    <a:pt x="0" y="1420"/>
                  </a:moveTo>
                  <a:lnTo>
                    <a:pt x="0" y="1418"/>
                  </a:lnTo>
                  <a:lnTo>
                    <a:pt x="0" y="1415"/>
                  </a:lnTo>
                  <a:lnTo>
                    <a:pt x="1" y="1413"/>
                  </a:lnTo>
                  <a:lnTo>
                    <a:pt x="1" y="1412"/>
                  </a:lnTo>
                  <a:lnTo>
                    <a:pt x="1" y="1409"/>
                  </a:lnTo>
                  <a:lnTo>
                    <a:pt x="1" y="1407"/>
                  </a:lnTo>
                  <a:lnTo>
                    <a:pt x="1" y="1405"/>
                  </a:lnTo>
                  <a:lnTo>
                    <a:pt x="1" y="1402"/>
                  </a:lnTo>
                  <a:lnTo>
                    <a:pt x="1" y="1400"/>
                  </a:lnTo>
                  <a:lnTo>
                    <a:pt x="2" y="1397"/>
                  </a:lnTo>
                  <a:lnTo>
                    <a:pt x="2" y="1395"/>
                  </a:lnTo>
                  <a:lnTo>
                    <a:pt x="2" y="1393"/>
                  </a:lnTo>
                  <a:lnTo>
                    <a:pt x="2" y="1390"/>
                  </a:lnTo>
                  <a:lnTo>
                    <a:pt x="2" y="1388"/>
                  </a:lnTo>
                  <a:lnTo>
                    <a:pt x="2" y="1385"/>
                  </a:lnTo>
                  <a:lnTo>
                    <a:pt x="2" y="1383"/>
                  </a:lnTo>
                  <a:lnTo>
                    <a:pt x="3" y="1379"/>
                  </a:lnTo>
                  <a:lnTo>
                    <a:pt x="3" y="1377"/>
                  </a:lnTo>
                  <a:lnTo>
                    <a:pt x="3" y="1375"/>
                  </a:lnTo>
                  <a:lnTo>
                    <a:pt x="3" y="1371"/>
                  </a:lnTo>
                  <a:lnTo>
                    <a:pt x="3" y="1369"/>
                  </a:lnTo>
                  <a:lnTo>
                    <a:pt x="3" y="1366"/>
                  </a:lnTo>
                  <a:lnTo>
                    <a:pt x="3" y="1363"/>
                  </a:lnTo>
                  <a:lnTo>
                    <a:pt x="5" y="1360"/>
                  </a:lnTo>
                  <a:lnTo>
                    <a:pt x="5" y="1357"/>
                  </a:lnTo>
                  <a:lnTo>
                    <a:pt x="5" y="1354"/>
                  </a:lnTo>
                  <a:lnTo>
                    <a:pt x="5" y="1351"/>
                  </a:lnTo>
                  <a:lnTo>
                    <a:pt x="5" y="1348"/>
                  </a:lnTo>
                  <a:lnTo>
                    <a:pt x="5" y="1345"/>
                  </a:lnTo>
                  <a:lnTo>
                    <a:pt x="5" y="1341"/>
                  </a:lnTo>
                  <a:lnTo>
                    <a:pt x="6" y="1339"/>
                  </a:lnTo>
                  <a:lnTo>
                    <a:pt x="6" y="1335"/>
                  </a:lnTo>
                  <a:lnTo>
                    <a:pt x="6" y="1331"/>
                  </a:lnTo>
                  <a:lnTo>
                    <a:pt x="6" y="1328"/>
                  </a:lnTo>
                  <a:lnTo>
                    <a:pt x="6" y="1324"/>
                  </a:lnTo>
                  <a:lnTo>
                    <a:pt x="6" y="1321"/>
                  </a:lnTo>
                  <a:lnTo>
                    <a:pt x="6" y="1317"/>
                  </a:lnTo>
                  <a:lnTo>
                    <a:pt x="6" y="1313"/>
                  </a:lnTo>
                  <a:lnTo>
                    <a:pt x="7" y="1310"/>
                  </a:lnTo>
                  <a:lnTo>
                    <a:pt x="7" y="1306"/>
                  </a:lnTo>
                  <a:lnTo>
                    <a:pt x="7" y="1303"/>
                  </a:lnTo>
                  <a:lnTo>
                    <a:pt x="7" y="1299"/>
                  </a:lnTo>
                  <a:lnTo>
                    <a:pt x="7" y="1294"/>
                  </a:lnTo>
                  <a:lnTo>
                    <a:pt x="7" y="1291"/>
                  </a:lnTo>
                  <a:lnTo>
                    <a:pt x="7" y="1287"/>
                  </a:lnTo>
                  <a:lnTo>
                    <a:pt x="8" y="1282"/>
                  </a:lnTo>
                  <a:lnTo>
                    <a:pt x="8" y="1279"/>
                  </a:lnTo>
                  <a:lnTo>
                    <a:pt x="8" y="1274"/>
                  </a:lnTo>
                  <a:lnTo>
                    <a:pt x="8" y="1270"/>
                  </a:lnTo>
                  <a:lnTo>
                    <a:pt x="8" y="1265"/>
                  </a:lnTo>
                  <a:lnTo>
                    <a:pt x="8" y="1261"/>
                  </a:lnTo>
                  <a:lnTo>
                    <a:pt x="8" y="1257"/>
                  </a:lnTo>
                  <a:lnTo>
                    <a:pt x="9" y="1252"/>
                  </a:lnTo>
                  <a:lnTo>
                    <a:pt x="9" y="1247"/>
                  </a:lnTo>
                  <a:lnTo>
                    <a:pt x="9" y="1243"/>
                  </a:lnTo>
                  <a:lnTo>
                    <a:pt x="9" y="1238"/>
                  </a:lnTo>
                  <a:lnTo>
                    <a:pt x="9" y="1233"/>
                  </a:lnTo>
                  <a:lnTo>
                    <a:pt x="9" y="1228"/>
                  </a:lnTo>
                  <a:lnTo>
                    <a:pt x="9" y="1223"/>
                  </a:lnTo>
                  <a:lnTo>
                    <a:pt x="11" y="1219"/>
                  </a:lnTo>
                  <a:lnTo>
                    <a:pt x="11" y="1213"/>
                  </a:lnTo>
                  <a:lnTo>
                    <a:pt x="11" y="1208"/>
                  </a:lnTo>
                  <a:lnTo>
                    <a:pt x="11" y="1203"/>
                  </a:lnTo>
                  <a:lnTo>
                    <a:pt x="11" y="1197"/>
                  </a:lnTo>
                  <a:lnTo>
                    <a:pt x="11" y="1192"/>
                  </a:lnTo>
                  <a:lnTo>
                    <a:pt x="11" y="1186"/>
                  </a:lnTo>
                  <a:lnTo>
                    <a:pt x="12" y="1181"/>
                  </a:lnTo>
                  <a:lnTo>
                    <a:pt x="12" y="1175"/>
                  </a:lnTo>
                  <a:lnTo>
                    <a:pt x="12" y="1169"/>
                  </a:lnTo>
                  <a:lnTo>
                    <a:pt x="12" y="1163"/>
                  </a:lnTo>
                  <a:lnTo>
                    <a:pt x="12" y="1157"/>
                  </a:lnTo>
                  <a:lnTo>
                    <a:pt x="12" y="1151"/>
                  </a:lnTo>
                  <a:lnTo>
                    <a:pt x="12" y="1145"/>
                  </a:lnTo>
                  <a:lnTo>
                    <a:pt x="13" y="1139"/>
                  </a:lnTo>
                  <a:lnTo>
                    <a:pt x="13" y="1133"/>
                  </a:lnTo>
                  <a:lnTo>
                    <a:pt x="13" y="1127"/>
                  </a:lnTo>
                  <a:lnTo>
                    <a:pt x="13" y="1120"/>
                  </a:lnTo>
                  <a:lnTo>
                    <a:pt x="13" y="1114"/>
                  </a:lnTo>
                  <a:lnTo>
                    <a:pt x="13" y="1107"/>
                  </a:lnTo>
                  <a:lnTo>
                    <a:pt x="13" y="1101"/>
                  </a:lnTo>
                  <a:lnTo>
                    <a:pt x="13" y="1094"/>
                  </a:lnTo>
                  <a:lnTo>
                    <a:pt x="14" y="1087"/>
                  </a:lnTo>
                  <a:lnTo>
                    <a:pt x="14" y="1081"/>
                  </a:lnTo>
                  <a:lnTo>
                    <a:pt x="14" y="1073"/>
                  </a:lnTo>
                  <a:lnTo>
                    <a:pt x="14" y="1066"/>
                  </a:lnTo>
                  <a:lnTo>
                    <a:pt x="14" y="1059"/>
                  </a:lnTo>
                  <a:lnTo>
                    <a:pt x="14" y="1051"/>
                  </a:lnTo>
                  <a:lnTo>
                    <a:pt x="14" y="1043"/>
                  </a:lnTo>
                  <a:lnTo>
                    <a:pt x="15" y="1036"/>
                  </a:lnTo>
                  <a:lnTo>
                    <a:pt x="15" y="1028"/>
                  </a:lnTo>
                  <a:lnTo>
                    <a:pt x="15" y="1021"/>
                  </a:lnTo>
                  <a:lnTo>
                    <a:pt x="15" y="1012"/>
                  </a:lnTo>
                  <a:lnTo>
                    <a:pt x="15" y="1005"/>
                  </a:lnTo>
                  <a:lnTo>
                    <a:pt x="15" y="997"/>
                  </a:lnTo>
                  <a:lnTo>
                    <a:pt x="15" y="988"/>
                  </a:lnTo>
                  <a:lnTo>
                    <a:pt x="17" y="980"/>
                  </a:lnTo>
                  <a:lnTo>
                    <a:pt x="17" y="971"/>
                  </a:lnTo>
                  <a:lnTo>
                    <a:pt x="17" y="963"/>
                  </a:lnTo>
                  <a:lnTo>
                    <a:pt x="17" y="955"/>
                  </a:lnTo>
                  <a:lnTo>
                    <a:pt x="17" y="945"/>
                  </a:lnTo>
                  <a:lnTo>
                    <a:pt x="17" y="937"/>
                  </a:lnTo>
                  <a:lnTo>
                    <a:pt x="17" y="927"/>
                  </a:lnTo>
                  <a:lnTo>
                    <a:pt x="18" y="919"/>
                  </a:lnTo>
                  <a:lnTo>
                    <a:pt x="18" y="909"/>
                  </a:lnTo>
                  <a:lnTo>
                    <a:pt x="18" y="899"/>
                  </a:lnTo>
                  <a:lnTo>
                    <a:pt x="18" y="890"/>
                  </a:lnTo>
                  <a:lnTo>
                    <a:pt x="18" y="880"/>
                  </a:lnTo>
                  <a:lnTo>
                    <a:pt x="18" y="871"/>
                  </a:lnTo>
                  <a:lnTo>
                    <a:pt x="18" y="861"/>
                  </a:lnTo>
                  <a:lnTo>
                    <a:pt x="19" y="851"/>
                  </a:lnTo>
                  <a:lnTo>
                    <a:pt x="19" y="842"/>
                  </a:lnTo>
                  <a:lnTo>
                    <a:pt x="19" y="831"/>
                  </a:lnTo>
                  <a:lnTo>
                    <a:pt x="19" y="820"/>
                  </a:lnTo>
                  <a:lnTo>
                    <a:pt x="19" y="811"/>
                  </a:lnTo>
                  <a:lnTo>
                    <a:pt x="19" y="800"/>
                  </a:lnTo>
                  <a:lnTo>
                    <a:pt x="19" y="789"/>
                  </a:lnTo>
                  <a:lnTo>
                    <a:pt x="20" y="778"/>
                  </a:lnTo>
                  <a:lnTo>
                    <a:pt x="20" y="767"/>
                  </a:lnTo>
                  <a:lnTo>
                    <a:pt x="20" y="757"/>
                  </a:lnTo>
                  <a:lnTo>
                    <a:pt x="20" y="746"/>
                  </a:lnTo>
                  <a:lnTo>
                    <a:pt x="20" y="735"/>
                  </a:lnTo>
                  <a:lnTo>
                    <a:pt x="20" y="723"/>
                  </a:lnTo>
                  <a:lnTo>
                    <a:pt x="20" y="712"/>
                  </a:lnTo>
                  <a:lnTo>
                    <a:pt x="20" y="700"/>
                  </a:lnTo>
                  <a:lnTo>
                    <a:pt x="21" y="688"/>
                  </a:lnTo>
                  <a:lnTo>
                    <a:pt x="21" y="678"/>
                  </a:lnTo>
                  <a:lnTo>
                    <a:pt x="21" y="666"/>
                  </a:lnTo>
                  <a:lnTo>
                    <a:pt x="21" y="654"/>
                  </a:lnTo>
                  <a:lnTo>
                    <a:pt x="21" y="642"/>
                  </a:lnTo>
                  <a:lnTo>
                    <a:pt x="21" y="630"/>
                  </a:lnTo>
                  <a:lnTo>
                    <a:pt x="21" y="618"/>
                  </a:lnTo>
                  <a:lnTo>
                    <a:pt x="23" y="606"/>
                  </a:lnTo>
                  <a:lnTo>
                    <a:pt x="23" y="592"/>
                  </a:lnTo>
                  <a:lnTo>
                    <a:pt x="23" y="580"/>
                  </a:lnTo>
                  <a:lnTo>
                    <a:pt x="23" y="568"/>
                  </a:lnTo>
                  <a:lnTo>
                    <a:pt x="23" y="555"/>
                  </a:lnTo>
                  <a:lnTo>
                    <a:pt x="23" y="543"/>
                  </a:lnTo>
                  <a:lnTo>
                    <a:pt x="23" y="530"/>
                  </a:lnTo>
                  <a:lnTo>
                    <a:pt x="24" y="518"/>
                  </a:lnTo>
                  <a:lnTo>
                    <a:pt x="24" y="505"/>
                  </a:lnTo>
                  <a:lnTo>
                    <a:pt x="24" y="492"/>
                  </a:lnTo>
                  <a:lnTo>
                    <a:pt x="24" y="480"/>
                  </a:lnTo>
                  <a:lnTo>
                    <a:pt x="24" y="466"/>
                  </a:lnTo>
                  <a:lnTo>
                    <a:pt x="24" y="453"/>
                  </a:lnTo>
                  <a:lnTo>
                    <a:pt x="24" y="440"/>
                  </a:lnTo>
                  <a:lnTo>
                    <a:pt x="25" y="428"/>
                  </a:lnTo>
                  <a:lnTo>
                    <a:pt x="25" y="415"/>
                  </a:lnTo>
                  <a:lnTo>
                    <a:pt x="25" y="402"/>
                  </a:lnTo>
                  <a:lnTo>
                    <a:pt x="25" y="390"/>
                  </a:lnTo>
                  <a:lnTo>
                    <a:pt x="25" y="376"/>
                  </a:lnTo>
                  <a:lnTo>
                    <a:pt x="25" y="363"/>
                  </a:lnTo>
                  <a:lnTo>
                    <a:pt x="25" y="351"/>
                  </a:lnTo>
                  <a:lnTo>
                    <a:pt x="26" y="338"/>
                  </a:lnTo>
                  <a:lnTo>
                    <a:pt x="26" y="326"/>
                  </a:lnTo>
                  <a:lnTo>
                    <a:pt x="26" y="313"/>
                  </a:lnTo>
                  <a:lnTo>
                    <a:pt x="26" y="301"/>
                  </a:lnTo>
                  <a:lnTo>
                    <a:pt x="26" y="288"/>
                  </a:lnTo>
                  <a:lnTo>
                    <a:pt x="26" y="276"/>
                  </a:lnTo>
                  <a:lnTo>
                    <a:pt x="26" y="264"/>
                  </a:lnTo>
                  <a:lnTo>
                    <a:pt x="27" y="252"/>
                  </a:lnTo>
                  <a:lnTo>
                    <a:pt x="27" y="240"/>
                  </a:lnTo>
                  <a:lnTo>
                    <a:pt x="27" y="228"/>
                  </a:lnTo>
                  <a:lnTo>
                    <a:pt x="27" y="217"/>
                  </a:lnTo>
                  <a:lnTo>
                    <a:pt x="27" y="205"/>
                  </a:lnTo>
                  <a:lnTo>
                    <a:pt x="27" y="194"/>
                  </a:lnTo>
                  <a:lnTo>
                    <a:pt x="27" y="183"/>
                  </a:lnTo>
                  <a:lnTo>
                    <a:pt x="27" y="172"/>
                  </a:lnTo>
                  <a:lnTo>
                    <a:pt x="29" y="162"/>
                  </a:lnTo>
                  <a:lnTo>
                    <a:pt x="29" y="151"/>
                  </a:lnTo>
                  <a:lnTo>
                    <a:pt x="29" y="141"/>
                  </a:lnTo>
                  <a:lnTo>
                    <a:pt x="29" y="132"/>
                  </a:lnTo>
                  <a:lnTo>
                    <a:pt x="29" y="122"/>
                  </a:lnTo>
                  <a:lnTo>
                    <a:pt x="29" y="112"/>
                  </a:lnTo>
                  <a:lnTo>
                    <a:pt x="29" y="103"/>
                  </a:lnTo>
                  <a:lnTo>
                    <a:pt x="30" y="94"/>
                  </a:lnTo>
                  <a:lnTo>
                    <a:pt x="30" y="86"/>
                  </a:lnTo>
                  <a:lnTo>
                    <a:pt x="30" y="79"/>
                  </a:lnTo>
                  <a:lnTo>
                    <a:pt x="30" y="70"/>
                  </a:lnTo>
                  <a:lnTo>
                    <a:pt x="30" y="63"/>
                  </a:lnTo>
                  <a:lnTo>
                    <a:pt x="30" y="56"/>
                  </a:lnTo>
                  <a:lnTo>
                    <a:pt x="30" y="50"/>
                  </a:lnTo>
                  <a:lnTo>
                    <a:pt x="31" y="43"/>
                  </a:lnTo>
                  <a:lnTo>
                    <a:pt x="31" y="38"/>
                  </a:lnTo>
                  <a:lnTo>
                    <a:pt x="31" y="32"/>
                  </a:lnTo>
                  <a:lnTo>
                    <a:pt x="31" y="27"/>
                  </a:lnTo>
                  <a:lnTo>
                    <a:pt x="31" y="22"/>
                  </a:lnTo>
                  <a:lnTo>
                    <a:pt x="31" y="18"/>
                  </a:lnTo>
                  <a:lnTo>
                    <a:pt x="31" y="14"/>
                  </a:lnTo>
                  <a:lnTo>
                    <a:pt x="32" y="10"/>
                  </a:lnTo>
                  <a:lnTo>
                    <a:pt x="32" y="8"/>
                  </a:lnTo>
                  <a:lnTo>
                    <a:pt x="32" y="6"/>
                  </a:lnTo>
                  <a:lnTo>
                    <a:pt x="32" y="3"/>
                  </a:lnTo>
                  <a:lnTo>
                    <a:pt x="32" y="2"/>
                  </a:lnTo>
                  <a:lnTo>
                    <a:pt x="32" y="1"/>
                  </a:lnTo>
                  <a:lnTo>
                    <a:pt x="32" y="0"/>
                  </a:lnTo>
                  <a:lnTo>
                    <a:pt x="33" y="0"/>
                  </a:lnTo>
                  <a:lnTo>
                    <a:pt x="33" y="1"/>
                  </a:lnTo>
                  <a:lnTo>
                    <a:pt x="33" y="2"/>
                  </a:lnTo>
                  <a:lnTo>
                    <a:pt x="33" y="3"/>
                  </a:lnTo>
                  <a:lnTo>
                    <a:pt x="33" y="6"/>
                  </a:lnTo>
                  <a:lnTo>
                    <a:pt x="33" y="8"/>
                  </a:lnTo>
                  <a:lnTo>
                    <a:pt x="35" y="10"/>
                  </a:lnTo>
                  <a:lnTo>
                    <a:pt x="35" y="14"/>
                  </a:lnTo>
                  <a:lnTo>
                    <a:pt x="35" y="18"/>
                  </a:lnTo>
                  <a:lnTo>
                    <a:pt x="35" y="22"/>
                  </a:lnTo>
                  <a:lnTo>
                    <a:pt x="35" y="27"/>
                  </a:lnTo>
                  <a:lnTo>
                    <a:pt x="35" y="32"/>
                  </a:lnTo>
                  <a:lnTo>
                    <a:pt x="35" y="38"/>
                  </a:lnTo>
                  <a:lnTo>
                    <a:pt x="35" y="43"/>
                  </a:lnTo>
                  <a:lnTo>
                    <a:pt x="36" y="50"/>
                  </a:lnTo>
                  <a:lnTo>
                    <a:pt x="36" y="56"/>
                  </a:lnTo>
                  <a:lnTo>
                    <a:pt x="36" y="63"/>
                  </a:lnTo>
                  <a:lnTo>
                    <a:pt x="36" y="70"/>
                  </a:lnTo>
                  <a:lnTo>
                    <a:pt x="36" y="79"/>
                  </a:lnTo>
                  <a:lnTo>
                    <a:pt x="36" y="86"/>
                  </a:lnTo>
                  <a:lnTo>
                    <a:pt x="36" y="94"/>
                  </a:lnTo>
                  <a:lnTo>
                    <a:pt x="37" y="103"/>
                  </a:lnTo>
                  <a:lnTo>
                    <a:pt x="37" y="112"/>
                  </a:lnTo>
                  <a:lnTo>
                    <a:pt x="37" y="122"/>
                  </a:lnTo>
                  <a:lnTo>
                    <a:pt x="37" y="132"/>
                  </a:lnTo>
                  <a:lnTo>
                    <a:pt x="37" y="141"/>
                  </a:lnTo>
                  <a:lnTo>
                    <a:pt x="37" y="151"/>
                  </a:lnTo>
                  <a:lnTo>
                    <a:pt x="37" y="162"/>
                  </a:lnTo>
                  <a:lnTo>
                    <a:pt x="38" y="172"/>
                  </a:lnTo>
                  <a:lnTo>
                    <a:pt x="38" y="183"/>
                  </a:lnTo>
                  <a:lnTo>
                    <a:pt x="38" y="194"/>
                  </a:lnTo>
                  <a:lnTo>
                    <a:pt x="38" y="205"/>
                  </a:lnTo>
                  <a:lnTo>
                    <a:pt x="38" y="217"/>
                  </a:lnTo>
                  <a:lnTo>
                    <a:pt x="38" y="228"/>
                  </a:lnTo>
                  <a:lnTo>
                    <a:pt x="38" y="240"/>
                  </a:lnTo>
                  <a:lnTo>
                    <a:pt x="39" y="252"/>
                  </a:lnTo>
                  <a:lnTo>
                    <a:pt x="39" y="264"/>
                  </a:lnTo>
                  <a:lnTo>
                    <a:pt x="39" y="276"/>
                  </a:lnTo>
                  <a:lnTo>
                    <a:pt x="39" y="288"/>
                  </a:lnTo>
                  <a:lnTo>
                    <a:pt x="39" y="301"/>
                  </a:lnTo>
                  <a:lnTo>
                    <a:pt x="39" y="313"/>
                  </a:lnTo>
                  <a:lnTo>
                    <a:pt x="39" y="326"/>
                  </a:lnTo>
                  <a:lnTo>
                    <a:pt x="41" y="338"/>
                  </a:lnTo>
                  <a:lnTo>
                    <a:pt x="41" y="351"/>
                  </a:lnTo>
                  <a:lnTo>
                    <a:pt x="41" y="363"/>
                  </a:lnTo>
                  <a:lnTo>
                    <a:pt x="41" y="376"/>
                  </a:lnTo>
                  <a:lnTo>
                    <a:pt x="41" y="390"/>
                  </a:lnTo>
                  <a:lnTo>
                    <a:pt x="41" y="402"/>
                  </a:lnTo>
                  <a:lnTo>
                    <a:pt x="41" y="415"/>
                  </a:lnTo>
                  <a:lnTo>
                    <a:pt x="42" y="428"/>
                  </a:lnTo>
                  <a:lnTo>
                    <a:pt x="42" y="440"/>
                  </a:lnTo>
                  <a:lnTo>
                    <a:pt x="42" y="453"/>
                  </a:lnTo>
                  <a:lnTo>
                    <a:pt x="42" y="466"/>
                  </a:lnTo>
                  <a:lnTo>
                    <a:pt x="42" y="480"/>
                  </a:lnTo>
                  <a:lnTo>
                    <a:pt x="42" y="492"/>
                  </a:lnTo>
                  <a:lnTo>
                    <a:pt x="42" y="505"/>
                  </a:lnTo>
                  <a:lnTo>
                    <a:pt x="42" y="518"/>
                  </a:lnTo>
                  <a:lnTo>
                    <a:pt x="43" y="530"/>
                  </a:lnTo>
                  <a:lnTo>
                    <a:pt x="43" y="543"/>
                  </a:lnTo>
                  <a:lnTo>
                    <a:pt x="43" y="555"/>
                  </a:lnTo>
                  <a:lnTo>
                    <a:pt x="43" y="568"/>
                  </a:lnTo>
                  <a:lnTo>
                    <a:pt x="43" y="580"/>
                  </a:lnTo>
                  <a:lnTo>
                    <a:pt x="43" y="592"/>
                  </a:lnTo>
                  <a:lnTo>
                    <a:pt x="43" y="606"/>
                  </a:lnTo>
                  <a:lnTo>
                    <a:pt x="44" y="618"/>
                  </a:lnTo>
                  <a:lnTo>
                    <a:pt x="44" y="630"/>
                  </a:lnTo>
                  <a:lnTo>
                    <a:pt x="44" y="642"/>
                  </a:lnTo>
                  <a:lnTo>
                    <a:pt x="44" y="654"/>
                  </a:lnTo>
                  <a:lnTo>
                    <a:pt x="44" y="666"/>
                  </a:lnTo>
                  <a:lnTo>
                    <a:pt x="44" y="678"/>
                  </a:lnTo>
                  <a:lnTo>
                    <a:pt x="44" y="688"/>
                  </a:lnTo>
                  <a:lnTo>
                    <a:pt x="45" y="700"/>
                  </a:lnTo>
                  <a:lnTo>
                    <a:pt x="45" y="712"/>
                  </a:lnTo>
                  <a:lnTo>
                    <a:pt x="45" y="723"/>
                  </a:lnTo>
                  <a:lnTo>
                    <a:pt x="45" y="735"/>
                  </a:lnTo>
                  <a:lnTo>
                    <a:pt x="45" y="746"/>
                  </a:lnTo>
                  <a:lnTo>
                    <a:pt x="45" y="757"/>
                  </a:lnTo>
                  <a:lnTo>
                    <a:pt x="45" y="767"/>
                  </a:lnTo>
                  <a:lnTo>
                    <a:pt x="47" y="778"/>
                  </a:lnTo>
                  <a:lnTo>
                    <a:pt x="47" y="789"/>
                  </a:lnTo>
                  <a:lnTo>
                    <a:pt x="47" y="800"/>
                  </a:lnTo>
                  <a:lnTo>
                    <a:pt x="47" y="811"/>
                  </a:lnTo>
                  <a:lnTo>
                    <a:pt x="47" y="820"/>
                  </a:lnTo>
                  <a:lnTo>
                    <a:pt x="47" y="831"/>
                  </a:lnTo>
                  <a:lnTo>
                    <a:pt x="47" y="842"/>
                  </a:lnTo>
                  <a:lnTo>
                    <a:pt x="48" y="851"/>
                  </a:lnTo>
                  <a:lnTo>
                    <a:pt x="48" y="861"/>
                  </a:lnTo>
                  <a:lnTo>
                    <a:pt x="48" y="871"/>
                  </a:lnTo>
                  <a:lnTo>
                    <a:pt x="48" y="880"/>
                  </a:lnTo>
                  <a:lnTo>
                    <a:pt x="48" y="890"/>
                  </a:lnTo>
                  <a:lnTo>
                    <a:pt x="48" y="899"/>
                  </a:lnTo>
                  <a:lnTo>
                    <a:pt x="48" y="909"/>
                  </a:lnTo>
                  <a:lnTo>
                    <a:pt x="49" y="919"/>
                  </a:lnTo>
                  <a:lnTo>
                    <a:pt x="49" y="927"/>
                  </a:lnTo>
                  <a:lnTo>
                    <a:pt x="49" y="937"/>
                  </a:lnTo>
                  <a:lnTo>
                    <a:pt x="49" y="945"/>
                  </a:lnTo>
                  <a:lnTo>
                    <a:pt x="49" y="955"/>
                  </a:lnTo>
                  <a:lnTo>
                    <a:pt x="49" y="963"/>
                  </a:lnTo>
                  <a:lnTo>
                    <a:pt x="49" y="971"/>
                  </a:lnTo>
                  <a:lnTo>
                    <a:pt x="49" y="980"/>
                  </a:lnTo>
                  <a:lnTo>
                    <a:pt x="50" y="988"/>
                  </a:lnTo>
                  <a:lnTo>
                    <a:pt x="50" y="997"/>
                  </a:lnTo>
                  <a:lnTo>
                    <a:pt x="50" y="1005"/>
                  </a:lnTo>
                  <a:lnTo>
                    <a:pt x="50" y="1012"/>
                  </a:lnTo>
                  <a:lnTo>
                    <a:pt x="50" y="1021"/>
                  </a:lnTo>
                  <a:lnTo>
                    <a:pt x="50" y="1028"/>
                  </a:lnTo>
                  <a:lnTo>
                    <a:pt x="50" y="1036"/>
                  </a:lnTo>
                  <a:lnTo>
                    <a:pt x="51" y="1043"/>
                  </a:lnTo>
                  <a:lnTo>
                    <a:pt x="51" y="1051"/>
                  </a:lnTo>
                  <a:lnTo>
                    <a:pt x="51" y="1059"/>
                  </a:lnTo>
                  <a:lnTo>
                    <a:pt x="51" y="1066"/>
                  </a:lnTo>
                  <a:lnTo>
                    <a:pt x="51" y="1073"/>
                  </a:lnTo>
                  <a:lnTo>
                    <a:pt x="51" y="1081"/>
                  </a:lnTo>
                  <a:lnTo>
                    <a:pt x="51" y="1087"/>
                  </a:lnTo>
                  <a:lnTo>
                    <a:pt x="53" y="1094"/>
                  </a:lnTo>
                  <a:lnTo>
                    <a:pt x="53" y="1101"/>
                  </a:lnTo>
                  <a:lnTo>
                    <a:pt x="53" y="1107"/>
                  </a:lnTo>
                  <a:lnTo>
                    <a:pt x="53" y="1114"/>
                  </a:lnTo>
                  <a:lnTo>
                    <a:pt x="53" y="1120"/>
                  </a:lnTo>
                  <a:lnTo>
                    <a:pt x="53" y="1127"/>
                  </a:lnTo>
                  <a:lnTo>
                    <a:pt x="53" y="1133"/>
                  </a:lnTo>
                  <a:lnTo>
                    <a:pt x="54" y="1139"/>
                  </a:lnTo>
                  <a:lnTo>
                    <a:pt x="54" y="1145"/>
                  </a:lnTo>
                  <a:lnTo>
                    <a:pt x="54" y="1151"/>
                  </a:lnTo>
                  <a:lnTo>
                    <a:pt x="54" y="1157"/>
                  </a:lnTo>
                  <a:lnTo>
                    <a:pt x="54" y="1163"/>
                  </a:lnTo>
                  <a:lnTo>
                    <a:pt x="54" y="1169"/>
                  </a:lnTo>
                  <a:lnTo>
                    <a:pt x="54" y="1175"/>
                  </a:lnTo>
                  <a:lnTo>
                    <a:pt x="55" y="1181"/>
                  </a:lnTo>
                  <a:lnTo>
                    <a:pt x="55" y="1186"/>
                  </a:lnTo>
                  <a:lnTo>
                    <a:pt x="55" y="1192"/>
                  </a:lnTo>
                  <a:lnTo>
                    <a:pt x="55" y="1197"/>
                  </a:lnTo>
                  <a:lnTo>
                    <a:pt x="55" y="1203"/>
                  </a:lnTo>
                  <a:lnTo>
                    <a:pt x="55" y="1208"/>
                  </a:lnTo>
                  <a:lnTo>
                    <a:pt x="55" y="1213"/>
                  </a:lnTo>
                  <a:lnTo>
                    <a:pt x="56" y="1219"/>
                  </a:lnTo>
                  <a:lnTo>
                    <a:pt x="56" y="1223"/>
                  </a:lnTo>
                  <a:lnTo>
                    <a:pt x="56" y="1228"/>
                  </a:lnTo>
                  <a:lnTo>
                    <a:pt x="56" y="1233"/>
                  </a:lnTo>
                  <a:lnTo>
                    <a:pt x="56" y="1238"/>
                  </a:lnTo>
                  <a:lnTo>
                    <a:pt x="56" y="1243"/>
                  </a:lnTo>
                  <a:lnTo>
                    <a:pt x="56" y="1247"/>
                  </a:lnTo>
                  <a:lnTo>
                    <a:pt x="56" y="1252"/>
                  </a:lnTo>
                  <a:lnTo>
                    <a:pt x="57" y="1257"/>
                  </a:lnTo>
                  <a:lnTo>
                    <a:pt x="57" y="1261"/>
                  </a:lnTo>
                  <a:lnTo>
                    <a:pt x="57" y="1265"/>
                  </a:lnTo>
                  <a:lnTo>
                    <a:pt x="57" y="1270"/>
                  </a:lnTo>
                  <a:lnTo>
                    <a:pt x="57" y="1274"/>
                  </a:lnTo>
                  <a:lnTo>
                    <a:pt x="57" y="1279"/>
                  </a:lnTo>
                  <a:lnTo>
                    <a:pt x="57" y="1282"/>
                  </a:lnTo>
                  <a:lnTo>
                    <a:pt x="59" y="1287"/>
                  </a:lnTo>
                  <a:lnTo>
                    <a:pt x="59" y="1291"/>
                  </a:lnTo>
                  <a:lnTo>
                    <a:pt x="59" y="1294"/>
                  </a:lnTo>
                  <a:lnTo>
                    <a:pt x="59" y="1299"/>
                  </a:lnTo>
                  <a:lnTo>
                    <a:pt x="59" y="1303"/>
                  </a:lnTo>
                  <a:lnTo>
                    <a:pt x="59" y="1306"/>
                  </a:lnTo>
                  <a:lnTo>
                    <a:pt x="59" y="1310"/>
                  </a:lnTo>
                  <a:lnTo>
                    <a:pt x="60" y="1313"/>
                  </a:lnTo>
                  <a:lnTo>
                    <a:pt x="60" y="1317"/>
                  </a:lnTo>
                  <a:lnTo>
                    <a:pt x="60" y="1321"/>
                  </a:lnTo>
                  <a:lnTo>
                    <a:pt x="60" y="1324"/>
                  </a:lnTo>
                  <a:lnTo>
                    <a:pt x="60" y="1328"/>
                  </a:lnTo>
                  <a:lnTo>
                    <a:pt x="60" y="1331"/>
                  </a:lnTo>
                  <a:lnTo>
                    <a:pt x="60" y="1335"/>
                  </a:lnTo>
                  <a:lnTo>
                    <a:pt x="61" y="1339"/>
                  </a:lnTo>
                  <a:lnTo>
                    <a:pt x="61" y="1341"/>
                  </a:lnTo>
                  <a:lnTo>
                    <a:pt x="61" y="1345"/>
                  </a:lnTo>
                  <a:lnTo>
                    <a:pt x="61" y="1348"/>
                  </a:lnTo>
                  <a:lnTo>
                    <a:pt x="61" y="1351"/>
                  </a:lnTo>
                  <a:lnTo>
                    <a:pt x="61" y="1354"/>
                  </a:lnTo>
                  <a:lnTo>
                    <a:pt x="61" y="1357"/>
                  </a:lnTo>
                  <a:lnTo>
                    <a:pt x="62" y="1360"/>
                  </a:lnTo>
                  <a:lnTo>
                    <a:pt x="62" y="1363"/>
                  </a:lnTo>
                  <a:lnTo>
                    <a:pt x="62" y="1366"/>
                  </a:lnTo>
                  <a:lnTo>
                    <a:pt x="62" y="1369"/>
                  </a:lnTo>
                  <a:lnTo>
                    <a:pt x="62" y="1371"/>
                  </a:lnTo>
                  <a:lnTo>
                    <a:pt x="62" y="1375"/>
                  </a:lnTo>
                  <a:lnTo>
                    <a:pt x="62" y="1377"/>
                  </a:lnTo>
                  <a:lnTo>
                    <a:pt x="63" y="1379"/>
                  </a:lnTo>
                  <a:lnTo>
                    <a:pt x="63" y="1383"/>
                  </a:lnTo>
                  <a:lnTo>
                    <a:pt x="63" y="1385"/>
                  </a:lnTo>
                  <a:lnTo>
                    <a:pt x="63" y="1388"/>
                  </a:lnTo>
                  <a:lnTo>
                    <a:pt x="63" y="1390"/>
                  </a:lnTo>
                  <a:lnTo>
                    <a:pt x="63" y="1393"/>
                  </a:lnTo>
                  <a:lnTo>
                    <a:pt x="63" y="1395"/>
                  </a:lnTo>
                  <a:lnTo>
                    <a:pt x="63" y="1397"/>
                  </a:lnTo>
                  <a:lnTo>
                    <a:pt x="65" y="1400"/>
                  </a:lnTo>
                  <a:lnTo>
                    <a:pt x="65" y="1402"/>
                  </a:lnTo>
                  <a:lnTo>
                    <a:pt x="65" y="1405"/>
                  </a:lnTo>
                  <a:lnTo>
                    <a:pt x="65" y="1407"/>
                  </a:lnTo>
                  <a:lnTo>
                    <a:pt x="65" y="1409"/>
                  </a:lnTo>
                  <a:lnTo>
                    <a:pt x="65" y="1412"/>
                  </a:lnTo>
                  <a:lnTo>
                    <a:pt x="65" y="1413"/>
                  </a:lnTo>
                  <a:lnTo>
                    <a:pt x="66" y="1415"/>
                  </a:lnTo>
                  <a:lnTo>
                    <a:pt x="66" y="1418"/>
                  </a:lnTo>
                  <a:lnTo>
                    <a:pt x="66" y="1420"/>
                  </a:lnTo>
                  <a:lnTo>
                    <a:pt x="66" y="1421"/>
                  </a:lnTo>
                  <a:lnTo>
                    <a:pt x="66" y="1424"/>
                  </a:lnTo>
                  <a:lnTo>
                    <a:pt x="66" y="1426"/>
                  </a:lnTo>
                  <a:lnTo>
                    <a:pt x="66" y="1427"/>
                  </a:lnTo>
                  <a:lnTo>
                    <a:pt x="67" y="1430"/>
                  </a:lnTo>
                  <a:lnTo>
                    <a:pt x="67" y="1431"/>
                  </a:lnTo>
                  <a:lnTo>
                    <a:pt x="67" y="1433"/>
                  </a:lnTo>
                  <a:lnTo>
                    <a:pt x="67" y="1436"/>
                  </a:lnTo>
                  <a:lnTo>
                    <a:pt x="67" y="1437"/>
                  </a:lnTo>
                  <a:lnTo>
                    <a:pt x="67" y="1438"/>
                  </a:lnTo>
                  <a:lnTo>
                    <a:pt x="67" y="1441"/>
                  </a:lnTo>
                  <a:lnTo>
                    <a:pt x="68" y="1442"/>
                  </a:lnTo>
                  <a:lnTo>
                    <a:pt x="68" y="1444"/>
                  </a:lnTo>
                  <a:lnTo>
                    <a:pt x="68" y="1445"/>
                  </a:lnTo>
                  <a:lnTo>
                    <a:pt x="68" y="1447"/>
                  </a:lnTo>
                  <a:lnTo>
                    <a:pt x="68" y="1449"/>
                  </a:lnTo>
                  <a:lnTo>
                    <a:pt x="68" y="1450"/>
                  </a:lnTo>
                  <a:lnTo>
                    <a:pt x="68" y="1451"/>
                  </a:lnTo>
                  <a:lnTo>
                    <a:pt x="69" y="1454"/>
                  </a:lnTo>
                  <a:lnTo>
                    <a:pt x="69" y="1455"/>
                  </a:lnTo>
                  <a:lnTo>
                    <a:pt x="69" y="1456"/>
                  </a:lnTo>
                  <a:lnTo>
                    <a:pt x="69" y="1457"/>
                  </a:lnTo>
                  <a:lnTo>
                    <a:pt x="69" y="1459"/>
                  </a:lnTo>
                  <a:lnTo>
                    <a:pt x="69" y="1461"/>
                  </a:lnTo>
                  <a:lnTo>
                    <a:pt x="69" y="1462"/>
                  </a:lnTo>
                  <a:lnTo>
                    <a:pt x="71" y="1463"/>
                  </a:lnTo>
                  <a:lnTo>
                    <a:pt x="71" y="1465"/>
                  </a:lnTo>
                  <a:lnTo>
                    <a:pt x="71" y="1466"/>
                  </a:lnTo>
                  <a:lnTo>
                    <a:pt x="71" y="1467"/>
                  </a:lnTo>
                  <a:lnTo>
                    <a:pt x="71" y="1468"/>
                  </a:lnTo>
                  <a:lnTo>
                    <a:pt x="71" y="1469"/>
                  </a:lnTo>
                  <a:lnTo>
                    <a:pt x="71" y="1471"/>
                  </a:lnTo>
                  <a:lnTo>
                    <a:pt x="71" y="1472"/>
                  </a:lnTo>
                  <a:lnTo>
                    <a:pt x="72" y="1473"/>
                  </a:lnTo>
                  <a:lnTo>
                    <a:pt x="72" y="1474"/>
                  </a:lnTo>
                  <a:lnTo>
                    <a:pt x="72" y="1475"/>
                  </a:lnTo>
                  <a:lnTo>
                    <a:pt x="72" y="1477"/>
                  </a:lnTo>
                  <a:lnTo>
                    <a:pt x="72" y="1478"/>
                  </a:lnTo>
                  <a:lnTo>
                    <a:pt x="72" y="1479"/>
                  </a:lnTo>
                  <a:lnTo>
                    <a:pt x="73" y="1480"/>
                  </a:lnTo>
                  <a:lnTo>
                    <a:pt x="73" y="1481"/>
                  </a:lnTo>
                  <a:lnTo>
                    <a:pt x="73" y="1483"/>
                  </a:lnTo>
                  <a:lnTo>
                    <a:pt x="73" y="1484"/>
                  </a:lnTo>
                  <a:lnTo>
                    <a:pt x="73" y="1485"/>
                  </a:lnTo>
                  <a:lnTo>
                    <a:pt x="73" y="1486"/>
                  </a:lnTo>
                  <a:lnTo>
                    <a:pt x="74" y="1486"/>
                  </a:lnTo>
                  <a:lnTo>
                    <a:pt x="74" y="1487"/>
                  </a:lnTo>
                  <a:lnTo>
                    <a:pt x="74" y="1489"/>
                  </a:lnTo>
                  <a:lnTo>
                    <a:pt x="74" y="1490"/>
                  </a:lnTo>
                  <a:lnTo>
                    <a:pt x="74" y="1491"/>
                  </a:lnTo>
                  <a:lnTo>
                    <a:pt x="75" y="1492"/>
                  </a:lnTo>
                  <a:lnTo>
                    <a:pt x="75" y="1493"/>
                  </a:lnTo>
                  <a:lnTo>
                    <a:pt x="75" y="1495"/>
                  </a:lnTo>
                  <a:lnTo>
                    <a:pt x="75" y="1496"/>
                  </a:lnTo>
                  <a:lnTo>
                    <a:pt x="77" y="1496"/>
                  </a:lnTo>
                  <a:lnTo>
                    <a:pt x="77" y="1497"/>
                  </a:lnTo>
                  <a:lnTo>
                    <a:pt x="77" y="1498"/>
                  </a:lnTo>
                  <a:lnTo>
                    <a:pt x="77" y="1499"/>
                  </a:lnTo>
                  <a:lnTo>
                    <a:pt x="78" y="1499"/>
                  </a:lnTo>
                  <a:lnTo>
                    <a:pt x="78" y="1501"/>
                  </a:lnTo>
                  <a:lnTo>
                    <a:pt x="78" y="1502"/>
                  </a:lnTo>
                  <a:lnTo>
                    <a:pt x="79" y="1502"/>
                  </a:lnTo>
                  <a:lnTo>
                    <a:pt x="79" y="1503"/>
                  </a:lnTo>
                  <a:lnTo>
                    <a:pt x="80" y="1503"/>
                  </a:lnTo>
                  <a:lnTo>
                    <a:pt x="80" y="1504"/>
                  </a:lnTo>
                  <a:lnTo>
                    <a:pt x="81" y="1504"/>
                  </a:lnTo>
                  <a:lnTo>
                    <a:pt x="83" y="1504"/>
                  </a:lnTo>
                  <a:lnTo>
                    <a:pt x="83" y="1503"/>
                  </a:lnTo>
                  <a:lnTo>
                    <a:pt x="84" y="1503"/>
                  </a:lnTo>
                  <a:lnTo>
                    <a:pt x="84" y="1502"/>
                  </a:lnTo>
                </a:path>
              </a:pathLst>
            </a:custGeom>
            <a:ln>
              <a:headEnd/>
              <a:tailEnd/>
            </a:ln>
          </p:spPr>
          <p:style>
            <a:lnRef idx="3">
              <a:schemeClr val="accent5"/>
            </a:lnRef>
            <a:fillRef idx="0">
              <a:schemeClr val="accent5"/>
            </a:fillRef>
            <a:effectRef idx="2">
              <a:schemeClr val="accent5"/>
            </a:effectRef>
            <a:fontRef idx="minor">
              <a:schemeClr val="tx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40" name="Line 59"/>
            <p:cNvSpPr>
              <a:spLocks noChangeShapeType="1"/>
            </p:cNvSpPr>
            <p:nvPr/>
          </p:nvSpPr>
          <p:spPr bwMode="auto">
            <a:xfrm>
              <a:off x="1038220" y="4918295"/>
              <a:ext cx="615487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arrow" w="med" len="med"/>
              <a:tailEnd type="arrow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1" name="Line 40"/>
            <p:cNvSpPr>
              <a:spLocks noChangeShapeType="1"/>
            </p:cNvSpPr>
            <p:nvPr/>
          </p:nvSpPr>
          <p:spPr bwMode="auto">
            <a:xfrm>
              <a:off x="455849" y="5704372"/>
              <a:ext cx="2594341" cy="971"/>
            </a:xfrm>
            <a:prstGeom prst="line">
              <a:avLst/>
            </a:prstGeom>
            <a:ln>
              <a:headEnd/>
              <a:tailEnd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42" name="Freeform 41"/>
            <p:cNvSpPr>
              <a:spLocks/>
            </p:cNvSpPr>
            <p:nvPr/>
          </p:nvSpPr>
          <p:spPr bwMode="auto">
            <a:xfrm>
              <a:off x="3036353" y="5671125"/>
              <a:ext cx="167495" cy="64770"/>
            </a:xfrm>
            <a:custGeom>
              <a:avLst/>
              <a:gdLst>
                <a:gd name="T0" fmla="*/ 119 w 119"/>
                <a:gd name="T1" fmla="*/ 26 h 51"/>
                <a:gd name="T2" fmla="*/ 0 w 119"/>
                <a:gd name="T3" fmla="*/ 51 h 51"/>
                <a:gd name="T4" fmla="*/ 0 w 119"/>
                <a:gd name="T5" fmla="*/ 26 h 51"/>
                <a:gd name="T6" fmla="*/ 0 w 119"/>
                <a:gd name="T7" fmla="*/ 0 h 51"/>
                <a:gd name="T8" fmla="*/ 119 w 119"/>
                <a:gd name="T9" fmla="*/ 26 h 5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9"/>
                <a:gd name="T16" fmla="*/ 0 h 51"/>
                <a:gd name="T17" fmla="*/ 119 w 119"/>
                <a:gd name="T18" fmla="*/ 51 h 5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9" h="51">
                  <a:moveTo>
                    <a:pt x="119" y="26"/>
                  </a:moveTo>
                  <a:lnTo>
                    <a:pt x="0" y="51"/>
                  </a:lnTo>
                  <a:lnTo>
                    <a:pt x="0" y="26"/>
                  </a:lnTo>
                  <a:lnTo>
                    <a:pt x="0" y="0"/>
                  </a:lnTo>
                  <a:lnTo>
                    <a:pt x="119" y="26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/>
            </a:p>
          </p:txBody>
        </p:sp>
      </p:grpSp>
      <p:sp>
        <p:nvSpPr>
          <p:cNvPr id="44" name="Footer Placeholder 4"/>
          <p:cNvSpPr>
            <a:spLocks noGrp="1"/>
          </p:cNvSpPr>
          <p:nvPr>
            <p:ph type="ftr" sz="quarter" idx="11"/>
          </p:nvPr>
        </p:nvSpPr>
        <p:spPr bwMode="auto">
          <a:xfrm>
            <a:off x="1979612" y="6165850"/>
            <a:ext cx="3600500" cy="431800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fi-FI" b="1" dirty="0" smtClean="0">
                <a:latin typeface="Trajan Pro" pitchFamily="18" charset="0"/>
              </a:rPr>
              <a:t>Jari Peltola / </a:t>
            </a:r>
            <a:r>
              <a:rPr lang="fi-FI" b="1" dirty="0" err="1" smtClean="0">
                <a:latin typeface="Trajan Pro" pitchFamily="18" charset="0"/>
              </a:rPr>
              <a:t>Laboratory</a:t>
            </a:r>
            <a:r>
              <a:rPr lang="fi-FI" b="1" dirty="0" smtClean="0">
                <a:latin typeface="Trajan Pro" pitchFamily="18" charset="0"/>
              </a:rPr>
              <a:t> of </a:t>
            </a:r>
            <a:r>
              <a:rPr lang="fi-FI" b="1" dirty="0" err="1" smtClean="0">
                <a:latin typeface="Trajan Pro" pitchFamily="18" charset="0"/>
              </a:rPr>
              <a:t>Physical</a:t>
            </a:r>
            <a:r>
              <a:rPr lang="fi-FI" b="1" dirty="0" smtClean="0">
                <a:latin typeface="Trajan Pro" pitchFamily="18" charset="0"/>
              </a:rPr>
              <a:t> </a:t>
            </a:r>
            <a:r>
              <a:rPr lang="fi-FI" b="1" dirty="0" err="1" smtClean="0">
                <a:latin typeface="Trajan Pro" pitchFamily="18" charset="0"/>
              </a:rPr>
              <a:t>Chemistry</a:t>
            </a:r>
            <a:r>
              <a:rPr lang="fi-FI" b="1" dirty="0" smtClean="0">
                <a:latin typeface="Trajan Pro" pitchFamily="18" charset="0"/>
              </a:rPr>
              <a:t> / University of Helsinki / OA-CRDS </a:t>
            </a:r>
            <a:r>
              <a:rPr lang="fi-FI" b="1" dirty="0" err="1" smtClean="0">
                <a:latin typeface="Trajan Pro" pitchFamily="18" charset="0"/>
              </a:rPr>
              <a:t>based</a:t>
            </a:r>
            <a:r>
              <a:rPr lang="fi-FI" b="1" dirty="0" smtClean="0">
                <a:latin typeface="Trajan Pro" pitchFamily="18" charset="0"/>
              </a:rPr>
              <a:t> on a CW OPO</a:t>
            </a:r>
            <a:endParaRPr lang="en-GB" b="1" dirty="0">
              <a:latin typeface="Trajan Pro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016090" y="2078019"/>
            <a:ext cx="6840537" cy="4032250"/>
          </a:xfrm>
        </p:spPr>
        <p:txBody>
          <a:bodyPr/>
          <a:lstStyle/>
          <a:p>
            <a:r>
              <a:rPr lang="en-US" dirty="0" smtClean="0">
                <a:latin typeface="Garamond" pitchFamily="18" charset="0"/>
              </a:rPr>
              <a:t>Re-entrant condition</a:t>
            </a:r>
          </a:p>
          <a:p>
            <a:pPr lvl="1"/>
            <a:r>
              <a:rPr lang="fi-FI" dirty="0" smtClean="0">
                <a:latin typeface="Garamond" pitchFamily="18" charset="0"/>
              </a:rPr>
              <a:t>Degeneracy of </a:t>
            </a:r>
            <a:r>
              <a:rPr lang="en-US" dirty="0" smtClean="0">
                <a:latin typeface="Garamond" pitchFamily="18" charset="0"/>
              </a:rPr>
              <a:t>transverse electro-magnetic modes (</a:t>
            </a:r>
            <a:r>
              <a:rPr lang="en-US" dirty="0" err="1" smtClean="0">
                <a:latin typeface="Garamond" pitchFamily="18" charset="0"/>
              </a:rPr>
              <a:t>TEM</a:t>
            </a:r>
            <a:r>
              <a:rPr lang="en-US" baseline="-25000" dirty="0" err="1" smtClean="0">
                <a:latin typeface="Garamond" pitchFamily="18" charset="0"/>
              </a:rPr>
              <a:t>nm</a:t>
            </a:r>
            <a:r>
              <a:rPr lang="en-US" dirty="0" smtClean="0">
                <a:latin typeface="Garamond" pitchFamily="18" charset="0"/>
              </a:rPr>
              <a:t>)</a:t>
            </a:r>
          </a:p>
          <a:p>
            <a:pPr lvl="1"/>
            <a:r>
              <a:rPr lang="fi-FI" dirty="0" smtClean="0">
                <a:latin typeface="Garamond" pitchFamily="18" charset="0"/>
              </a:rPr>
              <a:t>Magic length</a:t>
            </a:r>
          </a:p>
          <a:p>
            <a:pPr lvl="2"/>
            <a:endParaRPr lang="fi-FI" dirty="0" smtClean="0">
              <a:latin typeface="Garamond" pitchFamily="18" charset="0"/>
            </a:endParaRPr>
          </a:p>
          <a:p>
            <a:pPr lvl="1"/>
            <a:r>
              <a:rPr lang="fi-FI" dirty="0" smtClean="0">
                <a:latin typeface="Garamond" pitchFamily="18" charset="0"/>
              </a:rPr>
              <a:t>Divides the FSR to N </a:t>
            </a:r>
            <a:r>
              <a:rPr lang="fi-FI" dirty="0" smtClean="0">
                <a:latin typeface="Garamond" pitchFamily="18" charset="0"/>
              </a:rPr>
              <a:t>groups </a:t>
            </a:r>
            <a:r>
              <a:rPr lang="fi-FI" dirty="0" smtClean="0">
                <a:latin typeface="Garamond" pitchFamily="18" charset="0"/>
              </a:rPr>
              <a:t>of degenerated modes </a:t>
            </a:r>
          </a:p>
          <a:p>
            <a:pPr lvl="1"/>
            <a:r>
              <a:rPr lang="en-US" dirty="0" smtClean="0">
                <a:latin typeface="Garamond" pitchFamily="18" charset="0"/>
              </a:rPr>
              <a:t>The beam returns to the starting point after N round trips 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ajan Pro" pitchFamily="18" charset="0"/>
              </a:rPr>
              <a:t>Off-axis</a:t>
            </a:r>
            <a:r>
              <a:rPr lang="fi-FI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ajan Pro" pitchFamily="18" charset="0"/>
              </a:rPr>
              <a:t> </a:t>
            </a:r>
            <a:r>
              <a:rPr lang="fi-FI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ajan Pro" pitchFamily="18" charset="0"/>
              </a:rPr>
              <a:t>technique</a:t>
            </a:r>
            <a:r>
              <a:rPr lang="fi-FI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ajan Pro" pitchFamily="18" charset="0"/>
              </a:rPr>
              <a:t> 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rajan Pro" pitchFamily="18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7F099-8B3A-4080-9B4E-0FB9C260777B}" type="datetime1">
              <a:rPr lang="fi-FI" smtClean="0"/>
              <a:pPr/>
              <a:t>20.6.2011</a:t>
            </a:fld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09B484-5C9A-4F47-ACAB-377187AA19B3}" type="slidenum">
              <a:rPr lang="en-GB" smtClean="0"/>
              <a:pPr/>
              <a:t>4</a:t>
            </a:fld>
            <a:endParaRPr lang="en-GB"/>
          </a:p>
        </p:txBody>
      </p:sp>
      <p:graphicFrame>
        <p:nvGraphicFramePr>
          <p:cNvPr id="15" name="Object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88737566"/>
              </p:ext>
            </p:extLst>
          </p:nvPr>
        </p:nvGraphicFramePr>
        <p:xfrm>
          <a:off x="2771800" y="3212976"/>
          <a:ext cx="2304256" cy="5400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600" name="Equation" r:id="rId3" imgW="1536480" imgH="457200" progId="Equation.3">
                  <p:embed/>
                </p:oleObj>
              </mc:Choice>
              <mc:Fallback>
                <p:oleObj name="Equation" r:id="rId3" imgW="1536480" imgH="45720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71800" y="3212976"/>
                        <a:ext cx="2304256" cy="54006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52" name="Flowchart: Direct Access Storage 51"/>
          <p:cNvSpPr/>
          <p:nvPr/>
        </p:nvSpPr>
        <p:spPr>
          <a:xfrm rot="10197935">
            <a:off x="5474496" y="5325239"/>
            <a:ext cx="3025586" cy="923450"/>
          </a:xfrm>
          <a:prstGeom prst="flowChartMagneticDrum">
            <a:avLst/>
          </a:prstGeom>
          <a:ln>
            <a:solidFill>
              <a:schemeClr val="accent1"/>
            </a:solidFill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  <a:scene3d>
            <a:camera prst="perspectiveHeroicExtremeLeftFacing" fov="3300000">
              <a:rot lat="0" lon="2400000" rev="21000000"/>
            </a:camera>
            <a:lightRig rig="threePt" dir="t"/>
          </a:scene3d>
        </p:spPr>
        <p:style>
          <a:lnRef idx="1">
            <a:schemeClr val="dk1"/>
          </a:lnRef>
          <a:fillRef idx="1003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4" name="Straight Connector 53"/>
          <p:cNvCxnSpPr/>
          <p:nvPr/>
        </p:nvCxnSpPr>
        <p:spPr>
          <a:xfrm rot="10800000" flipH="1">
            <a:off x="5671091" y="5787141"/>
            <a:ext cx="1630673" cy="783"/>
          </a:xfrm>
          <a:prstGeom prst="line">
            <a:avLst/>
          </a:prstGeom>
          <a:ln/>
          <a:effectLst>
            <a:glow rad="63500">
              <a:schemeClr val="accent5">
                <a:satMod val="17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55" name="Straight Connector 54"/>
          <p:cNvCxnSpPr/>
          <p:nvPr/>
        </p:nvCxnSpPr>
        <p:spPr>
          <a:xfrm rot="5400000" flipH="1" flipV="1">
            <a:off x="4871288" y="5205559"/>
            <a:ext cx="43455" cy="1792084"/>
          </a:xfrm>
          <a:prstGeom prst="line">
            <a:avLst/>
          </a:prstGeom>
          <a:ln/>
          <a:effectLst>
            <a:glow rad="63500">
              <a:schemeClr val="accent5">
                <a:satMod val="17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56" name="Straight Connector 55"/>
          <p:cNvCxnSpPr/>
          <p:nvPr/>
        </p:nvCxnSpPr>
        <p:spPr>
          <a:xfrm flipV="1">
            <a:off x="4684521" y="5787141"/>
            <a:ext cx="1792084" cy="17999"/>
          </a:xfrm>
          <a:prstGeom prst="line">
            <a:avLst/>
          </a:prstGeom>
          <a:ln/>
          <a:effectLst>
            <a:glow rad="63500">
              <a:schemeClr val="accent5">
                <a:satMod val="17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57" name="Straight Connector 56"/>
          <p:cNvCxnSpPr/>
          <p:nvPr/>
        </p:nvCxnSpPr>
        <p:spPr>
          <a:xfrm rot="5400000" flipH="1" flipV="1">
            <a:off x="5440871" y="5205559"/>
            <a:ext cx="43455" cy="1792084"/>
          </a:xfrm>
          <a:prstGeom prst="line">
            <a:avLst/>
          </a:prstGeom>
          <a:ln/>
          <a:effectLst>
            <a:glow rad="63500">
              <a:schemeClr val="accent5">
                <a:satMod val="17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58" name="Straight Connector 57"/>
          <p:cNvCxnSpPr/>
          <p:nvPr/>
        </p:nvCxnSpPr>
        <p:spPr>
          <a:xfrm rot="16200000" flipH="1">
            <a:off x="4889287" y="4594638"/>
            <a:ext cx="7455" cy="1792084"/>
          </a:xfrm>
          <a:prstGeom prst="line">
            <a:avLst/>
          </a:prstGeom>
          <a:ln/>
          <a:effectLst>
            <a:glow rad="63500">
              <a:schemeClr val="accent5">
                <a:satMod val="17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59" name="Straight Connector 58"/>
          <p:cNvCxnSpPr/>
          <p:nvPr/>
        </p:nvCxnSpPr>
        <p:spPr>
          <a:xfrm rot="5400000" flipH="1" flipV="1">
            <a:off x="7899491" y="4687259"/>
            <a:ext cx="503984" cy="1011803"/>
          </a:xfrm>
          <a:prstGeom prst="line">
            <a:avLst/>
          </a:prstGeom>
          <a:ln/>
          <a:effectLst>
            <a:glow rad="63500">
              <a:schemeClr val="accent5">
                <a:satMod val="17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60" name="Straight Connector 59"/>
          <p:cNvCxnSpPr/>
          <p:nvPr/>
        </p:nvCxnSpPr>
        <p:spPr>
          <a:xfrm rot="16200000" flipH="1">
            <a:off x="5168807" y="4468112"/>
            <a:ext cx="17999" cy="1792084"/>
          </a:xfrm>
          <a:prstGeom prst="line">
            <a:avLst/>
          </a:prstGeom>
          <a:ln/>
          <a:effectLst>
            <a:glow rad="63500">
              <a:schemeClr val="accent5">
                <a:satMod val="17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61" name="Straight Connector 60"/>
          <p:cNvCxnSpPr/>
          <p:nvPr/>
        </p:nvCxnSpPr>
        <p:spPr>
          <a:xfrm rot="16200000" flipH="1">
            <a:off x="6481727" y="4965275"/>
            <a:ext cx="755976" cy="1571733"/>
          </a:xfrm>
          <a:prstGeom prst="line">
            <a:avLst/>
          </a:prstGeom>
          <a:ln/>
          <a:effectLst>
            <a:glow rad="63500">
              <a:schemeClr val="accent5">
                <a:satMod val="17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62" name="Straight Connector 61"/>
          <p:cNvCxnSpPr/>
          <p:nvPr/>
        </p:nvCxnSpPr>
        <p:spPr>
          <a:xfrm rot="5400000" flipH="1" flipV="1">
            <a:off x="6571598" y="4762776"/>
            <a:ext cx="534556" cy="2099640"/>
          </a:xfrm>
          <a:prstGeom prst="line">
            <a:avLst/>
          </a:prstGeom>
          <a:ln/>
          <a:effectLst>
            <a:glow rad="63500">
              <a:schemeClr val="accent5">
                <a:satMod val="17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63" name="Straight Connector 62"/>
          <p:cNvCxnSpPr/>
          <p:nvPr/>
        </p:nvCxnSpPr>
        <p:spPr>
          <a:xfrm rot="16200000" flipH="1">
            <a:off x="6823717" y="4623286"/>
            <a:ext cx="71998" cy="1571733"/>
          </a:xfrm>
          <a:prstGeom prst="line">
            <a:avLst/>
          </a:prstGeom>
          <a:ln/>
          <a:effectLst>
            <a:glow rad="63500">
              <a:schemeClr val="accent5">
                <a:satMod val="17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64" name="Straight Connector 63"/>
          <p:cNvCxnSpPr/>
          <p:nvPr/>
        </p:nvCxnSpPr>
        <p:spPr>
          <a:xfrm rot="5400000" flipH="1" flipV="1">
            <a:off x="6823717" y="5379262"/>
            <a:ext cx="71998" cy="1571733"/>
          </a:xfrm>
          <a:prstGeom prst="line">
            <a:avLst/>
          </a:prstGeom>
          <a:ln/>
          <a:effectLst>
            <a:glow rad="63500">
              <a:schemeClr val="accent5">
                <a:satMod val="17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65" name="Straight Connector 64"/>
          <p:cNvCxnSpPr/>
          <p:nvPr/>
        </p:nvCxnSpPr>
        <p:spPr>
          <a:xfrm rot="5400000">
            <a:off x="6570307" y="5247714"/>
            <a:ext cx="50911" cy="1613409"/>
          </a:xfrm>
          <a:prstGeom prst="line">
            <a:avLst/>
          </a:prstGeom>
          <a:ln/>
          <a:effectLst>
            <a:glow rad="63500">
              <a:schemeClr val="accent5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1200000" rev="0"/>
            </a:camera>
            <a:lightRig rig="threePt" dir="t"/>
          </a:scene3d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66" name="Straight Connector 65"/>
          <p:cNvCxnSpPr/>
          <p:nvPr/>
        </p:nvCxnSpPr>
        <p:spPr>
          <a:xfrm rot="10800000">
            <a:off x="4688759" y="5481151"/>
            <a:ext cx="1689615" cy="35999"/>
          </a:xfrm>
          <a:prstGeom prst="line">
            <a:avLst/>
          </a:prstGeom>
          <a:ln/>
          <a:effectLst>
            <a:glow rad="63500">
              <a:schemeClr val="accent5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1200000" rev="0"/>
            </a:camera>
            <a:lightRig rig="threePt" dir="t"/>
          </a:scene3d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67" name="Straight Connector 66"/>
          <p:cNvCxnSpPr/>
          <p:nvPr/>
        </p:nvCxnSpPr>
        <p:spPr>
          <a:xfrm rot="5400000">
            <a:off x="5150808" y="5332085"/>
            <a:ext cx="53998" cy="1792084"/>
          </a:xfrm>
          <a:prstGeom prst="line">
            <a:avLst/>
          </a:prstGeom>
          <a:ln/>
          <a:effectLst>
            <a:glow rad="63500">
              <a:schemeClr val="accent5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600000" rev="0"/>
            </a:camera>
            <a:lightRig rig="threePt" dir="t"/>
          </a:scene3d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68" name="Straight Connector 67"/>
          <p:cNvCxnSpPr/>
          <p:nvPr/>
        </p:nvCxnSpPr>
        <p:spPr>
          <a:xfrm flipH="1">
            <a:off x="6476605" y="5787141"/>
            <a:ext cx="1512793" cy="783"/>
          </a:xfrm>
          <a:prstGeom prst="line">
            <a:avLst/>
          </a:prstGeom>
          <a:ln/>
          <a:effectLst>
            <a:glow rad="63500">
              <a:schemeClr val="accent5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1200000" rev="0"/>
            </a:camera>
            <a:lightRig rig="threePt" dir="t"/>
          </a:scene3d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69" name="Straight Connector 68"/>
          <p:cNvCxnSpPr/>
          <p:nvPr/>
        </p:nvCxnSpPr>
        <p:spPr>
          <a:xfrm rot="16200000" flipV="1">
            <a:off x="6570307" y="4713158"/>
            <a:ext cx="50911" cy="1613409"/>
          </a:xfrm>
          <a:prstGeom prst="line">
            <a:avLst/>
          </a:prstGeom>
          <a:ln/>
          <a:effectLst>
            <a:glow rad="63500">
              <a:schemeClr val="accent5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1200000" rev="0"/>
            </a:camera>
            <a:lightRig rig="threePt" dir="t"/>
          </a:scene3d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70" name="Straight Connector 69"/>
          <p:cNvCxnSpPr/>
          <p:nvPr/>
        </p:nvCxnSpPr>
        <p:spPr>
          <a:xfrm rot="5400000" flipH="1" flipV="1">
            <a:off x="7098212" y="5289390"/>
            <a:ext cx="50911" cy="1530056"/>
          </a:xfrm>
          <a:prstGeom prst="line">
            <a:avLst/>
          </a:prstGeom>
          <a:ln/>
          <a:effectLst>
            <a:glow rad="63500">
              <a:schemeClr val="accent5">
                <a:satMod val="17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71" name="Straight Connector 70"/>
          <p:cNvCxnSpPr/>
          <p:nvPr/>
        </p:nvCxnSpPr>
        <p:spPr>
          <a:xfrm rot="16200000" flipV="1">
            <a:off x="7098214" y="4754835"/>
            <a:ext cx="50911" cy="1530056"/>
          </a:xfrm>
          <a:prstGeom prst="line">
            <a:avLst/>
          </a:prstGeom>
          <a:ln/>
          <a:effectLst>
            <a:glow rad="63500">
              <a:schemeClr val="accent5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1200000" rev="0"/>
            </a:camera>
            <a:lightRig rig="threePt" dir="t"/>
          </a:scene3d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72" name="Straight Connector 71"/>
          <p:cNvCxnSpPr/>
          <p:nvPr/>
        </p:nvCxnSpPr>
        <p:spPr>
          <a:xfrm rot="16200000" flipH="1">
            <a:off x="6571598" y="4711866"/>
            <a:ext cx="534556" cy="2099640"/>
          </a:xfrm>
          <a:prstGeom prst="line">
            <a:avLst/>
          </a:prstGeom>
          <a:ln/>
          <a:effectLst>
            <a:glow rad="63500">
              <a:schemeClr val="accent5">
                <a:satMod val="17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73" name="Straight Connector 72"/>
          <p:cNvCxnSpPr/>
          <p:nvPr/>
        </p:nvCxnSpPr>
        <p:spPr>
          <a:xfrm rot="5400000" flipH="1" flipV="1">
            <a:off x="6481727" y="5037273"/>
            <a:ext cx="755976" cy="1571733"/>
          </a:xfrm>
          <a:prstGeom prst="line">
            <a:avLst/>
          </a:prstGeom>
          <a:ln/>
          <a:effectLst>
            <a:glow rad="63500">
              <a:schemeClr val="accent5">
                <a:satMod val="17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74" name="Straight Connector 73"/>
          <p:cNvCxnSpPr/>
          <p:nvPr/>
        </p:nvCxnSpPr>
        <p:spPr>
          <a:xfrm rot="10800000" flipV="1">
            <a:off x="3815916" y="5787141"/>
            <a:ext cx="1792084" cy="17999"/>
          </a:xfrm>
          <a:prstGeom prst="line">
            <a:avLst/>
          </a:prstGeom>
          <a:ln/>
          <a:effectLst>
            <a:glow rad="63500">
              <a:schemeClr val="accent5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1200000" rev="0"/>
            </a:camera>
            <a:lightRig rig="threePt" dir="t"/>
          </a:scene3d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grpSp>
        <p:nvGrpSpPr>
          <p:cNvPr id="44" name="Group 43"/>
          <p:cNvGrpSpPr/>
          <p:nvPr/>
        </p:nvGrpSpPr>
        <p:grpSpPr>
          <a:xfrm>
            <a:off x="71500" y="3861048"/>
            <a:ext cx="3001084" cy="2376264"/>
            <a:chOff x="338826" y="2420888"/>
            <a:chExt cx="4742514" cy="3846791"/>
          </a:xfrm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grpSpPr>
        <p:sp>
          <p:nvSpPr>
            <p:cNvPr id="51" name="Text Box 8"/>
            <p:cNvSpPr txBox="1">
              <a:spLocks noChangeArrowheads="1"/>
            </p:cNvSpPr>
            <p:nvPr/>
          </p:nvSpPr>
          <p:spPr bwMode="auto">
            <a:xfrm>
              <a:off x="2283136" y="3328988"/>
              <a:ext cx="184150" cy="3667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defTabSz="914400" eaLnBrk="1" hangingPunct="1">
                <a:buClrTx/>
                <a:buSzTx/>
                <a:buFontTx/>
                <a:buNone/>
              </a:pPr>
              <a:endParaRPr lang="fi-FI" sz="1800">
                <a:solidFill>
                  <a:schemeClr val="tx1"/>
                </a:solidFill>
                <a:latin typeface="Arial" charset="0"/>
              </a:endParaRPr>
            </a:p>
          </p:txBody>
        </p:sp>
        <p:sp>
          <p:nvSpPr>
            <p:cNvPr id="53" name="Freeform 52"/>
            <p:cNvSpPr>
              <a:spLocks/>
            </p:cNvSpPr>
            <p:nvPr/>
          </p:nvSpPr>
          <p:spPr bwMode="auto">
            <a:xfrm>
              <a:off x="1007604" y="2420888"/>
              <a:ext cx="3852428" cy="2988332"/>
            </a:xfrm>
            <a:custGeom>
              <a:avLst/>
              <a:gdLst>
                <a:gd name="T0" fmla="*/ 50 w 3549"/>
                <a:gd name="T1" fmla="*/ 814 h 848"/>
                <a:gd name="T2" fmla="*/ 117 w 3549"/>
                <a:gd name="T3" fmla="*/ 766 h 848"/>
                <a:gd name="T4" fmla="*/ 185 w 3549"/>
                <a:gd name="T5" fmla="*/ 720 h 848"/>
                <a:gd name="T6" fmla="*/ 251 w 3549"/>
                <a:gd name="T7" fmla="*/ 673 h 848"/>
                <a:gd name="T8" fmla="*/ 318 w 3549"/>
                <a:gd name="T9" fmla="*/ 626 h 848"/>
                <a:gd name="T10" fmla="*/ 385 w 3549"/>
                <a:gd name="T11" fmla="*/ 579 h 848"/>
                <a:gd name="T12" fmla="*/ 452 w 3549"/>
                <a:gd name="T13" fmla="*/ 534 h 848"/>
                <a:gd name="T14" fmla="*/ 519 w 3549"/>
                <a:gd name="T15" fmla="*/ 489 h 848"/>
                <a:gd name="T16" fmla="*/ 585 w 3549"/>
                <a:gd name="T17" fmla="*/ 444 h 848"/>
                <a:gd name="T18" fmla="*/ 653 w 3549"/>
                <a:gd name="T19" fmla="*/ 401 h 848"/>
                <a:gd name="T20" fmla="*/ 720 w 3549"/>
                <a:gd name="T21" fmla="*/ 360 h 848"/>
                <a:gd name="T22" fmla="*/ 787 w 3549"/>
                <a:gd name="T23" fmla="*/ 320 h 848"/>
                <a:gd name="T24" fmla="*/ 854 w 3549"/>
                <a:gd name="T25" fmla="*/ 281 h 848"/>
                <a:gd name="T26" fmla="*/ 920 w 3549"/>
                <a:gd name="T27" fmla="*/ 243 h 848"/>
                <a:gd name="T28" fmla="*/ 987 w 3549"/>
                <a:gd name="T29" fmla="*/ 210 h 848"/>
                <a:gd name="T30" fmla="*/ 1055 w 3549"/>
                <a:gd name="T31" fmla="*/ 177 h 848"/>
                <a:gd name="T32" fmla="*/ 1122 w 3549"/>
                <a:gd name="T33" fmla="*/ 146 h 848"/>
                <a:gd name="T34" fmla="*/ 1189 w 3549"/>
                <a:gd name="T35" fmla="*/ 120 h 848"/>
                <a:gd name="T36" fmla="*/ 1255 w 3549"/>
                <a:gd name="T37" fmla="*/ 93 h 848"/>
                <a:gd name="T38" fmla="*/ 1322 w 3549"/>
                <a:gd name="T39" fmla="*/ 72 h 848"/>
                <a:gd name="T40" fmla="*/ 1389 w 3549"/>
                <a:gd name="T41" fmla="*/ 53 h 848"/>
                <a:gd name="T42" fmla="*/ 1457 w 3549"/>
                <a:gd name="T43" fmla="*/ 36 h 848"/>
                <a:gd name="T44" fmla="*/ 1524 w 3549"/>
                <a:gd name="T45" fmla="*/ 23 h 848"/>
                <a:gd name="T46" fmla="*/ 1591 w 3549"/>
                <a:gd name="T47" fmla="*/ 12 h 848"/>
                <a:gd name="T48" fmla="*/ 1657 w 3549"/>
                <a:gd name="T49" fmla="*/ 6 h 848"/>
                <a:gd name="T50" fmla="*/ 1724 w 3549"/>
                <a:gd name="T51" fmla="*/ 0 h 848"/>
                <a:gd name="T52" fmla="*/ 1791 w 3549"/>
                <a:gd name="T53" fmla="*/ 0 h 848"/>
                <a:gd name="T54" fmla="*/ 1858 w 3549"/>
                <a:gd name="T55" fmla="*/ 2 h 848"/>
                <a:gd name="T56" fmla="*/ 1926 w 3549"/>
                <a:gd name="T57" fmla="*/ 7 h 848"/>
                <a:gd name="T58" fmla="*/ 1992 w 3549"/>
                <a:gd name="T59" fmla="*/ 17 h 848"/>
                <a:gd name="T60" fmla="*/ 2059 w 3549"/>
                <a:gd name="T61" fmla="*/ 29 h 848"/>
                <a:gd name="T62" fmla="*/ 2126 w 3549"/>
                <a:gd name="T63" fmla="*/ 43 h 848"/>
                <a:gd name="T64" fmla="*/ 2193 w 3549"/>
                <a:gd name="T65" fmla="*/ 62 h 848"/>
                <a:gd name="T66" fmla="*/ 2260 w 3549"/>
                <a:gd name="T67" fmla="*/ 83 h 848"/>
                <a:gd name="T68" fmla="*/ 2326 w 3549"/>
                <a:gd name="T69" fmla="*/ 107 h 848"/>
                <a:gd name="T70" fmla="*/ 2394 w 3549"/>
                <a:gd name="T71" fmla="*/ 133 h 848"/>
                <a:gd name="T72" fmla="*/ 2461 w 3549"/>
                <a:gd name="T73" fmla="*/ 161 h 848"/>
                <a:gd name="T74" fmla="*/ 2528 w 3549"/>
                <a:gd name="T75" fmla="*/ 193 h 848"/>
                <a:gd name="T76" fmla="*/ 2595 w 3549"/>
                <a:gd name="T77" fmla="*/ 227 h 848"/>
                <a:gd name="T78" fmla="*/ 2661 w 3549"/>
                <a:gd name="T79" fmla="*/ 263 h 848"/>
                <a:gd name="T80" fmla="*/ 2728 w 3549"/>
                <a:gd name="T81" fmla="*/ 300 h 848"/>
                <a:gd name="T82" fmla="*/ 2796 w 3549"/>
                <a:gd name="T83" fmla="*/ 339 h 848"/>
                <a:gd name="T84" fmla="*/ 2863 w 3549"/>
                <a:gd name="T85" fmla="*/ 380 h 848"/>
                <a:gd name="T86" fmla="*/ 2930 w 3549"/>
                <a:gd name="T87" fmla="*/ 423 h 848"/>
                <a:gd name="T88" fmla="*/ 2997 w 3549"/>
                <a:gd name="T89" fmla="*/ 467 h 848"/>
                <a:gd name="T90" fmla="*/ 3063 w 3549"/>
                <a:gd name="T91" fmla="*/ 511 h 848"/>
                <a:gd name="T92" fmla="*/ 3130 w 3549"/>
                <a:gd name="T93" fmla="*/ 557 h 848"/>
                <a:gd name="T94" fmla="*/ 3198 w 3549"/>
                <a:gd name="T95" fmla="*/ 603 h 848"/>
                <a:gd name="T96" fmla="*/ 3265 w 3549"/>
                <a:gd name="T97" fmla="*/ 650 h 848"/>
                <a:gd name="T98" fmla="*/ 3332 w 3549"/>
                <a:gd name="T99" fmla="*/ 697 h 848"/>
                <a:gd name="T100" fmla="*/ 3398 w 3549"/>
                <a:gd name="T101" fmla="*/ 744 h 848"/>
                <a:gd name="T102" fmla="*/ 3465 w 3549"/>
                <a:gd name="T103" fmla="*/ 790 h 848"/>
                <a:gd name="T104" fmla="*/ 3532 w 3549"/>
                <a:gd name="T105" fmla="*/ 837 h 848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3549"/>
                <a:gd name="T160" fmla="*/ 0 h 848"/>
                <a:gd name="T161" fmla="*/ 3549 w 3549"/>
                <a:gd name="T162" fmla="*/ 848 h 848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3549" h="848">
                  <a:moveTo>
                    <a:pt x="0" y="848"/>
                  </a:moveTo>
                  <a:lnTo>
                    <a:pt x="17" y="837"/>
                  </a:lnTo>
                  <a:lnTo>
                    <a:pt x="33" y="826"/>
                  </a:lnTo>
                  <a:lnTo>
                    <a:pt x="50" y="814"/>
                  </a:lnTo>
                  <a:lnTo>
                    <a:pt x="67" y="801"/>
                  </a:lnTo>
                  <a:lnTo>
                    <a:pt x="84" y="790"/>
                  </a:lnTo>
                  <a:lnTo>
                    <a:pt x="101" y="780"/>
                  </a:lnTo>
                  <a:lnTo>
                    <a:pt x="117" y="766"/>
                  </a:lnTo>
                  <a:lnTo>
                    <a:pt x="134" y="754"/>
                  </a:lnTo>
                  <a:lnTo>
                    <a:pt x="151" y="744"/>
                  </a:lnTo>
                  <a:lnTo>
                    <a:pt x="168" y="732"/>
                  </a:lnTo>
                  <a:lnTo>
                    <a:pt x="185" y="720"/>
                  </a:lnTo>
                  <a:lnTo>
                    <a:pt x="200" y="708"/>
                  </a:lnTo>
                  <a:lnTo>
                    <a:pt x="217" y="697"/>
                  </a:lnTo>
                  <a:lnTo>
                    <a:pt x="234" y="684"/>
                  </a:lnTo>
                  <a:lnTo>
                    <a:pt x="251" y="673"/>
                  </a:lnTo>
                  <a:lnTo>
                    <a:pt x="267" y="661"/>
                  </a:lnTo>
                  <a:lnTo>
                    <a:pt x="284" y="650"/>
                  </a:lnTo>
                  <a:lnTo>
                    <a:pt x="301" y="637"/>
                  </a:lnTo>
                  <a:lnTo>
                    <a:pt x="318" y="626"/>
                  </a:lnTo>
                  <a:lnTo>
                    <a:pt x="335" y="614"/>
                  </a:lnTo>
                  <a:lnTo>
                    <a:pt x="351" y="603"/>
                  </a:lnTo>
                  <a:lnTo>
                    <a:pt x="368" y="591"/>
                  </a:lnTo>
                  <a:lnTo>
                    <a:pt x="385" y="579"/>
                  </a:lnTo>
                  <a:lnTo>
                    <a:pt x="402" y="567"/>
                  </a:lnTo>
                  <a:lnTo>
                    <a:pt x="419" y="557"/>
                  </a:lnTo>
                  <a:lnTo>
                    <a:pt x="435" y="545"/>
                  </a:lnTo>
                  <a:lnTo>
                    <a:pt x="452" y="534"/>
                  </a:lnTo>
                  <a:lnTo>
                    <a:pt x="469" y="523"/>
                  </a:lnTo>
                  <a:lnTo>
                    <a:pt x="486" y="511"/>
                  </a:lnTo>
                  <a:lnTo>
                    <a:pt x="503" y="500"/>
                  </a:lnTo>
                  <a:lnTo>
                    <a:pt x="519" y="489"/>
                  </a:lnTo>
                  <a:lnTo>
                    <a:pt x="536" y="477"/>
                  </a:lnTo>
                  <a:lnTo>
                    <a:pt x="552" y="467"/>
                  </a:lnTo>
                  <a:lnTo>
                    <a:pt x="569" y="455"/>
                  </a:lnTo>
                  <a:lnTo>
                    <a:pt x="585" y="444"/>
                  </a:lnTo>
                  <a:lnTo>
                    <a:pt x="602" y="433"/>
                  </a:lnTo>
                  <a:lnTo>
                    <a:pt x="619" y="423"/>
                  </a:lnTo>
                  <a:lnTo>
                    <a:pt x="636" y="413"/>
                  </a:lnTo>
                  <a:lnTo>
                    <a:pt x="653" y="401"/>
                  </a:lnTo>
                  <a:lnTo>
                    <a:pt x="669" y="391"/>
                  </a:lnTo>
                  <a:lnTo>
                    <a:pt x="686" y="380"/>
                  </a:lnTo>
                  <a:lnTo>
                    <a:pt x="703" y="371"/>
                  </a:lnTo>
                  <a:lnTo>
                    <a:pt x="720" y="360"/>
                  </a:lnTo>
                  <a:lnTo>
                    <a:pt x="737" y="350"/>
                  </a:lnTo>
                  <a:lnTo>
                    <a:pt x="753" y="339"/>
                  </a:lnTo>
                  <a:lnTo>
                    <a:pt x="770" y="330"/>
                  </a:lnTo>
                  <a:lnTo>
                    <a:pt x="787" y="320"/>
                  </a:lnTo>
                  <a:lnTo>
                    <a:pt x="804" y="309"/>
                  </a:lnTo>
                  <a:lnTo>
                    <a:pt x="821" y="300"/>
                  </a:lnTo>
                  <a:lnTo>
                    <a:pt x="837" y="290"/>
                  </a:lnTo>
                  <a:lnTo>
                    <a:pt x="854" y="281"/>
                  </a:lnTo>
                  <a:lnTo>
                    <a:pt x="871" y="272"/>
                  </a:lnTo>
                  <a:lnTo>
                    <a:pt x="888" y="263"/>
                  </a:lnTo>
                  <a:lnTo>
                    <a:pt x="903" y="253"/>
                  </a:lnTo>
                  <a:lnTo>
                    <a:pt x="920" y="243"/>
                  </a:lnTo>
                  <a:lnTo>
                    <a:pt x="937" y="236"/>
                  </a:lnTo>
                  <a:lnTo>
                    <a:pt x="954" y="227"/>
                  </a:lnTo>
                  <a:lnTo>
                    <a:pt x="971" y="217"/>
                  </a:lnTo>
                  <a:lnTo>
                    <a:pt x="987" y="210"/>
                  </a:lnTo>
                  <a:lnTo>
                    <a:pt x="1004" y="200"/>
                  </a:lnTo>
                  <a:lnTo>
                    <a:pt x="1021" y="193"/>
                  </a:lnTo>
                  <a:lnTo>
                    <a:pt x="1038" y="186"/>
                  </a:lnTo>
                  <a:lnTo>
                    <a:pt x="1055" y="177"/>
                  </a:lnTo>
                  <a:lnTo>
                    <a:pt x="1071" y="169"/>
                  </a:lnTo>
                  <a:lnTo>
                    <a:pt x="1088" y="161"/>
                  </a:lnTo>
                  <a:lnTo>
                    <a:pt x="1105" y="153"/>
                  </a:lnTo>
                  <a:lnTo>
                    <a:pt x="1122" y="146"/>
                  </a:lnTo>
                  <a:lnTo>
                    <a:pt x="1139" y="140"/>
                  </a:lnTo>
                  <a:lnTo>
                    <a:pt x="1155" y="133"/>
                  </a:lnTo>
                  <a:lnTo>
                    <a:pt x="1172" y="126"/>
                  </a:lnTo>
                  <a:lnTo>
                    <a:pt x="1189" y="120"/>
                  </a:lnTo>
                  <a:lnTo>
                    <a:pt x="1206" y="113"/>
                  </a:lnTo>
                  <a:lnTo>
                    <a:pt x="1223" y="107"/>
                  </a:lnTo>
                  <a:lnTo>
                    <a:pt x="1239" y="102"/>
                  </a:lnTo>
                  <a:lnTo>
                    <a:pt x="1255" y="93"/>
                  </a:lnTo>
                  <a:lnTo>
                    <a:pt x="1272" y="89"/>
                  </a:lnTo>
                  <a:lnTo>
                    <a:pt x="1289" y="83"/>
                  </a:lnTo>
                  <a:lnTo>
                    <a:pt x="1305" y="77"/>
                  </a:lnTo>
                  <a:lnTo>
                    <a:pt x="1322" y="72"/>
                  </a:lnTo>
                  <a:lnTo>
                    <a:pt x="1339" y="67"/>
                  </a:lnTo>
                  <a:lnTo>
                    <a:pt x="1356" y="62"/>
                  </a:lnTo>
                  <a:lnTo>
                    <a:pt x="1373" y="56"/>
                  </a:lnTo>
                  <a:lnTo>
                    <a:pt x="1389" y="53"/>
                  </a:lnTo>
                  <a:lnTo>
                    <a:pt x="1406" y="49"/>
                  </a:lnTo>
                  <a:lnTo>
                    <a:pt x="1423" y="43"/>
                  </a:lnTo>
                  <a:lnTo>
                    <a:pt x="1440" y="39"/>
                  </a:lnTo>
                  <a:lnTo>
                    <a:pt x="1457" y="36"/>
                  </a:lnTo>
                  <a:lnTo>
                    <a:pt x="1473" y="32"/>
                  </a:lnTo>
                  <a:lnTo>
                    <a:pt x="1490" y="29"/>
                  </a:lnTo>
                  <a:lnTo>
                    <a:pt x="1507" y="26"/>
                  </a:lnTo>
                  <a:lnTo>
                    <a:pt x="1524" y="23"/>
                  </a:lnTo>
                  <a:lnTo>
                    <a:pt x="1540" y="19"/>
                  </a:lnTo>
                  <a:lnTo>
                    <a:pt x="1557" y="17"/>
                  </a:lnTo>
                  <a:lnTo>
                    <a:pt x="1574" y="15"/>
                  </a:lnTo>
                  <a:lnTo>
                    <a:pt x="1591" y="12"/>
                  </a:lnTo>
                  <a:lnTo>
                    <a:pt x="1606" y="9"/>
                  </a:lnTo>
                  <a:lnTo>
                    <a:pt x="1623" y="7"/>
                  </a:lnTo>
                  <a:lnTo>
                    <a:pt x="1640" y="6"/>
                  </a:lnTo>
                  <a:lnTo>
                    <a:pt x="1657" y="6"/>
                  </a:lnTo>
                  <a:lnTo>
                    <a:pt x="1674" y="3"/>
                  </a:lnTo>
                  <a:lnTo>
                    <a:pt x="1690" y="2"/>
                  </a:lnTo>
                  <a:lnTo>
                    <a:pt x="1707" y="2"/>
                  </a:lnTo>
                  <a:lnTo>
                    <a:pt x="1724" y="0"/>
                  </a:lnTo>
                  <a:lnTo>
                    <a:pt x="1741" y="0"/>
                  </a:lnTo>
                  <a:lnTo>
                    <a:pt x="1758" y="0"/>
                  </a:lnTo>
                  <a:lnTo>
                    <a:pt x="1774" y="0"/>
                  </a:lnTo>
                  <a:lnTo>
                    <a:pt x="1791" y="0"/>
                  </a:lnTo>
                  <a:lnTo>
                    <a:pt x="1808" y="0"/>
                  </a:lnTo>
                  <a:lnTo>
                    <a:pt x="1825" y="0"/>
                  </a:lnTo>
                  <a:lnTo>
                    <a:pt x="1842" y="2"/>
                  </a:lnTo>
                  <a:lnTo>
                    <a:pt x="1858" y="2"/>
                  </a:lnTo>
                  <a:lnTo>
                    <a:pt x="1875" y="3"/>
                  </a:lnTo>
                  <a:lnTo>
                    <a:pt x="1892" y="6"/>
                  </a:lnTo>
                  <a:lnTo>
                    <a:pt x="1909" y="6"/>
                  </a:lnTo>
                  <a:lnTo>
                    <a:pt x="1926" y="7"/>
                  </a:lnTo>
                  <a:lnTo>
                    <a:pt x="1942" y="9"/>
                  </a:lnTo>
                  <a:lnTo>
                    <a:pt x="1958" y="12"/>
                  </a:lnTo>
                  <a:lnTo>
                    <a:pt x="1975" y="15"/>
                  </a:lnTo>
                  <a:lnTo>
                    <a:pt x="1992" y="17"/>
                  </a:lnTo>
                  <a:lnTo>
                    <a:pt x="2008" y="19"/>
                  </a:lnTo>
                  <a:lnTo>
                    <a:pt x="2025" y="23"/>
                  </a:lnTo>
                  <a:lnTo>
                    <a:pt x="2042" y="26"/>
                  </a:lnTo>
                  <a:lnTo>
                    <a:pt x="2059" y="29"/>
                  </a:lnTo>
                  <a:lnTo>
                    <a:pt x="2076" y="32"/>
                  </a:lnTo>
                  <a:lnTo>
                    <a:pt x="2092" y="36"/>
                  </a:lnTo>
                  <a:lnTo>
                    <a:pt x="2109" y="39"/>
                  </a:lnTo>
                  <a:lnTo>
                    <a:pt x="2126" y="43"/>
                  </a:lnTo>
                  <a:lnTo>
                    <a:pt x="2143" y="49"/>
                  </a:lnTo>
                  <a:lnTo>
                    <a:pt x="2160" y="53"/>
                  </a:lnTo>
                  <a:lnTo>
                    <a:pt x="2176" y="56"/>
                  </a:lnTo>
                  <a:lnTo>
                    <a:pt x="2193" y="62"/>
                  </a:lnTo>
                  <a:lnTo>
                    <a:pt x="2210" y="67"/>
                  </a:lnTo>
                  <a:lnTo>
                    <a:pt x="2227" y="72"/>
                  </a:lnTo>
                  <a:lnTo>
                    <a:pt x="2244" y="77"/>
                  </a:lnTo>
                  <a:lnTo>
                    <a:pt x="2260" y="83"/>
                  </a:lnTo>
                  <a:lnTo>
                    <a:pt x="2277" y="89"/>
                  </a:lnTo>
                  <a:lnTo>
                    <a:pt x="2294" y="93"/>
                  </a:lnTo>
                  <a:lnTo>
                    <a:pt x="2310" y="102"/>
                  </a:lnTo>
                  <a:lnTo>
                    <a:pt x="2326" y="107"/>
                  </a:lnTo>
                  <a:lnTo>
                    <a:pt x="2343" y="113"/>
                  </a:lnTo>
                  <a:lnTo>
                    <a:pt x="2360" y="120"/>
                  </a:lnTo>
                  <a:lnTo>
                    <a:pt x="2377" y="126"/>
                  </a:lnTo>
                  <a:lnTo>
                    <a:pt x="2394" y="133"/>
                  </a:lnTo>
                  <a:lnTo>
                    <a:pt x="2410" y="140"/>
                  </a:lnTo>
                  <a:lnTo>
                    <a:pt x="2427" y="146"/>
                  </a:lnTo>
                  <a:lnTo>
                    <a:pt x="2444" y="153"/>
                  </a:lnTo>
                  <a:lnTo>
                    <a:pt x="2461" y="161"/>
                  </a:lnTo>
                  <a:lnTo>
                    <a:pt x="2478" y="169"/>
                  </a:lnTo>
                  <a:lnTo>
                    <a:pt x="2494" y="177"/>
                  </a:lnTo>
                  <a:lnTo>
                    <a:pt x="2511" y="186"/>
                  </a:lnTo>
                  <a:lnTo>
                    <a:pt x="2528" y="193"/>
                  </a:lnTo>
                  <a:lnTo>
                    <a:pt x="2545" y="200"/>
                  </a:lnTo>
                  <a:lnTo>
                    <a:pt x="2562" y="210"/>
                  </a:lnTo>
                  <a:lnTo>
                    <a:pt x="2578" y="217"/>
                  </a:lnTo>
                  <a:lnTo>
                    <a:pt x="2595" y="227"/>
                  </a:lnTo>
                  <a:lnTo>
                    <a:pt x="2612" y="236"/>
                  </a:lnTo>
                  <a:lnTo>
                    <a:pt x="2629" y="243"/>
                  </a:lnTo>
                  <a:lnTo>
                    <a:pt x="2646" y="253"/>
                  </a:lnTo>
                  <a:lnTo>
                    <a:pt x="2661" y="263"/>
                  </a:lnTo>
                  <a:lnTo>
                    <a:pt x="2678" y="272"/>
                  </a:lnTo>
                  <a:lnTo>
                    <a:pt x="2695" y="281"/>
                  </a:lnTo>
                  <a:lnTo>
                    <a:pt x="2712" y="290"/>
                  </a:lnTo>
                  <a:lnTo>
                    <a:pt x="2728" y="300"/>
                  </a:lnTo>
                  <a:lnTo>
                    <a:pt x="2745" y="309"/>
                  </a:lnTo>
                  <a:lnTo>
                    <a:pt x="2762" y="320"/>
                  </a:lnTo>
                  <a:lnTo>
                    <a:pt x="2779" y="330"/>
                  </a:lnTo>
                  <a:lnTo>
                    <a:pt x="2796" y="339"/>
                  </a:lnTo>
                  <a:lnTo>
                    <a:pt x="2812" y="350"/>
                  </a:lnTo>
                  <a:lnTo>
                    <a:pt x="2829" y="360"/>
                  </a:lnTo>
                  <a:lnTo>
                    <a:pt x="2846" y="371"/>
                  </a:lnTo>
                  <a:lnTo>
                    <a:pt x="2863" y="380"/>
                  </a:lnTo>
                  <a:lnTo>
                    <a:pt x="2880" y="391"/>
                  </a:lnTo>
                  <a:lnTo>
                    <a:pt x="2896" y="401"/>
                  </a:lnTo>
                  <a:lnTo>
                    <a:pt x="2913" y="413"/>
                  </a:lnTo>
                  <a:lnTo>
                    <a:pt x="2930" y="423"/>
                  </a:lnTo>
                  <a:lnTo>
                    <a:pt x="2947" y="433"/>
                  </a:lnTo>
                  <a:lnTo>
                    <a:pt x="2964" y="444"/>
                  </a:lnTo>
                  <a:lnTo>
                    <a:pt x="2980" y="455"/>
                  </a:lnTo>
                  <a:lnTo>
                    <a:pt x="2997" y="467"/>
                  </a:lnTo>
                  <a:lnTo>
                    <a:pt x="3013" y="477"/>
                  </a:lnTo>
                  <a:lnTo>
                    <a:pt x="3030" y="489"/>
                  </a:lnTo>
                  <a:lnTo>
                    <a:pt x="3046" y="500"/>
                  </a:lnTo>
                  <a:lnTo>
                    <a:pt x="3063" y="511"/>
                  </a:lnTo>
                  <a:lnTo>
                    <a:pt x="3080" y="523"/>
                  </a:lnTo>
                  <a:lnTo>
                    <a:pt x="3097" y="534"/>
                  </a:lnTo>
                  <a:lnTo>
                    <a:pt x="3114" y="545"/>
                  </a:lnTo>
                  <a:lnTo>
                    <a:pt x="3130" y="557"/>
                  </a:lnTo>
                  <a:lnTo>
                    <a:pt x="3147" y="567"/>
                  </a:lnTo>
                  <a:lnTo>
                    <a:pt x="3164" y="579"/>
                  </a:lnTo>
                  <a:lnTo>
                    <a:pt x="3181" y="591"/>
                  </a:lnTo>
                  <a:lnTo>
                    <a:pt x="3198" y="603"/>
                  </a:lnTo>
                  <a:lnTo>
                    <a:pt x="3214" y="614"/>
                  </a:lnTo>
                  <a:lnTo>
                    <a:pt x="3231" y="626"/>
                  </a:lnTo>
                  <a:lnTo>
                    <a:pt x="3248" y="637"/>
                  </a:lnTo>
                  <a:lnTo>
                    <a:pt x="3265" y="650"/>
                  </a:lnTo>
                  <a:lnTo>
                    <a:pt x="3282" y="661"/>
                  </a:lnTo>
                  <a:lnTo>
                    <a:pt x="3298" y="673"/>
                  </a:lnTo>
                  <a:lnTo>
                    <a:pt x="3315" y="684"/>
                  </a:lnTo>
                  <a:lnTo>
                    <a:pt x="3332" y="697"/>
                  </a:lnTo>
                  <a:lnTo>
                    <a:pt x="3349" y="708"/>
                  </a:lnTo>
                  <a:lnTo>
                    <a:pt x="3364" y="720"/>
                  </a:lnTo>
                  <a:lnTo>
                    <a:pt x="3381" y="732"/>
                  </a:lnTo>
                  <a:lnTo>
                    <a:pt x="3398" y="744"/>
                  </a:lnTo>
                  <a:lnTo>
                    <a:pt x="3415" y="754"/>
                  </a:lnTo>
                  <a:lnTo>
                    <a:pt x="3432" y="766"/>
                  </a:lnTo>
                  <a:lnTo>
                    <a:pt x="3448" y="780"/>
                  </a:lnTo>
                  <a:lnTo>
                    <a:pt x="3465" y="790"/>
                  </a:lnTo>
                  <a:lnTo>
                    <a:pt x="3482" y="801"/>
                  </a:lnTo>
                  <a:lnTo>
                    <a:pt x="3499" y="814"/>
                  </a:lnTo>
                  <a:lnTo>
                    <a:pt x="3516" y="826"/>
                  </a:lnTo>
                  <a:lnTo>
                    <a:pt x="3532" y="837"/>
                  </a:lnTo>
                  <a:lnTo>
                    <a:pt x="3549" y="848"/>
                  </a:lnTo>
                </a:path>
              </a:pathLst>
            </a:custGeom>
            <a:ln>
              <a:headEnd/>
              <a:tailEnd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  <p:txBody>
            <a:bodyPr/>
            <a:lstStyle/>
            <a:p>
              <a:endParaRPr lang="en-US"/>
            </a:p>
          </p:txBody>
        </p:sp>
        <p:grpSp>
          <p:nvGrpSpPr>
            <p:cNvPr id="75" name="Group 16"/>
            <p:cNvGrpSpPr>
              <a:grpSpLocks/>
            </p:cNvGrpSpPr>
            <p:nvPr/>
          </p:nvGrpSpPr>
          <p:grpSpPr bwMode="auto">
            <a:xfrm>
              <a:off x="1763565" y="3753036"/>
              <a:ext cx="2268213" cy="1634367"/>
              <a:chOff x="2680" y="1328"/>
              <a:chExt cx="837" cy="1504"/>
            </a:xfrm>
          </p:grpSpPr>
          <p:sp>
            <p:nvSpPr>
              <p:cNvPr id="82" name="Freeform 11"/>
              <p:cNvSpPr>
                <a:spLocks/>
              </p:cNvSpPr>
              <p:nvPr/>
            </p:nvSpPr>
            <p:spPr bwMode="auto">
              <a:xfrm>
                <a:off x="2764" y="2010"/>
                <a:ext cx="33" cy="820"/>
              </a:xfrm>
              <a:custGeom>
                <a:avLst/>
                <a:gdLst>
                  <a:gd name="T0" fmla="*/ 3 w 33"/>
                  <a:gd name="T1" fmla="*/ 811 h 820"/>
                  <a:gd name="T2" fmla="*/ 6 w 33"/>
                  <a:gd name="T3" fmla="*/ 801 h 820"/>
                  <a:gd name="T4" fmla="*/ 7 w 33"/>
                  <a:gd name="T5" fmla="*/ 789 h 820"/>
                  <a:gd name="T6" fmla="*/ 8 w 33"/>
                  <a:gd name="T7" fmla="*/ 777 h 820"/>
                  <a:gd name="T8" fmla="*/ 9 w 33"/>
                  <a:gd name="T9" fmla="*/ 765 h 820"/>
                  <a:gd name="T10" fmla="*/ 11 w 33"/>
                  <a:gd name="T11" fmla="*/ 753 h 820"/>
                  <a:gd name="T12" fmla="*/ 12 w 33"/>
                  <a:gd name="T13" fmla="*/ 741 h 820"/>
                  <a:gd name="T14" fmla="*/ 13 w 33"/>
                  <a:gd name="T15" fmla="*/ 727 h 820"/>
                  <a:gd name="T16" fmla="*/ 14 w 33"/>
                  <a:gd name="T17" fmla="*/ 714 h 820"/>
                  <a:gd name="T18" fmla="*/ 15 w 33"/>
                  <a:gd name="T19" fmla="*/ 702 h 820"/>
                  <a:gd name="T20" fmla="*/ 15 w 33"/>
                  <a:gd name="T21" fmla="*/ 689 h 820"/>
                  <a:gd name="T22" fmla="*/ 17 w 33"/>
                  <a:gd name="T23" fmla="*/ 677 h 820"/>
                  <a:gd name="T24" fmla="*/ 18 w 33"/>
                  <a:gd name="T25" fmla="*/ 665 h 820"/>
                  <a:gd name="T26" fmla="*/ 18 w 33"/>
                  <a:gd name="T27" fmla="*/ 652 h 820"/>
                  <a:gd name="T28" fmla="*/ 19 w 33"/>
                  <a:gd name="T29" fmla="*/ 640 h 820"/>
                  <a:gd name="T30" fmla="*/ 19 w 33"/>
                  <a:gd name="T31" fmla="*/ 627 h 820"/>
                  <a:gd name="T32" fmla="*/ 20 w 33"/>
                  <a:gd name="T33" fmla="*/ 613 h 820"/>
                  <a:gd name="T34" fmla="*/ 20 w 33"/>
                  <a:gd name="T35" fmla="*/ 600 h 820"/>
                  <a:gd name="T36" fmla="*/ 20 w 33"/>
                  <a:gd name="T37" fmla="*/ 587 h 820"/>
                  <a:gd name="T38" fmla="*/ 21 w 33"/>
                  <a:gd name="T39" fmla="*/ 575 h 820"/>
                  <a:gd name="T40" fmla="*/ 21 w 33"/>
                  <a:gd name="T41" fmla="*/ 562 h 820"/>
                  <a:gd name="T42" fmla="*/ 23 w 33"/>
                  <a:gd name="T43" fmla="*/ 549 h 820"/>
                  <a:gd name="T44" fmla="*/ 23 w 33"/>
                  <a:gd name="T45" fmla="*/ 535 h 820"/>
                  <a:gd name="T46" fmla="*/ 23 w 33"/>
                  <a:gd name="T47" fmla="*/ 522 h 820"/>
                  <a:gd name="T48" fmla="*/ 24 w 33"/>
                  <a:gd name="T49" fmla="*/ 509 h 820"/>
                  <a:gd name="T50" fmla="*/ 24 w 33"/>
                  <a:gd name="T51" fmla="*/ 496 h 820"/>
                  <a:gd name="T52" fmla="*/ 24 w 33"/>
                  <a:gd name="T53" fmla="*/ 483 h 820"/>
                  <a:gd name="T54" fmla="*/ 25 w 33"/>
                  <a:gd name="T55" fmla="*/ 471 h 820"/>
                  <a:gd name="T56" fmla="*/ 25 w 33"/>
                  <a:gd name="T57" fmla="*/ 457 h 820"/>
                  <a:gd name="T58" fmla="*/ 25 w 33"/>
                  <a:gd name="T59" fmla="*/ 444 h 820"/>
                  <a:gd name="T60" fmla="*/ 25 w 33"/>
                  <a:gd name="T61" fmla="*/ 431 h 820"/>
                  <a:gd name="T62" fmla="*/ 26 w 33"/>
                  <a:gd name="T63" fmla="*/ 418 h 820"/>
                  <a:gd name="T64" fmla="*/ 26 w 33"/>
                  <a:gd name="T65" fmla="*/ 405 h 820"/>
                  <a:gd name="T66" fmla="*/ 26 w 33"/>
                  <a:gd name="T67" fmla="*/ 391 h 820"/>
                  <a:gd name="T68" fmla="*/ 27 w 33"/>
                  <a:gd name="T69" fmla="*/ 378 h 820"/>
                  <a:gd name="T70" fmla="*/ 27 w 33"/>
                  <a:gd name="T71" fmla="*/ 365 h 820"/>
                  <a:gd name="T72" fmla="*/ 27 w 33"/>
                  <a:gd name="T73" fmla="*/ 352 h 820"/>
                  <a:gd name="T74" fmla="*/ 27 w 33"/>
                  <a:gd name="T75" fmla="*/ 339 h 820"/>
                  <a:gd name="T76" fmla="*/ 27 w 33"/>
                  <a:gd name="T77" fmla="*/ 325 h 820"/>
                  <a:gd name="T78" fmla="*/ 29 w 33"/>
                  <a:gd name="T79" fmla="*/ 312 h 820"/>
                  <a:gd name="T80" fmla="*/ 29 w 33"/>
                  <a:gd name="T81" fmla="*/ 299 h 820"/>
                  <a:gd name="T82" fmla="*/ 29 w 33"/>
                  <a:gd name="T83" fmla="*/ 286 h 820"/>
                  <a:gd name="T84" fmla="*/ 29 w 33"/>
                  <a:gd name="T85" fmla="*/ 273 h 820"/>
                  <a:gd name="T86" fmla="*/ 30 w 33"/>
                  <a:gd name="T87" fmla="*/ 259 h 820"/>
                  <a:gd name="T88" fmla="*/ 30 w 33"/>
                  <a:gd name="T89" fmla="*/ 246 h 820"/>
                  <a:gd name="T90" fmla="*/ 30 w 33"/>
                  <a:gd name="T91" fmla="*/ 233 h 820"/>
                  <a:gd name="T92" fmla="*/ 30 w 33"/>
                  <a:gd name="T93" fmla="*/ 220 h 820"/>
                  <a:gd name="T94" fmla="*/ 30 w 33"/>
                  <a:gd name="T95" fmla="*/ 207 h 820"/>
                  <a:gd name="T96" fmla="*/ 31 w 33"/>
                  <a:gd name="T97" fmla="*/ 193 h 820"/>
                  <a:gd name="T98" fmla="*/ 31 w 33"/>
                  <a:gd name="T99" fmla="*/ 180 h 820"/>
                  <a:gd name="T100" fmla="*/ 31 w 33"/>
                  <a:gd name="T101" fmla="*/ 167 h 820"/>
                  <a:gd name="T102" fmla="*/ 31 w 33"/>
                  <a:gd name="T103" fmla="*/ 154 h 820"/>
                  <a:gd name="T104" fmla="*/ 31 w 33"/>
                  <a:gd name="T105" fmla="*/ 141 h 820"/>
                  <a:gd name="T106" fmla="*/ 31 w 33"/>
                  <a:gd name="T107" fmla="*/ 127 h 820"/>
                  <a:gd name="T108" fmla="*/ 32 w 33"/>
                  <a:gd name="T109" fmla="*/ 114 h 820"/>
                  <a:gd name="T110" fmla="*/ 32 w 33"/>
                  <a:gd name="T111" fmla="*/ 101 h 820"/>
                  <a:gd name="T112" fmla="*/ 32 w 33"/>
                  <a:gd name="T113" fmla="*/ 88 h 820"/>
                  <a:gd name="T114" fmla="*/ 32 w 33"/>
                  <a:gd name="T115" fmla="*/ 75 h 820"/>
                  <a:gd name="T116" fmla="*/ 32 w 33"/>
                  <a:gd name="T117" fmla="*/ 61 h 820"/>
                  <a:gd name="T118" fmla="*/ 32 w 33"/>
                  <a:gd name="T119" fmla="*/ 48 h 820"/>
                  <a:gd name="T120" fmla="*/ 33 w 33"/>
                  <a:gd name="T121" fmla="*/ 35 h 820"/>
                  <a:gd name="T122" fmla="*/ 33 w 33"/>
                  <a:gd name="T123" fmla="*/ 22 h 820"/>
                  <a:gd name="T124" fmla="*/ 33 w 33"/>
                  <a:gd name="T125" fmla="*/ 9 h 820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60000 65536"/>
                  <a:gd name="T187" fmla="*/ 0 60000 65536"/>
                  <a:gd name="T188" fmla="*/ 0 60000 65536"/>
                  <a:gd name="T189" fmla="*/ 0 w 33"/>
                  <a:gd name="T190" fmla="*/ 0 h 820"/>
                  <a:gd name="T191" fmla="*/ 33 w 33"/>
                  <a:gd name="T192" fmla="*/ 820 h 820"/>
                </a:gdLst>
                <a:ahLst/>
                <a:cxnLst>
                  <a:cxn ang="T126">
                    <a:pos x="T0" y="T1"/>
                  </a:cxn>
                  <a:cxn ang="T127">
                    <a:pos x="T2" y="T3"/>
                  </a:cxn>
                  <a:cxn ang="T128">
                    <a:pos x="T4" y="T5"/>
                  </a:cxn>
                  <a:cxn ang="T129">
                    <a:pos x="T6" y="T7"/>
                  </a:cxn>
                  <a:cxn ang="T130">
                    <a:pos x="T8" y="T9"/>
                  </a:cxn>
                  <a:cxn ang="T131">
                    <a:pos x="T10" y="T11"/>
                  </a:cxn>
                  <a:cxn ang="T132">
                    <a:pos x="T12" y="T13"/>
                  </a:cxn>
                  <a:cxn ang="T133">
                    <a:pos x="T14" y="T15"/>
                  </a:cxn>
                  <a:cxn ang="T134">
                    <a:pos x="T16" y="T17"/>
                  </a:cxn>
                  <a:cxn ang="T135">
                    <a:pos x="T18" y="T19"/>
                  </a:cxn>
                  <a:cxn ang="T136">
                    <a:pos x="T20" y="T21"/>
                  </a:cxn>
                  <a:cxn ang="T137">
                    <a:pos x="T22" y="T23"/>
                  </a:cxn>
                  <a:cxn ang="T138">
                    <a:pos x="T24" y="T25"/>
                  </a:cxn>
                  <a:cxn ang="T139">
                    <a:pos x="T26" y="T27"/>
                  </a:cxn>
                  <a:cxn ang="T140">
                    <a:pos x="T28" y="T29"/>
                  </a:cxn>
                  <a:cxn ang="T141">
                    <a:pos x="T30" y="T31"/>
                  </a:cxn>
                  <a:cxn ang="T142">
                    <a:pos x="T32" y="T33"/>
                  </a:cxn>
                  <a:cxn ang="T143">
                    <a:pos x="T34" y="T35"/>
                  </a:cxn>
                  <a:cxn ang="T144">
                    <a:pos x="T36" y="T37"/>
                  </a:cxn>
                  <a:cxn ang="T145">
                    <a:pos x="T38" y="T39"/>
                  </a:cxn>
                  <a:cxn ang="T146">
                    <a:pos x="T40" y="T41"/>
                  </a:cxn>
                  <a:cxn ang="T147">
                    <a:pos x="T42" y="T43"/>
                  </a:cxn>
                  <a:cxn ang="T148">
                    <a:pos x="T44" y="T45"/>
                  </a:cxn>
                  <a:cxn ang="T149">
                    <a:pos x="T46" y="T47"/>
                  </a:cxn>
                  <a:cxn ang="T150">
                    <a:pos x="T48" y="T49"/>
                  </a:cxn>
                  <a:cxn ang="T151">
                    <a:pos x="T50" y="T51"/>
                  </a:cxn>
                  <a:cxn ang="T152">
                    <a:pos x="T52" y="T53"/>
                  </a:cxn>
                  <a:cxn ang="T153">
                    <a:pos x="T54" y="T55"/>
                  </a:cxn>
                  <a:cxn ang="T154">
                    <a:pos x="T56" y="T57"/>
                  </a:cxn>
                  <a:cxn ang="T155">
                    <a:pos x="T58" y="T59"/>
                  </a:cxn>
                  <a:cxn ang="T156">
                    <a:pos x="T60" y="T61"/>
                  </a:cxn>
                  <a:cxn ang="T157">
                    <a:pos x="T62" y="T63"/>
                  </a:cxn>
                  <a:cxn ang="T158">
                    <a:pos x="T64" y="T65"/>
                  </a:cxn>
                  <a:cxn ang="T159">
                    <a:pos x="T66" y="T67"/>
                  </a:cxn>
                  <a:cxn ang="T160">
                    <a:pos x="T68" y="T69"/>
                  </a:cxn>
                  <a:cxn ang="T161">
                    <a:pos x="T70" y="T71"/>
                  </a:cxn>
                  <a:cxn ang="T162">
                    <a:pos x="T72" y="T73"/>
                  </a:cxn>
                  <a:cxn ang="T163">
                    <a:pos x="T74" y="T75"/>
                  </a:cxn>
                  <a:cxn ang="T164">
                    <a:pos x="T76" y="T77"/>
                  </a:cxn>
                  <a:cxn ang="T165">
                    <a:pos x="T78" y="T79"/>
                  </a:cxn>
                  <a:cxn ang="T166">
                    <a:pos x="T80" y="T81"/>
                  </a:cxn>
                  <a:cxn ang="T167">
                    <a:pos x="T82" y="T83"/>
                  </a:cxn>
                  <a:cxn ang="T168">
                    <a:pos x="T84" y="T85"/>
                  </a:cxn>
                  <a:cxn ang="T169">
                    <a:pos x="T86" y="T87"/>
                  </a:cxn>
                  <a:cxn ang="T170">
                    <a:pos x="T88" y="T89"/>
                  </a:cxn>
                  <a:cxn ang="T171">
                    <a:pos x="T90" y="T91"/>
                  </a:cxn>
                  <a:cxn ang="T172">
                    <a:pos x="T92" y="T93"/>
                  </a:cxn>
                  <a:cxn ang="T173">
                    <a:pos x="T94" y="T95"/>
                  </a:cxn>
                  <a:cxn ang="T174">
                    <a:pos x="T96" y="T97"/>
                  </a:cxn>
                  <a:cxn ang="T175">
                    <a:pos x="T98" y="T99"/>
                  </a:cxn>
                  <a:cxn ang="T176">
                    <a:pos x="T100" y="T101"/>
                  </a:cxn>
                  <a:cxn ang="T177">
                    <a:pos x="T102" y="T103"/>
                  </a:cxn>
                  <a:cxn ang="T178">
                    <a:pos x="T104" y="T105"/>
                  </a:cxn>
                  <a:cxn ang="T179">
                    <a:pos x="T106" y="T107"/>
                  </a:cxn>
                  <a:cxn ang="T180">
                    <a:pos x="T108" y="T109"/>
                  </a:cxn>
                  <a:cxn ang="T181">
                    <a:pos x="T110" y="T111"/>
                  </a:cxn>
                  <a:cxn ang="T182">
                    <a:pos x="T112" y="T113"/>
                  </a:cxn>
                  <a:cxn ang="T183">
                    <a:pos x="T114" y="T115"/>
                  </a:cxn>
                  <a:cxn ang="T184">
                    <a:pos x="T116" y="T117"/>
                  </a:cxn>
                  <a:cxn ang="T185">
                    <a:pos x="T118" y="T119"/>
                  </a:cxn>
                  <a:cxn ang="T186">
                    <a:pos x="T120" y="T121"/>
                  </a:cxn>
                  <a:cxn ang="T187">
                    <a:pos x="T122" y="T123"/>
                  </a:cxn>
                  <a:cxn ang="T188">
                    <a:pos x="T124" y="T125"/>
                  </a:cxn>
                </a:cxnLst>
                <a:rect l="T189" t="T190" r="T191" b="T192"/>
                <a:pathLst>
                  <a:path w="33" h="820">
                    <a:moveTo>
                      <a:pt x="0" y="820"/>
                    </a:moveTo>
                    <a:lnTo>
                      <a:pt x="0" y="819"/>
                    </a:lnTo>
                    <a:lnTo>
                      <a:pt x="1" y="819"/>
                    </a:lnTo>
                    <a:lnTo>
                      <a:pt x="1" y="817"/>
                    </a:lnTo>
                    <a:lnTo>
                      <a:pt x="1" y="816"/>
                    </a:lnTo>
                    <a:lnTo>
                      <a:pt x="1" y="815"/>
                    </a:lnTo>
                    <a:lnTo>
                      <a:pt x="2" y="815"/>
                    </a:lnTo>
                    <a:lnTo>
                      <a:pt x="2" y="814"/>
                    </a:lnTo>
                    <a:lnTo>
                      <a:pt x="2" y="813"/>
                    </a:lnTo>
                    <a:lnTo>
                      <a:pt x="2" y="811"/>
                    </a:lnTo>
                    <a:lnTo>
                      <a:pt x="3" y="811"/>
                    </a:lnTo>
                    <a:lnTo>
                      <a:pt x="3" y="810"/>
                    </a:lnTo>
                    <a:lnTo>
                      <a:pt x="3" y="809"/>
                    </a:lnTo>
                    <a:lnTo>
                      <a:pt x="3" y="808"/>
                    </a:lnTo>
                    <a:lnTo>
                      <a:pt x="3" y="807"/>
                    </a:lnTo>
                    <a:lnTo>
                      <a:pt x="5" y="807"/>
                    </a:lnTo>
                    <a:lnTo>
                      <a:pt x="5" y="805"/>
                    </a:lnTo>
                    <a:lnTo>
                      <a:pt x="5" y="804"/>
                    </a:lnTo>
                    <a:lnTo>
                      <a:pt x="5" y="803"/>
                    </a:lnTo>
                    <a:lnTo>
                      <a:pt x="5" y="802"/>
                    </a:lnTo>
                    <a:lnTo>
                      <a:pt x="5" y="801"/>
                    </a:lnTo>
                    <a:lnTo>
                      <a:pt x="6" y="801"/>
                    </a:lnTo>
                    <a:lnTo>
                      <a:pt x="6" y="799"/>
                    </a:lnTo>
                    <a:lnTo>
                      <a:pt x="6" y="798"/>
                    </a:lnTo>
                    <a:lnTo>
                      <a:pt x="6" y="797"/>
                    </a:lnTo>
                    <a:lnTo>
                      <a:pt x="6" y="796"/>
                    </a:lnTo>
                    <a:lnTo>
                      <a:pt x="6" y="795"/>
                    </a:lnTo>
                    <a:lnTo>
                      <a:pt x="6" y="793"/>
                    </a:lnTo>
                    <a:lnTo>
                      <a:pt x="7" y="793"/>
                    </a:lnTo>
                    <a:lnTo>
                      <a:pt x="7" y="792"/>
                    </a:lnTo>
                    <a:lnTo>
                      <a:pt x="7" y="791"/>
                    </a:lnTo>
                    <a:lnTo>
                      <a:pt x="7" y="790"/>
                    </a:lnTo>
                    <a:lnTo>
                      <a:pt x="7" y="789"/>
                    </a:lnTo>
                    <a:lnTo>
                      <a:pt x="7" y="787"/>
                    </a:lnTo>
                    <a:lnTo>
                      <a:pt x="7" y="786"/>
                    </a:lnTo>
                    <a:lnTo>
                      <a:pt x="7" y="785"/>
                    </a:lnTo>
                    <a:lnTo>
                      <a:pt x="8" y="785"/>
                    </a:lnTo>
                    <a:lnTo>
                      <a:pt x="8" y="784"/>
                    </a:lnTo>
                    <a:lnTo>
                      <a:pt x="8" y="783"/>
                    </a:lnTo>
                    <a:lnTo>
                      <a:pt x="8" y="781"/>
                    </a:lnTo>
                    <a:lnTo>
                      <a:pt x="8" y="780"/>
                    </a:lnTo>
                    <a:lnTo>
                      <a:pt x="8" y="779"/>
                    </a:lnTo>
                    <a:lnTo>
                      <a:pt x="8" y="778"/>
                    </a:lnTo>
                    <a:lnTo>
                      <a:pt x="8" y="777"/>
                    </a:lnTo>
                    <a:lnTo>
                      <a:pt x="8" y="775"/>
                    </a:lnTo>
                    <a:lnTo>
                      <a:pt x="9" y="775"/>
                    </a:lnTo>
                    <a:lnTo>
                      <a:pt x="9" y="774"/>
                    </a:lnTo>
                    <a:lnTo>
                      <a:pt x="9" y="773"/>
                    </a:lnTo>
                    <a:lnTo>
                      <a:pt x="9" y="772"/>
                    </a:lnTo>
                    <a:lnTo>
                      <a:pt x="9" y="771"/>
                    </a:lnTo>
                    <a:lnTo>
                      <a:pt x="9" y="769"/>
                    </a:lnTo>
                    <a:lnTo>
                      <a:pt x="9" y="768"/>
                    </a:lnTo>
                    <a:lnTo>
                      <a:pt x="9" y="767"/>
                    </a:lnTo>
                    <a:lnTo>
                      <a:pt x="9" y="766"/>
                    </a:lnTo>
                    <a:lnTo>
                      <a:pt x="9" y="765"/>
                    </a:lnTo>
                    <a:lnTo>
                      <a:pt x="11" y="765"/>
                    </a:lnTo>
                    <a:lnTo>
                      <a:pt x="11" y="763"/>
                    </a:lnTo>
                    <a:lnTo>
                      <a:pt x="11" y="762"/>
                    </a:lnTo>
                    <a:lnTo>
                      <a:pt x="11" y="761"/>
                    </a:lnTo>
                    <a:lnTo>
                      <a:pt x="11" y="760"/>
                    </a:lnTo>
                    <a:lnTo>
                      <a:pt x="11" y="759"/>
                    </a:lnTo>
                    <a:lnTo>
                      <a:pt x="11" y="757"/>
                    </a:lnTo>
                    <a:lnTo>
                      <a:pt x="11" y="756"/>
                    </a:lnTo>
                    <a:lnTo>
                      <a:pt x="11" y="755"/>
                    </a:lnTo>
                    <a:lnTo>
                      <a:pt x="11" y="754"/>
                    </a:lnTo>
                    <a:lnTo>
                      <a:pt x="11" y="753"/>
                    </a:lnTo>
                    <a:lnTo>
                      <a:pt x="12" y="753"/>
                    </a:lnTo>
                    <a:lnTo>
                      <a:pt x="12" y="751"/>
                    </a:lnTo>
                    <a:lnTo>
                      <a:pt x="12" y="750"/>
                    </a:lnTo>
                    <a:lnTo>
                      <a:pt x="12" y="749"/>
                    </a:lnTo>
                    <a:lnTo>
                      <a:pt x="12" y="748"/>
                    </a:lnTo>
                    <a:lnTo>
                      <a:pt x="12" y="747"/>
                    </a:lnTo>
                    <a:lnTo>
                      <a:pt x="12" y="745"/>
                    </a:lnTo>
                    <a:lnTo>
                      <a:pt x="12" y="744"/>
                    </a:lnTo>
                    <a:lnTo>
                      <a:pt x="12" y="743"/>
                    </a:lnTo>
                    <a:lnTo>
                      <a:pt x="12" y="742"/>
                    </a:lnTo>
                    <a:lnTo>
                      <a:pt x="12" y="741"/>
                    </a:lnTo>
                    <a:lnTo>
                      <a:pt x="12" y="739"/>
                    </a:lnTo>
                    <a:lnTo>
                      <a:pt x="13" y="738"/>
                    </a:lnTo>
                    <a:lnTo>
                      <a:pt x="13" y="737"/>
                    </a:lnTo>
                    <a:lnTo>
                      <a:pt x="13" y="736"/>
                    </a:lnTo>
                    <a:lnTo>
                      <a:pt x="13" y="735"/>
                    </a:lnTo>
                    <a:lnTo>
                      <a:pt x="13" y="733"/>
                    </a:lnTo>
                    <a:lnTo>
                      <a:pt x="13" y="732"/>
                    </a:lnTo>
                    <a:lnTo>
                      <a:pt x="13" y="731"/>
                    </a:lnTo>
                    <a:lnTo>
                      <a:pt x="13" y="730"/>
                    </a:lnTo>
                    <a:lnTo>
                      <a:pt x="13" y="729"/>
                    </a:lnTo>
                    <a:lnTo>
                      <a:pt x="13" y="727"/>
                    </a:lnTo>
                    <a:lnTo>
                      <a:pt x="13" y="726"/>
                    </a:lnTo>
                    <a:lnTo>
                      <a:pt x="13" y="725"/>
                    </a:lnTo>
                    <a:lnTo>
                      <a:pt x="13" y="724"/>
                    </a:lnTo>
                    <a:lnTo>
                      <a:pt x="14" y="723"/>
                    </a:lnTo>
                    <a:lnTo>
                      <a:pt x="14" y="721"/>
                    </a:lnTo>
                    <a:lnTo>
                      <a:pt x="14" y="720"/>
                    </a:lnTo>
                    <a:lnTo>
                      <a:pt x="14" y="719"/>
                    </a:lnTo>
                    <a:lnTo>
                      <a:pt x="14" y="718"/>
                    </a:lnTo>
                    <a:lnTo>
                      <a:pt x="14" y="717"/>
                    </a:lnTo>
                    <a:lnTo>
                      <a:pt x="14" y="715"/>
                    </a:lnTo>
                    <a:lnTo>
                      <a:pt x="14" y="714"/>
                    </a:lnTo>
                    <a:lnTo>
                      <a:pt x="14" y="713"/>
                    </a:lnTo>
                    <a:lnTo>
                      <a:pt x="14" y="712"/>
                    </a:lnTo>
                    <a:lnTo>
                      <a:pt x="14" y="711"/>
                    </a:lnTo>
                    <a:lnTo>
                      <a:pt x="14" y="709"/>
                    </a:lnTo>
                    <a:lnTo>
                      <a:pt x="14" y="708"/>
                    </a:lnTo>
                    <a:lnTo>
                      <a:pt x="14" y="707"/>
                    </a:lnTo>
                    <a:lnTo>
                      <a:pt x="14" y="706"/>
                    </a:lnTo>
                    <a:lnTo>
                      <a:pt x="15" y="706"/>
                    </a:lnTo>
                    <a:lnTo>
                      <a:pt x="15" y="705"/>
                    </a:lnTo>
                    <a:lnTo>
                      <a:pt x="15" y="703"/>
                    </a:lnTo>
                    <a:lnTo>
                      <a:pt x="15" y="702"/>
                    </a:lnTo>
                    <a:lnTo>
                      <a:pt x="15" y="701"/>
                    </a:lnTo>
                    <a:lnTo>
                      <a:pt x="15" y="700"/>
                    </a:lnTo>
                    <a:lnTo>
                      <a:pt x="15" y="699"/>
                    </a:lnTo>
                    <a:lnTo>
                      <a:pt x="15" y="697"/>
                    </a:lnTo>
                    <a:lnTo>
                      <a:pt x="15" y="696"/>
                    </a:lnTo>
                    <a:lnTo>
                      <a:pt x="15" y="695"/>
                    </a:lnTo>
                    <a:lnTo>
                      <a:pt x="15" y="694"/>
                    </a:lnTo>
                    <a:lnTo>
                      <a:pt x="15" y="693"/>
                    </a:lnTo>
                    <a:lnTo>
                      <a:pt x="15" y="691"/>
                    </a:lnTo>
                    <a:lnTo>
                      <a:pt x="15" y="690"/>
                    </a:lnTo>
                    <a:lnTo>
                      <a:pt x="15" y="689"/>
                    </a:lnTo>
                    <a:lnTo>
                      <a:pt x="15" y="688"/>
                    </a:lnTo>
                    <a:lnTo>
                      <a:pt x="15" y="687"/>
                    </a:lnTo>
                    <a:lnTo>
                      <a:pt x="17" y="687"/>
                    </a:lnTo>
                    <a:lnTo>
                      <a:pt x="17" y="685"/>
                    </a:lnTo>
                    <a:lnTo>
                      <a:pt x="17" y="684"/>
                    </a:lnTo>
                    <a:lnTo>
                      <a:pt x="17" y="683"/>
                    </a:lnTo>
                    <a:lnTo>
                      <a:pt x="17" y="682"/>
                    </a:lnTo>
                    <a:lnTo>
                      <a:pt x="17" y="681"/>
                    </a:lnTo>
                    <a:lnTo>
                      <a:pt x="17" y="679"/>
                    </a:lnTo>
                    <a:lnTo>
                      <a:pt x="17" y="678"/>
                    </a:lnTo>
                    <a:lnTo>
                      <a:pt x="17" y="677"/>
                    </a:lnTo>
                    <a:lnTo>
                      <a:pt x="17" y="676"/>
                    </a:lnTo>
                    <a:lnTo>
                      <a:pt x="17" y="675"/>
                    </a:lnTo>
                    <a:lnTo>
                      <a:pt x="17" y="673"/>
                    </a:lnTo>
                    <a:lnTo>
                      <a:pt x="17" y="672"/>
                    </a:lnTo>
                    <a:lnTo>
                      <a:pt x="17" y="671"/>
                    </a:lnTo>
                    <a:lnTo>
                      <a:pt x="17" y="670"/>
                    </a:lnTo>
                    <a:lnTo>
                      <a:pt x="17" y="669"/>
                    </a:lnTo>
                    <a:lnTo>
                      <a:pt x="17" y="667"/>
                    </a:lnTo>
                    <a:lnTo>
                      <a:pt x="17" y="666"/>
                    </a:lnTo>
                    <a:lnTo>
                      <a:pt x="17" y="665"/>
                    </a:lnTo>
                    <a:lnTo>
                      <a:pt x="18" y="665"/>
                    </a:lnTo>
                    <a:lnTo>
                      <a:pt x="18" y="664"/>
                    </a:lnTo>
                    <a:lnTo>
                      <a:pt x="18" y="663"/>
                    </a:lnTo>
                    <a:lnTo>
                      <a:pt x="18" y="661"/>
                    </a:lnTo>
                    <a:lnTo>
                      <a:pt x="18" y="660"/>
                    </a:lnTo>
                    <a:lnTo>
                      <a:pt x="18" y="659"/>
                    </a:lnTo>
                    <a:lnTo>
                      <a:pt x="18" y="658"/>
                    </a:lnTo>
                    <a:lnTo>
                      <a:pt x="18" y="657"/>
                    </a:lnTo>
                    <a:lnTo>
                      <a:pt x="18" y="655"/>
                    </a:lnTo>
                    <a:lnTo>
                      <a:pt x="18" y="654"/>
                    </a:lnTo>
                    <a:lnTo>
                      <a:pt x="18" y="653"/>
                    </a:lnTo>
                    <a:lnTo>
                      <a:pt x="18" y="652"/>
                    </a:lnTo>
                    <a:lnTo>
                      <a:pt x="18" y="651"/>
                    </a:lnTo>
                    <a:lnTo>
                      <a:pt x="18" y="649"/>
                    </a:lnTo>
                    <a:lnTo>
                      <a:pt x="18" y="648"/>
                    </a:lnTo>
                    <a:lnTo>
                      <a:pt x="18" y="647"/>
                    </a:lnTo>
                    <a:lnTo>
                      <a:pt x="18" y="646"/>
                    </a:lnTo>
                    <a:lnTo>
                      <a:pt x="18" y="645"/>
                    </a:lnTo>
                    <a:lnTo>
                      <a:pt x="18" y="643"/>
                    </a:lnTo>
                    <a:lnTo>
                      <a:pt x="18" y="642"/>
                    </a:lnTo>
                    <a:lnTo>
                      <a:pt x="18" y="641"/>
                    </a:lnTo>
                    <a:lnTo>
                      <a:pt x="19" y="641"/>
                    </a:lnTo>
                    <a:lnTo>
                      <a:pt x="19" y="640"/>
                    </a:lnTo>
                    <a:lnTo>
                      <a:pt x="19" y="639"/>
                    </a:lnTo>
                    <a:lnTo>
                      <a:pt x="19" y="637"/>
                    </a:lnTo>
                    <a:lnTo>
                      <a:pt x="19" y="636"/>
                    </a:lnTo>
                    <a:lnTo>
                      <a:pt x="19" y="635"/>
                    </a:lnTo>
                    <a:lnTo>
                      <a:pt x="19" y="634"/>
                    </a:lnTo>
                    <a:lnTo>
                      <a:pt x="19" y="633"/>
                    </a:lnTo>
                    <a:lnTo>
                      <a:pt x="19" y="631"/>
                    </a:lnTo>
                    <a:lnTo>
                      <a:pt x="19" y="630"/>
                    </a:lnTo>
                    <a:lnTo>
                      <a:pt x="19" y="629"/>
                    </a:lnTo>
                    <a:lnTo>
                      <a:pt x="19" y="628"/>
                    </a:lnTo>
                    <a:lnTo>
                      <a:pt x="19" y="627"/>
                    </a:lnTo>
                    <a:lnTo>
                      <a:pt x="19" y="625"/>
                    </a:lnTo>
                    <a:lnTo>
                      <a:pt x="19" y="624"/>
                    </a:lnTo>
                    <a:lnTo>
                      <a:pt x="19" y="623"/>
                    </a:lnTo>
                    <a:lnTo>
                      <a:pt x="19" y="622"/>
                    </a:lnTo>
                    <a:lnTo>
                      <a:pt x="19" y="621"/>
                    </a:lnTo>
                    <a:lnTo>
                      <a:pt x="19" y="619"/>
                    </a:lnTo>
                    <a:lnTo>
                      <a:pt x="19" y="618"/>
                    </a:lnTo>
                    <a:lnTo>
                      <a:pt x="19" y="617"/>
                    </a:lnTo>
                    <a:lnTo>
                      <a:pt x="19" y="616"/>
                    </a:lnTo>
                    <a:lnTo>
                      <a:pt x="19" y="615"/>
                    </a:lnTo>
                    <a:lnTo>
                      <a:pt x="20" y="613"/>
                    </a:lnTo>
                    <a:lnTo>
                      <a:pt x="20" y="612"/>
                    </a:lnTo>
                    <a:lnTo>
                      <a:pt x="20" y="611"/>
                    </a:lnTo>
                    <a:lnTo>
                      <a:pt x="20" y="610"/>
                    </a:lnTo>
                    <a:lnTo>
                      <a:pt x="20" y="609"/>
                    </a:lnTo>
                    <a:lnTo>
                      <a:pt x="20" y="607"/>
                    </a:lnTo>
                    <a:lnTo>
                      <a:pt x="20" y="606"/>
                    </a:lnTo>
                    <a:lnTo>
                      <a:pt x="20" y="605"/>
                    </a:lnTo>
                    <a:lnTo>
                      <a:pt x="20" y="604"/>
                    </a:lnTo>
                    <a:lnTo>
                      <a:pt x="20" y="603"/>
                    </a:lnTo>
                    <a:lnTo>
                      <a:pt x="20" y="601"/>
                    </a:lnTo>
                    <a:lnTo>
                      <a:pt x="20" y="600"/>
                    </a:lnTo>
                    <a:lnTo>
                      <a:pt x="20" y="599"/>
                    </a:lnTo>
                    <a:lnTo>
                      <a:pt x="20" y="598"/>
                    </a:lnTo>
                    <a:lnTo>
                      <a:pt x="20" y="597"/>
                    </a:lnTo>
                    <a:lnTo>
                      <a:pt x="20" y="595"/>
                    </a:lnTo>
                    <a:lnTo>
                      <a:pt x="20" y="594"/>
                    </a:lnTo>
                    <a:lnTo>
                      <a:pt x="20" y="593"/>
                    </a:lnTo>
                    <a:lnTo>
                      <a:pt x="20" y="592"/>
                    </a:lnTo>
                    <a:lnTo>
                      <a:pt x="20" y="591"/>
                    </a:lnTo>
                    <a:lnTo>
                      <a:pt x="20" y="589"/>
                    </a:lnTo>
                    <a:lnTo>
                      <a:pt x="20" y="588"/>
                    </a:lnTo>
                    <a:lnTo>
                      <a:pt x="20" y="587"/>
                    </a:lnTo>
                    <a:lnTo>
                      <a:pt x="20" y="586"/>
                    </a:lnTo>
                    <a:lnTo>
                      <a:pt x="20" y="585"/>
                    </a:lnTo>
                    <a:lnTo>
                      <a:pt x="21" y="585"/>
                    </a:lnTo>
                    <a:lnTo>
                      <a:pt x="21" y="583"/>
                    </a:lnTo>
                    <a:lnTo>
                      <a:pt x="21" y="582"/>
                    </a:lnTo>
                    <a:lnTo>
                      <a:pt x="21" y="581"/>
                    </a:lnTo>
                    <a:lnTo>
                      <a:pt x="21" y="580"/>
                    </a:lnTo>
                    <a:lnTo>
                      <a:pt x="21" y="579"/>
                    </a:lnTo>
                    <a:lnTo>
                      <a:pt x="21" y="577"/>
                    </a:lnTo>
                    <a:lnTo>
                      <a:pt x="21" y="576"/>
                    </a:lnTo>
                    <a:lnTo>
                      <a:pt x="21" y="575"/>
                    </a:lnTo>
                    <a:lnTo>
                      <a:pt x="21" y="574"/>
                    </a:lnTo>
                    <a:lnTo>
                      <a:pt x="21" y="573"/>
                    </a:lnTo>
                    <a:lnTo>
                      <a:pt x="21" y="571"/>
                    </a:lnTo>
                    <a:lnTo>
                      <a:pt x="21" y="570"/>
                    </a:lnTo>
                    <a:lnTo>
                      <a:pt x="21" y="569"/>
                    </a:lnTo>
                    <a:lnTo>
                      <a:pt x="21" y="568"/>
                    </a:lnTo>
                    <a:lnTo>
                      <a:pt x="21" y="567"/>
                    </a:lnTo>
                    <a:lnTo>
                      <a:pt x="21" y="565"/>
                    </a:lnTo>
                    <a:lnTo>
                      <a:pt x="21" y="564"/>
                    </a:lnTo>
                    <a:lnTo>
                      <a:pt x="21" y="563"/>
                    </a:lnTo>
                    <a:lnTo>
                      <a:pt x="21" y="562"/>
                    </a:lnTo>
                    <a:lnTo>
                      <a:pt x="21" y="561"/>
                    </a:lnTo>
                    <a:lnTo>
                      <a:pt x="21" y="559"/>
                    </a:lnTo>
                    <a:lnTo>
                      <a:pt x="21" y="558"/>
                    </a:lnTo>
                    <a:lnTo>
                      <a:pt x="21" y="557"/>
                    </a:lnTo>
                    <a:lnTo>
                      <a:pt x="21" y="556"/>
                    </a:lnTo>
                    <a:lnTo>
                      <a:pt x="21" y="555"/>
                    </a:lnTo>
                    <a:lnTo>
                      <a:pt x="21" y="553"/>
                    </a:lnTo>
                    <a:lnTo>
                      <a:pt x="21" y="552"/>
                    </a:lnTo>
                    <a:lnTo>
                      <a:pt x="23" y="551"/>
                    </a:lnTo>
                    <a:lnTo>
                      <a:pt x="23" y="550"/>
                    </a:lnTo>
                    <a:lnTo>
                      <a:pt x="23" y="549"/>
                    </a:lnTo>
                    <a:lnTo>
                      <a:pt x="23" y="547"/>
                    </a:lnTo>
                    <a:lnTo>
                      <a:pt x="23" y="546"/>
                    </a:lnTo>
                    <a:lnTo>
                      <a:pt x="23" y="545"/>
                    </a:lnTo>
                    <a:lnTo>
                      <a:pt x="23" y="544"/>
                    </a:lnTo>
                    <a:lnTo>
                      <a:pt x="23" y="543"/>
                    </a:lnTo>
                    <a:lnTo>
                      <a:pt x="23" y="541"/>
                    </a:lnTo>
                    <a:lnTo>
                      <a:pt x="23" y="540"/>
                    </a:lnTo>
                    <a:lnTo>
                      <a:pt x="23" y="539"/>
                    </a:lnTo>
                    <a:lnTo>
                      <a:pt x="23" y="538"/>
                    </a:lnTo>
                    <a:lnTo>
                      <a:pt x="23" y="537"/>
                    </a:lnTo>
                    <a:lnTo>
                      <a:pt x="23" y="535"/>
                    </a:lnTo>
                    <a:lnTo>
                      <a:pt x="23" y="534"/>
                    </a:lnTo>
                    <a:lnTo>
                      <a:pt x="23" y="533"/>
                    </a:lnTo>
                    <a:lnTo>
                      <a:pt x="23" y="532"/>
                    </a:lnTo>
                    <a:lnTo>
                      <a:pt x="23" y="531"/>
                    </a:lnTo>
                    <a:lnTo>
                      <a:pt x="23" y="529"/>
                    </a:lnTo>
                    <a:lnTo>
                      <a:pt x="23" y="528"/>
                    </a:lnTo>
                    <a:lnTo>
                      <a:pt x="23" y="527"/>
                    </a:lnTo>
                    <a:lnTo>
                      <a:pt x="23" y="526"/>
                    </a:lnTo>
                    <a:lnTo>
                      <a:pt x="23" y="525"/>
                    </a:lnTo>
                    <a:lnTo>
                      <a:pt x="23" y="523"/>
                    </a:lnTo>
                    <a:lnTo>
                      <a:pt x="23" y="522"/>
                    </a:lnTo>
                    <a:lnTo>
                      <a:pt x="23" y="521"/>
                    </a:lnTo>
                    <a:lnTo>
                      <a:pt x="23" y="520"/>
                    </a:lnTo>
                    <a:lnTo>
                      <a:pt x="23" y="519"/>
                    </a:lnTo>
                    <a:lnTo>
                      <a:pt x="23" y="517"/>
                    </a:lnTo>
                    <a:lnTo>
                      <a:pt x="23" y="516"/>
                    </a:lnTo>
                    <a:lnTo>
                      <a:pt x="23" y="515"/>
                    </a:lnTo>
                    <a:lnTo>
                      <a:pt x="24" y="514"/>
                    </a:lnTo>
                    <a:lnTo>
                      <a:pt x="24" y="513"/>
                    </a:lnTo>
                    <a:lnTo>
                      <a:pt x="24" y="511"/>
                    </a:lnTo>
                    <a:lnTo>
                      <a:pt x="24" y="510"/>
                    </a:lnTo>
                    <a:lnTo>
                      <a:pt x="24" y="509"/>
                    </a:lnTo>
                    <a:lnTo>
                      <a:pt x="24" y="508"/>
                    </a:lnTo>
                    <a:lnTo>
                      <a:pt x="24" y="507"/>
                    </a:lnTo>
                    <a:lnTo>
                      <a:pt x="24" y="505"/>
                    </a:lnTo>
                    <a:lnTo>
                      <a:pt x="24" y="504"/>
                    </a:lnTo>
                    <a:lnTo>
                      <a:pt x="24" y="503"/>
                    </a:lnTo>
                    <a:lnTo>
                      <a:pt x="24" y="502"/>
                    </a:lnTo>
                    <a:lnTo>
                      <a:pt x="24" y="501"/>
                    </a:lnTo>
                    <a:lnTo>
                      <a:pt x="24" y="499"/>
                    </a:lnTo>
                    <a:lnTo>
                      <a:pt x="24" y="498"/>
                    </a:lnTo>
                    <a:lnTo>
                      <a:pt x="24" y="497"/>
                    </a:lnTo>
                    <a:lnTo>
                      <a:pt x="24" y="496"/>
                    </a:lnTo>
                    <a:lnTo>
                      <a:pt x="24" y="495"/>
                    </a:lnTo>
                    <a:lnTo>
                      <a:pt x="24" y="493"/>
                    </a:lnTo>
                    <a:lnTo>
                      <a:pt x="24" y="492"/>
                    </a:lnTo>
                    <a:lnTo>
                      <a:pt x="24" y="491"/>
                    </a:lnTo>
                    <a:lnTo>
                      <a:pt x="24" y="490"/>
                    </a:lnTo>
                    <a:lnTo>
                      <a:pt x="24" y="489"/>
                    </a:lnTo>
                    <a:lnTo>
                      <a:pt x="24" y="487"/>
                    </a:lnTo>
                    <a:lnTo>
                      <a:pt x="24" y="486"/>
                    </a:lnTo>
                    <a:lnTo>
                      <a:pt x="24" y="485"/>
                    </a:lnTo>
                    <a:lnTo>
                      <a:pt x="24" y="484"/>
                    </a:lnTo>
                    <a:lnTo>
                      <a:pt x="24" y="483"/>
                    </a:lnTo>
                    <a:lnTo>
                      <a:pt x="24" y="481"/>
                    </a:lnTo>
                    <a:lnTo>
                      <a:pt x="24" y="480"/>
                    </a:lnTo>
                    <a:lnTo>
                      <a:pt x="24" y="479"/>
                    </a:lnTo>
                    <a:lnTo>
                      <a:pt x="24" y="478"/>
                    </a:lnTo>
                    <a:lnTo>
                      <a:pt x="24" y="477"/>
                    </a:lnTo>
                    <a:lnTo>
                      <a:pt x="24" y="475"/>
                    </a:lnTo>
                    <a:lnTo>
                      <a:pt x="24" y="474"/>
                    </a:lnTo>
                    <a:lnTo>
                      <a:pt x="25" y="474"/>
                    </a:lnTo>
                    <a:lnTo>
                      <a:pt x="25" y="473"/>
                    </a:lnTo>
                    <a:lnTo>
                      <a:pt x="25" y="472"/>
                    </a:lnTo>
                    <a:lnTo>
                      <a:pt x="25" y="471"/>
                    </a:lnTo>
                    <a:lnTo>
                      <a:pt x="25" y="469"/>
                    </a:lnTo>
                    <a:lnTo>
                      <a:pt x="25" y="468"/>
                    </a:lnTo>
                    <a:lnTo>
                      <a:pt x="25" y="467"/>
                    </a:lnTo>
                    <a:lnTo>
                      <a:pt x="25" y="466"/>
                    </a:lnTo>
                    <a:lnTo>
                      <a:pt x="25" y="465"/>
                    </a:lnTo>
                    <a:lnTo>
                      <a:pt x="25" y="463"/>
                    </a:lnTo>
                    <a:lnTo>
                      <a:pt x="25" y="462"/>
                    </a:lnTo>
                    <a:lnTo>
                      <a:pt x="25" y="461"/>
                    </a:lnTo>
                    <a:lnTo>
                      <a:pt x="25" y="460"/>
                    </a:lnTo>
                    <a:lnTo>
                      <a:pt x="25" y="459"/>
                    </a:lnTo>
                    <a:lnTo>
                      <a:pt x="25" y="457"/>
                    </a:lnTo>
                    <a:lnTo>
                      <a:pt x="25" y="456"/>
                    </a:lnTo>
                    <a:lnTo>
                      <a:pt x="25" y="455"/>
                    </a:lnTo>
                    <a:lnTo>
                      <a:pt x="25" y="454"/>
                    </a:lnTo>
                    <a:lnTo>
                      <a:pt x="25" y="453"/>
                    </a:lnTo>
                    <a:lnTo>
                      <a:pt x="25" y="451"/>
                    </a:lnTo>
                    <a:lnTo>
                      <a:pt x="25" y="450"/>
                    </a:lnTo>
                    <a:lnTo>
                      <a:pt x="25" y="449"/>
                    </a:lnTo>
                    <a:lnTo>
                      <a:pt x="25" y="448"/>
                    </a:lnTo>
                    <a:lnTo>
                      <a:pt x="25" y="447"/>
                    </a:lnTo>
                    <a:lnTo>
                      <a:pt x="25" y="445"/>
                    </a:lnTo>
                    <a:lnTo>
                      <a:pt x="25" y="444"/>
                    </a:lnTo>
                    <a:lnTo>
                      <a:pt x="25" y="443"/>
                    </a:lnTo>
                    <a:lnTo>
                      <a:pt x="25" y="442"/>
                    </a:lnTo>
                    <a:lnTo>
                      <a:pt x="25" y="441"/>
                    </a:lnTo>
                    <a:lnTo>
                      <a:pt x="25" y="439"/>
                    </a:lnTo>
                    <a:lnTo>
                      <a:pt x="25" y="438"/>
                    </a:lnTo>
                    <a:lnTo>
                      <a:pt x="25" y="437"/>
                    </a:lnTo>
                    <a:lnTo>
                      <a:pt x="25" y="436"/>
                    </a:lnTo>
                    <a:lnTo>
                      <a:pt x="25" y="435"/>
                    </a:lnTo>
                    <a:lnTo>
                      <a:pt x="25" y="433"/>
                    </a:lnTo>
                    <a:lnTo>
                      <a:pt x="25" y="432"/>
                    </a:lnTo>
                    <a:lnTo>
                      <a:pt x="25" y="431"/>
                    </a:lnTo>
                    <a:lnTo>
                      <a:pt x="25" y="430"/>
                    </a:lnTo>
                    <a:lnTo>
                      <a:pt x="26" y="429"/>
                    </a:lnTo>
                    <a:lnTo>
                      <a:pt x="26" y="427"/>
                    </a:lnTo>
                    <a:lnTo>
                      <a:pt x="26" y="426"/>
                    </a:lnTo>
                    <a:lnTo>
                      <a:pt x="26" y="425"/>
                    </a:lnTo>
                    <a:lnTo>
                      <a:pt x="26" y="424"/>
                    </a:lnTo>
                    <a:lnTo>
                      <a:pt x="26" y="423"/>
                    </a:lnTo>
                    <a:lnTo>
                      <a:pt x="26" y="421"/>
                    </a:lnTo>
                    <a:lnTo>
                      <a:pt x="26" y="420"/>
                    </a:lnTo>
                    <a:lnTo>
                      <a:pt x="26" y="419"/>
                    </a:lnTo>
                    <a:lnTo>
                      <a:pt x="26" y="418"/>
                    </a:lnTo>
                    <a:lnTo>
                      <a:pt x="26" y="417"/>
                    </a:lnTo>
                    <a:lnTo>
                      <a:pt x="26" y="415"/>
                    </a:lnTo>
                    <a:lnTo>
                      <a:pt x="26" y="414"/>
                    </a:lnTo>
                    <a:lnTo>
                      <a:pt x="26" y="413"/>
                    </a:lnTo>
                    <a:lnTo>
                      <a:pt x="26" y="412"/>
                    </a:lnTo>
                    <a:lnTo>
                      <a:pt x="26" y="411"/>
                    </a:lnTo>
                    <a:lnTo>
                      <a:pt x="26" y="409"/>
                    </a:lnTo>
                    <a:lnTo>
                      <a:pt x="26" y="408"/>
                    </a:lnTo>
                    <a:lnTo>
                      <a:pt x="26" y="407"/>
                    </a:lnTo>
                    <a:lnTo>
                      <a:pt x="26" y="406"/>
                    </a:lnTo>
                    <a:lnTo>
                      <a:pt x="26" y="405"/>
                    </a:lnTo>
                    <a:lnTo>
                      <a:pt x="26" y="403"/>
                    </a:lnTo>
                    <a:lnTo>
                      <a:pt x="26" y="402"/>
                    </a:lnTo>
                    <a:lnTo>
                      <a:pt x="26" y="401"/>
                    </a:lnTo>
                    <a:lnTo>
                      <a:pt x="26" y="400"/>
                    </a:lnTo>
                    <a:lnTo>
                      <a:pt x="26" y="399"/>
                    </a:lnTo>
                    <a:lnTo>
                      <a:pt x="26" y="397"/>
                    </a:lnTo>
                    <a:lnTo>
                      <a:pt x="26" y="396"/>
                    </a:lnTo>
                    <a:lnTo>
                      <a:pt x="26" y="395"/>
                    </a:lnTo>
                    <a:lnTo>
                      <a:pt x="26" y="394"/>
                    </a:lnTo>
                    <a:lnTo>
                      <a:pt x="26" y="393"/>
                    </a:lnTo>
                    <a:lnTo>
                      <a:pt x="26" y="391"/>
                    </a:lnTo>
                    <a:lnTo>
                      <a:pt x="26" y="390"/>
                    </a:lnTo>
                    <a:lnTo>
                      <a:pt x="26" y="389"/>
                    </a:lnTo>
                    <a:lnTo>
                      <a:pt x="26" y="388"/>
                    </a:lnTo>
                    <a:lnTo>
                      <a:pt x="26" y="387"/>
                    </a:lnTo>
                    <a:lnTo>
                      <a:pt x="26" y="385"/>
                    </a:lnTo>
                    <a:lnTo>
                      <a:pt x="26" y="384"/>
                    </a:lnTo>
                    <a:lnTo>
                      <a:pt x="26" y="383"/>
                    </a:lnTo>
                    <a:lnTo>
                      <a:pt x="26" y="382"/>
                    </a:lnTo>
                    <a:lnTo>
                      <a:pt x="26" y="381"/>
                    </a:lnTo>
                    <a:lnTo>
                      <a:pt x="26" y="379"/>
                    </a:lnTo>
                    <a:lnTo>
                      <a:pt x="27" y="378"/>
                    </a:lnTo>
                    <a:lnTo>
                      <a:pt x="27" y="377"/>
                    </a:lnTo>
                    <a:lnTo>
                      <a:pt x="27" y="376"/>
                    </a:lnTo>
                    <a:lnTo>
                      <a:pt x="27" y="375"/>
                    </a:lnTo>
                    <a:lnTo>
                      <a:pt x="27" y="373"/>
                    </a:lnTo>
                    <a:lnTo>
                      <a:pt x="27" y="372"/>
                    </a:lnTo>
                    <a:lnTo>
                      <a:pt x="27" y="371"/>
                    </a:lnTo>
                    <a:lnTo>
                      <a:pt x="27" y="370"/>
                    </a:lnTo>
                    <a:lnTo>
                      <a:pt x="27" y="369"/>
                    </a:lnTo>
                    <a:lnTo>
                      <a:pt x="27" y="367"/>
                    </a:lnTo>
                    <a:lnTo>
                      <a:pt x="27" y="366"/>
                    </a:lnTo>
                    <a:lnTo>
                      <a:pt x="27" y="365"/>
                    </a:lnTo>
                    <a:lnTo>
                      <a:pt x="27" y="364"/>
                    </a:lnTo>
                    <a:lnTo>
                      <a:pt x="27" y="363"/>
                    </a:lnTo>
                    <a:lnTo>
                      <a:pt x="27" y="361"/>
                    </a:lnTo>
                    <a:lnTo>
                      <a:pt x="27" y="360"/>
                    </a:lnTo>
                    <a:lnTo>
                      <a:pt x="27" y="359"/>
                    </a:lnTo>
                    <a:lnTo>
                      <a:pt x="27" y="358"/>
                    </a:lnTo>
                    <a:lnTo>
                      <a:pt x="27" y="357"/>
                    </a:lnTo>
                    <a:lnTo>
                      <a:pt x="27" y="355"/>
                    </a:lnTo>
                    <a:lnTo>
                      <a:pt x="27" y="354"/>
                    </a:lnTo>
                    <a:lnTo>
                      <a:pt x="27" y="353"/>
                    </a:lnTo>
                    <a:lnTo>
                      <a:pt x="27" y="352"/>
                    </a:lnTo>
                    <a:lnTo>
                      <a:pt x="27" y="351"/>
                    </a:lnTo>
                    <a:lnTo>
                      <a:pt x="27" y="349"/>
                    </a:lnTo>
                    <a:lnTo>
                      <a:pt x="27" y="348"/>
                    </a:lnTo>
                    <a:lnTo>
                      <a:pt x="27" y="347"/>
                    </a:lnTo>
                    <a:lnTo>
                      <a:pt x="27" y="346"/>
                    </a:lnTo>
                    <a:lnTo>
                      <a:pt x="27" y="345"/>
                    </a:lnTo>
                    <a:lnTo>
                      <a:pt x="27" y="343"/>
                    </a:lnTo>
                    <a:lnTo>
                      <a:pt x="27" y="342"/>
                    </a:lnTo>
                    <a:lnTo>
                      <a:pt x="27" y="341"/>
                    </a:lnTo>
                    <a:lnTo>
                      <a:pt x="27" y="340"/>
                    </a:lnTo>
                    <a:lnTo>
                      <a:pt x="27" y="339"/>
                    </a:lnTo>
                    <a:lnTo>
                      <a:pt x="27" y="337"/>
                    </a:lnTo>
                    <a:lnTo>
                      <a:pt x="27" y="336"/>
                    </a:lnTo>
                    <a:lnTo>
                      <a:pt x="27" y="335"/>
                    </a:lnTo>
                    <a:lnTo>
                      <a:pt x="27" y="334"/>
                    </a:lnTo>
                    <a:lnTo>
                      <a:pt x="27" y="333"/>
                    </a:lnTo>
                    <a:lnTo>
                      <a:pt x="27" y="331"/>
                    </a:lnTo>
                    <a:lnTo>
                      <a:pt x="27" y="330"/>
                    </a:lnTo>
                    <a:lnTo>
                      <a:pt x="27" y="329"/>
                    </a:lnTo>
                    <a:lnTo>
                      <a:pt x="27" y="328"/>
                    </a:lnTo>
                    <a:lnTo>
                      <a:pt x="27" y="327"/>
                    </a:lnTo>
                    <a:lnTo>
                      <a:pt x="27" y="325"/>
                    </a:lnTo>
                    <a:lnTo>
                      <a:pt x="29" y="324"/>
                    </a:lnTo>
                    <a:lnTo>
                      <a:pt x="29" y="323"/>
                    </a:lnTo>
                    <a:lnTo>
                      <a:pt x="29" y="322"/>
                    </a:lnTo>
                    <a:lnTo>
                      <a:pt x="29" y="321"/>
                    </a:lnTo>
                    <a:lnTo>
                      <a:pt x="29" y="319"/>
                    </a:lnTo>
                    <a:lnTo>
                      <a:pt x="29" y="318"/>
                    </a:lnTo>
                    <a:lnTo>
                      <a:pt x="29" y="317"/>
                    </a:lnTo>
                    <a:lnTo>
                      <a:pt x="29" y="316"/>
                    </a:lnTo>
                    <a:lnTo>
                      <a:pt x="29" y="315"/>
                    </a:lnTo>
                    <a:lnTo>
                      <a:pt x="29" y="313"/>
                    </a:lnTo>
                    <a:lnTo>
                      <a:pt x="29" y="312"/>
                    </a:lnTo>
                    <a:lnTo>
                      <a:pt x="29" y="311"/>
                    </a:lnTo>
                    <a:lnTo>
                      <a:pt x="29" y="310"/>
                    </a:lnTo>
                    <a:lnTo>
                      <a:pt x="29" y="309"/>
                    </a:lnTo>
                    <a:lnTo>
                      <a:pt x="29" y="307"/>
                    </a:lnTo>
                    <a:lnTo>
                      <a:pt x="29" y="306"/>
                    </a:lnTo>
                    <a:lnTo>
                      <a:pt x="29" y="305"/>
                    </a:lnTo>
                    <a:lnTo>
                      <a:pt x="29" y="304"/>
                    </a:lnTo>
                    <a:lnTo>
                      <a:pt x="29" y="303"/>
                    </a:lnTo>
                    <a:lnTo>
                      <a:pt x="29" y="301"/>
                    </a:lnTo>
                    <a:lnTo>
                      <a:pt x="29" y="300"/>
                    </a:lnTo>
                    <a:lnTo>
                      <a:pt x="29" y="299"/>
                    </a:lnTo>
                    <a:lnTo>
                      <a:pt x="29" y="298"/>
                    </a:lnTo>
                    <a:lnTo>
                      <a:pt x="29" y="297"/>
                    </a:lnTo>
                    <a:lnTo>
                      <a:pt x="29" y="295"/>
                    </a:lnTo>
                    <a:lnTo>
                      <a:pt x="29" y="294"/>
                    </a:lnTo>
                    <a:lnTo>
                      <a:pt x="29" y="293"/>
                    </a:lnTo>
                    <a:lnTo>
                      <a:pt x="29" y="292"/>
                    </a:lnTo>
                    <a:lnTo>
                      <a:pt x="29" y="291"/>
                    </a:lnTo>
                    <a:lnTo>
                      <a:pt x="29" y="289"/>
                    </a:lnTo>
                    <a:lnTo>
                      <a:pt x="29" y="288"/>
                    </a:lnTo>
                    <a:lnTo>
                      <a:pt x="29" y="287"/>
                    </a:lnTo>
                    <a:lnTo>
                      <a:pt x="29" y="286"/>
                    </a:lnTo>
                    <a:lnTo>
                      <a:pt x="29" y="285"/>
                    </a:lnTo>
                    <a:lnTo>
                      <a:pt x="29" y="283"/>
                    </a:lnTo>
                    <a:lnTo>
                      <a:pt x="29" y="282"/>
                    </a:lnTo>
                    <a:lnTo>
                      <a:pt x="29" y="281"/>
                    </a:lnTo>
                    <a:lnTo>
                      <a:pt x="29" y="280"/>
                    </a:lnTo>
                    <a:lnTo>
                      <a:pt x="29" y="279"/>
                    </a:lnTo>
                    <a:lnTo>
                      <a:pt x="29" y="277"/>
                    </a:lnTo>
                    <a:lnTo>
                      <a:pt x="29" y="276"/>
                    </a:lnTo>
                    <a:lnTo>
                      <a:pt x="29" y="275"/>
                    </a:lnTo>
                    <a:lnTo>
                      <a:pt x="29" y="274"/>
                    </a:lnTo>
                    <a:lnTo>
                      <a:pt x="29" y="273"/>
                    </a:lnTo>
                    <a:lnTo>
                      <a:pt x="29" y="271"/>
                    </a:lnTo>
                    <a:lnTo>
                      <a:pt x="29" y="270"/>
                    </a:lnTo>
                    <a:lnTo>
                      <a:pt x="29" y="269"/>
                    </a:lnTo>
                    <a:lnTo>
                      <a:pt x="29" y="268"/>
                    </a:lnTo>
                    <a:lnTo>
                      <a:pt x="29" y="267"/>
                    </a:lnTo>
                    <a:lnTo>
                      <a:pt x="29" y="265"/>
                    </a:lnTo>
                    <a:lnTo>
                      <a:pt x="29" y="264"/>
                    </a:lnTo>
                    <a:lnTo>
                      <a:pt x="30" y="263"/>
                    </a:lnTo>
                    <a:lnTo>
                      <a:pt x="30" y="262"/>
                    </a:lnTo>
                    <a:lnTo>
                      <a:pt x="30" y="261"/>
                    </a:lnTo>
                    <a:lnTo>
                      <a:pt x="30" y="259"/>
                    </a:lnTo>
                    <a:lnTo>
                      <a:pt x="30" y="258"/>
                    </a:lnTo>
                    <a:lnTo>
                      <a:pt x="30" y="257"/>
                    </a:lnTo>
                    <a:lnTo>
                      <a:pt x="30" y="256"/>
                    </a:lnTo>
                    <a:lnTo>
                      <a:pt x="30" y="255"/>
                    </a:lnTo>
                    <a:lnTo>
                      <a:pt x="30" y="253"/>
                    </a:lnTo>
                    <a:lnTo>
                      <a:pt x="30" y="252"/>
                    </a:lnTo>
                    <a:lnTo>
                      <a:pt x="30" y="251"/>
                    </a:lnTo>
                    <a:lnTo>
                      <a:pt x="30" y="250"/>
                    </a:lnTo>
                    <a:lnTo>
                      <a:pt x="30" y="249"/>
                    </a:lnTo>
                    <a:lnTo>
                      <a:pt x="30" y="247"/>
                    </a:lnTo>
                    <a:lnTo>
                      <a:pt x="30" y="246"/>
                    </a:lnTo>
                    <a:lnTo>
                      <a:pt x="30" y="245"/>
                    </a:lnTo>
                    <a:lnTo>
                      <a:pt x="30" y="244"/>
                    </a:lnTo>
                    <a:lnTo>
                      <a:pt x="30" y="243"/>
                    </a:lnTo>
                    <a:lnTo>
                      <a:pt x="30" y="241"/>
                    </a:lnTo>
                    <a:lnTo>
                      <a:pt x="30" y="240"/>
                    </a:lnTo>
                    <a:lnTo>
                      <a:pt x="30" y="239"/>
                    </a:lnTo>
                    <a:lnTo>
                      <a:pt x="30" y="238"/>
                    </a:lnTo>
                    <a:lnTo>
                      <a:pt x="30" y="237"/>
                    </a:lnTo>
                    <a:lnTo>
                      <a:pt x="30" y="235"/>
                    </a:lnTo>
                    <a:lnTo>
                      <a:pt x="30" y="234"/>
                    </a:lnTo>
                    <a:lnTo>
                      <a:pt x="30" y="233"/>
                    </a:lnTo>
                    <a:lnTo>
                      <a:pt x="30" y="232"/>
                    </a:lnTo>
                    <a:lnTo>
                      <a:pt x="30" y="231"/>
                    </a:lnTo>
                    <a:lnTo>
                      <a:pt x="30" y="229"/>
                    </a:lnTo>
                    <a:lnTo>
                      <a:pt x="30" y="228"/>
                    </a:lnTo>
                    <a:lnTo>
                      <a:pt x="30" y="227"/>
                    </a:lnTo>
                    <a:lnTo>
                      <a:pt x="30" y="226"/>
                    </a:lnTo>
                    <a:lnTo>
                      <a:pt x="30" y="225"/>
                    </a:lnTo>
                    <a:lnTo>
                      <a:pt x="30" y="223"/>
                    </a:lnTo>
                    <a:lnTo>
                      <a:pt x="30" y="222"/>
                    </a:lnTo>
                    <a:lnTo>
                      <a:pt x="30" y="221"/>
                    </a:lnTo>
                    <a:lnTo>
                      <a:pt x="30" y="220"/>
                    </a:lnTo>
                    <a:lnTo>
                      <a:pt x="30" y="219"/>
                    </a:lnTo>
                    <a:lnTo>
                      <a:pt x="30" y="217"/>
                    </a:lnTo>
                    <a:lnTo>
                      <a:pt x="30" y="216"/>
                    </a:lnTo>
                    <a:lnTo>
                      <a:pt x="30" y="215"/>
                    </a:lnTo>
                    <a:lnTo>
                      <a:pt x="30" y="214"/>
                    </a:lnTo>
                    <a:lnTo>
                      <a:pt x="30" y="213"/>
                    </a:lnTo>
                    <a:lnTo>
                      <a:pt x="30" y="211"/>
                    </a:lnTo>
                    <a:lnTo>
                      <a:pt x="30" y="210"/>
                    </a:lnTo>
                    <a:lnTo>
                      <a:pt x="30" y="209"/>
                    </a:lnTo>
                    <a:lnTo>
                      <a:pt x="30" y="208"/>
                    </a:lnTo>
                    <a:lnTo>
                      <a:pt x="30" y="207"/>
                    </a:lnTo>
                    <a:lnTo>
                      <a:pt x="30" y="205"/>
                    </a:lnTo>
                    <a:lnTo>
                      <a:pt x="30" y="204"/>
                    </a:lnTo>
                    <a:lnTo>
                      <a:pt x="30" y="203"/>
                    </a:lnTo>
                    <a:lnTo>
                      <a:pt x="30" y="202"/>
                    </a:lnTo>
                    <a:lnTo>
                      <a:pt x="30" y="201"/>
                    </a:lnTo>
                    <a:lnTo>
                      <a:pt x="30" y="199"/>
                    </a:lnTo>
                    <a:lnTo>
                      <a:pt x="30" y="198"/>
                    </a:lnTo>
                    <a:lnTo>
                      <a:pt x="31" y="197"/>
                    </a:lnTo>
                    <a:lnTo>
                      <a:pt x="31" y="196"/>
                    </a:lnTo>
                    <a:lnTo>
                      <a:pt x="31" y="195"/>
                    </a:lnTo>
                    <a:lnTo>
                      <a:pt x="31" y="193"/>
                    </a:lnTo>
                    <a:lnTo>
                      <a:pt x="31" y="192"/>
                    </a:lnTo>
                    <a:lnTo>
                      <a:pt x="31" y="191"/>
                    </a:lnTo>
                    <a:lnTo>
                      <a:pt x="31" y="190"/>
                    </a:lnTo>
                    <a:lnTo>
                      <a:pt x="31" y="189"/>
                    </a:lnTo>
                    <a:lnTo>
                      <a:pt x="31" y="187"/>
                    </a:lnTo>
                    <a:lnTo>
                      <a:pt x="31" y="186"/>
                    </a:lnTo>
                    <a:lnTo>
                      <a:pt x="31" y="185"/>
                    </a:lnTo>
                    <a:lnTo>
                      <a:pt x="31" y="184"/>
                    </a:lnTo>
                    <a:lnTo>
                      <a:pt x="31" y="183"/>
                    </a:lnTo>
                    <a:lnTo>
                      <a:pt x="31" y="181"/>
                    </a:lnTo>
                    <a:lnTo>
                      <a:pt x="31" y="180"/>
                    </a:lnTo>
                    <a:lnTo>
                      <a:pt x="31" y="179"/>
                    </a:lnTo>
                    <a:lnTo>
                      <a:pt x="31" y="178"/>
                    </a:lnTo>
                    <a:lnTo>
                      <a:pt x="31" y="177"/>
                    </a:lnTo>
                    <a:lnTo>
                      <a:pt x="31" y="175"/>
                    </a:lnTo>
                    <a:lnTo>
                      <a:pt x="31" y="174"/>
                    </a:lnTo>
                    <a:lnTo>
                      <a:pt x="31" y="173"/>
                    </a:lnTo>
                    <a:lnTo>
                      <a:pt x="31" y="172"/>
                    </a:lnTo>
                    <a:lnTo>
                      <a:pt x="31" y="171"/>
                    </a:lnTo>
                    <a:lnTo>
                      <a:pt x="31" y="169"/>
                    </a:lnTo>
                    <a:lnTo>
                      <a:pt x="31" y="168"/>
                    </a:lnTo>
                    <a:lnTo>
                      <a:pt x="31" y="167"/>
                    </a:lnTo>
                    <a:lnTo>
                      <a:pt x="31" y="166"/>
                    </a:lnTo>
                    <a:lnTo>
                      <a:pt x="31" y="165"/>
                    </a:lnTo>
                    <a:lnTo>
                      <a:pt x="31" y="163"/>
                    </a:lnTo>
                    <a:lnTo>
                      <a:pt x="31" y="162"/>
                    </a:lnTo>
                    <a:lnTo>
                      <a:pt x="31" y="161"/>
                    </a:lnTo>
                    <a:lnTo>
                      <a:pt x="31" y="160"/>
                    </a:lnTo>
                    <a:lnTo>
                      <a:pt x="31" y="159"/>
                    </a:lnTo>
                    <a:lnTo>
                      <a:pt x="31" y="157"/>
                    </a:lnTo>
                    <a:lnTo>
                      <a:pt x="31" y="156"/>
                    </a:lnTo>
                    <a:lnTo>
                      <a:pt x="31" y="155"/>
                    </a:lnTo>
                    <a:lnTo>
                      <a:pt x="31" y="154"/>
                    </a:lnTo>
                    <a:lnTo>
                      <a:pt x="31" y="153"/>
                    </a:lnTo>
                    <a:lnTo>
                      <a:pt x="31" y="151"/>
                    </a:lnTo>
                    <a:lnTo>
                      <a:pt x="31" y="150"/>
                    </a:lnTo>
                    <a:lnTo>
                      <a:pt x="31" y="149"/>
                    </a:lnTo>
                    <a:lnTo>
                      <a:pt x="31" y="148"/>
                    </a:lnTo>
                    <a:lnTo>
                      <a:pt x="31" y="147"/>
                    </a:lnTo>
                    <a:lnTo>
                      <a:pt x="31" y="145"/>
                    </a:lnTo>
                    <a:lnTo>
                      <a:pt x="31" y="144"/>
                    </a:lnTo>
                    <a:lnTo>
                      <a:pt x="31" y="143"/>
                    </a:lnTo>
                    <a:lnTo>
                      <a:pt x="31" y="142"/>
                    </a:lnTo>
                    <a:lnTo>
                      <a:pt x="31" y="141"/>
                    </a:lnTo>
                    <a:lnTo>
                      <a:pt x="31" y="139"/>
                    </a:lnTo>
                    <a:lnTo>
                      <a:pt x="31" y="138"/>
                    </a:lnTo>
                    <a:lnTo>
                      <a:pt x="31" y="137"/>
                    </a:lnTo>
                    <a:lnTo>
                      <a:pt x="31" y="136"/>
                    </a:lnTo>
                    <a:lnTo>
                      <a:pt x="31" y="135"/>
                    </a:lnTo>
                    <a:lnTo>
                      <a:pt x="31" y="133"/>
                    </a:lnTo>
                    <a:lnTo>
                      <a:pt x="31" y="132"/>
                    </a:lnTo>
                    <a:lnTo>
                      <a:pt x="31" y="131"/>
                    </a:lnTo>
                    <a:lnTo>
                      <a:pt x="31" y="130"/>
                    </a:lnTo>
                    <a:lnTo>
                      <a:pt x="31" y="129"/>
                    </a:lnTo>
                    <a:lnTo>
                      <a:pt x="31" y="127"/>
                    </a:lnTo>
                    <a:lnTo>
                      <a:pt x="31" y="126"/>
                    </a:lnTo>
                    <a:lnTo>
                      <a:pt x="32" y="125"/>
                    </a:lnTo>
                    <a:lnTo>
                      <a:pt x="32" y="124"/>
                    </a:lnTo>
                    <a:lnTo>
                      <a:pt x="32" y="123"/>
                    </a:lnTo>
                    <a:lnTo>
                      <a:pt x="32" y="121"/>
                    </a:lnTo>
                    <a:lnTo>
                      <a:pt x="32" y="120"/>
                    </a:lnTo>
                    <a:lnTo>
                      <a:pt x="32" y="119"/>
                    </a:lnTo>
                    <a:lnTo>
                      <a:pt x="32" y="118"/>
                    </a:lnTo>
                    <a:lnTo>
                      <a:pt x="32" y="117"/>
                    </a:lnTo>
                    <a:lnTo>
                      <a:pt x="32" y="115"/>
                    </a:lnTo>
                    <a:lnTo>
                      <a:pt x="32" y="114"/>
                    </a:lnTo>
                    <a:lnTo>
                      <a:pt x="32" y="113"/>
                    </a:lnTo>
                    <a:lnTo>
                      <a:pt x="32" y="112"/>
                    </a:lnTo>
                    <a:lnTo>
                      <a:pt x="32" y="111"/>
                    </a:lnTo>
                    <a:lnTo>
                      <a:pt x="32" y="109"/>
                    </a:lnTo>
                    <a:lnTo>
                      <a:pt x="32" y="108"/>
                    </a:lnTo>
                    <a:lnTo>
                      <a:pt x="32" y="107"/>
                    </a:lnTo>
                    <a:lnTo>
                      <a:pt x="32" y="106"/>
                    </a:lnTo>
                    <a:lnTo>
                      <a:pt x="32" y="105"/>
                    </a:lnTo>
                    <a:lnTo>
                      <a:pt x="32" y="103"/>
                    </a:lnTo>
                    <a:lnTo>
                      <a:pt x="32" y="102"/>
                    </a:lnTo>
                    <a:lnTo>
                      <a:pt x="32" y="101"/>
                    </a:lnTo>
                    <a:lnTo>
                      <a:pt x="32" y="100"/>
                    </a:lnTo>
                    <a:lnTo>
                      <a:pt x="32" y="99"/>
                    </a:lnTo>
                    <a:lnTo>
                      <a:pt x="32" y="97"/>
                    </a:lnTo>
                    <a:lnTo>
                      <a:pt x="32" y="96"/>
                    </a:lnTo>
                    <a:lnTo>
                      <a:pt x="32" y="95"/>
                    </a:lnTo>
                    <a:lnTo>
                      <a:pt x="32" y="94"/>
                    </a:lnTo>
                    <a:lnTo>
                      <a:pt x="32" y="93"/>
                    </a:lnTo>
                    <a:lnTo>
                      <a:pt x="32" y="91"/>
                    </a:lnTo>
                    <a:lnTo>
                      <a:pt x="32" y="90"/>
                    </a:lnTo>
                    <a:lnTo>
                      <a:pt x="32" y="89"/>
                    </a:lnTo>
                    <a:lnTo>
                      <a:pt x="32" y="88"/>
                    </a:lnTo>
                    <a:lnTo>
                      <a:pt x="32" y="87"/>
                    </a:lnTo>
                    <a:lnTo>
                      <a:pt x="32" y="85"/>
                    </a:lnTo>
                    <a:lnTo>
                      <a:pt x="32" y="84"/>
                    </a:lnTo>
                    <a:lnTo>
                      <a:pt x="32" y="83"/>
                    </a:lnTo>
                    <a:lnTo>
                      <a:pt x="32" y="82"/>
                    </a:lnTo>
                    <a:lnTo>
                      <a:pt x="32" y="81"/>
                    </a:lnTo>
                    <a:lnTo>
                      <a:pt x="32" y="79"/>
                    </a:lnTo>
                    <a:lnTo>
                      <a:pt x="32" y="78"/>
                    </a:lnTo>
                    <a:lnTo>
                      <a:pt x="32" y="77"/>
                    </a:lnTo>
                    <a:lnTo>
                      <a:pt x="32" y="76"/>
                    </a:lnTo>
                    <a:lnTo>
                      <a:pt x="32" y="75"/>
                    </a:lnTo>
                    <a:lnTo>
                      <a:pt x="32" y="73"/>
                    </a:lnTo>
                    <a:lnTo>
                      <a:pt x="32" y="72"/>
                    </a:lnTo>
                    <a:lnTo>
                      <a:pt x="32" y="71"/>
                    </a:lnTo>
                    <a:lnTo>
                      <a:pt x="32" y="70"/>
                    </a:lnTo>
                    <a:lnTo>
                      <a:pt x="32" y="69"/>
                    </a:lnTo>
                    <a:lnTo>
                      <a:pt x="32" y="67"/>
                    </a:lnTo>
                    <a:lnTo>
                      <a:pt x="32" y="66"/>
                    </a:lnTo>
                    <a:lnTo>
                      <a:pt x="32" y="65"/>
                    </a:lnTo>
                    <a:lnTo>
                      <a:pt x="32" y="64"/>
                    </a:lnTo>
                    <a:lnTo>
                      <a:pt x="32" y="63"/>
                    </a:lnTo>
                    <a:lnTo>
                      <a:pt x="32" y="61"/>
                    </a:lnTo>
                    <a:lnTo>
                      <a:pt x="32" y="60"/>
                    </a:lnTo>
                    <a:lnTo>
                      <a:pt x="32" y="59"/>
                    </a:lnTo>
                    <a:lnTo>
                      <a:pt x="32" y="58"/>
                    </a:lnTo>
                    <a:lnTo>
                      <a:pt x="32" y="57"/>
                    </a:lnTo>
                    <a:lnTo>
                      <a:pt x="32" y="55"/>
                    </a:lnTo>
                    <a:lnTo>
                      <a:pt x="32" y="54"/>
                    </a:lnTo>
                    <a:lnTo>
                      <a:pt x="32" y="53"/>
                    </a:lnTo>
                    <a:lnTo>
                      <a:pt x="32" y="52"/>
                    </a:lnTo>
                    <a:lnTo>
                      <a:pt x="32" y="51"/>
                    </a:lnTo>
                    <a:lnTo>
                      <a:pt x="32" y="49"/>
                    </a:lnTo>
                    <a:lnTo>
                      <a:pt x="32" y="48"/>
                    </a:lnTo>
                    <a:lnTo>
                      <a:pt x="33" y="47"/>
                    </a:lnTo>
                    <a:lnTo>
                      <a:pt x="33" y="46"/>
                    </a:lnTo>
                    <a:lnTo>
                      <a:pt x="33" y="45"/>
                    </a:lnTo>
                    <a:lnTo>
                      <a:pt x="33" y="43"/>
                    </a:lnTo>
                    <a:lnTo>
                      <a:pt x="33" y="42"/>
                    </a:lnTo>
                    <a:lnTo>
                      <a:pt x="33" y="41"/>
                    </a:lnTo>
                    <a:lnTo>
                      <a:pt x="33" y="40"/>
                    </a:lnTo>
                    <a:lnTo>
                      <a:pt x="33" y="39"/>
                    </a:lnTo>
                    <a:lnTo>
                      <a:pt x="33" y="37"/>
                    </a:lnTo>
                    <a:lnTo>
                      <a:pt x="33" y="36"/>
                    </a:lnTo>
                    <a:lnTo>
                      <a:pt x="33" y="35"/>
                    </a:lnTo>
                    <a:lnTo>
                      <a:pt x="33" y="34"/>
                    </a:lnTo>
                    <a:lnTo>
                      <a:pt x="33" y="33"/>
                    </a:lnTo>
                    <a:lnTo>
                      <a:pt x="33" y="31"/>
                    </a:lnTo>
                    <a:lnTo>
                      <a:pt x="33" y="30"/>
                    </a:lnTo>
                    <a:lnTo>
                      <a:pt x="33" y="29"/>
                    </a:lnTo>
                    <a:lnTo>
                      <a:pt x="33" y="28"/>
                    </a:lnTo>
                    <a:lnTo>
                      <a:pt x="33" y="27"/>
                    </a:lnTo>
                    <a:lnTo>
                      <a:pt x="33" y="25"/>
                    </a:lnTo>
                    <a:lnTo>
                      <a:pt x="33" y="24"/>
                    </a:lnTo>
                    <a:lnTo>
                      <a:pt x="33" y="23"/>
                    </a:lnTo>
                    <a:lnTo>
                      <a:pt x="33" y="22"/>
                    </a:lnTo>
                    <a:lnTo>
                      <a:pt x="33" y="21"/>
                    </a:lnTo>
                    <a:lnTo>
                      <a:pt x="33" y="19"/>
                    </a:lnTo>
                    <a:lnTo>
                      <a:pt x="33" y="18"/>
                    </a:lnTo>
                    <a:lnTo>
                      <a:pt x="33" y="17"/>
                    </a:lnTo>
                    <a:lnTo>
                      <a:pt x="33" y="16"/>
                    </a:lnTo>
                    <a:lnTo>
                      <a:pt x="33" y="15"/>
                    </a:lnTo>
                    <a:lnTo>
                      <a:pt x="33" y="14"/>
                    </a:lnTo>
                    <a:lnTo>
                      <a:pt x="33" y="12"/>
                    </a:lnTo>
                    <a:lnTo>
                      <a:pt x="33" y="11"/>
                    </a:lnTo>
                    <a:lnTo>
                      <a:pt x="33" y="10"/>
                    </a:lnTo>
                    <a:lnTo>
                      <a:pt x="33" y="9"/>
                    </a:lnTo>
                    <a:lnTo>
                      <a:pt x="33" y="8"/>
                    </a:lnTo>
                    <a:lnTo>
                      <a:pt x="33" y="6"/>
                    </a:lnTo>
                    <a:lnTo>
                      <a:pt x="33" y="5"/>
                    </a:lnTo>
                    <a:lnTo>
                      <a:pt x="33" y="4"/>
                    </a:lnTo>
                    <a:lnTo>
                      <a:pt x="33" y="3"/>
                    </a:lnTo>
                    <a:lnTo>
                      <a:pt x="33" y="2"/>
                    </a:lnTo>
                    <a:lnTo>
                      <a:pt x="33" y="0"/>
                    </a:lnTo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5"/>
              </a:lnRef>
              <a:fillRef idx="0">
                <a:schemeClr val="accent5"/>
              </a:fillRef>
              <a:effectRef idx="1">
                <a:schemeClr val="accent5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en-US"/>
              </a:p>
            </p:txBody>
          </p:sp>
          <p:sp>
            <p:nvSpPr>
              <p:cNvPr id="83" name="Freeform 12"/>
              <p:cNvSpPr>
                <a:spLocks/>
              </p:cNvSpPr>
              <p:nvPr/>
            </p:nvSpPr>
            <p:spPr bwMode="auto">
              <a:xfrm>
                <a:off x="2797" y="1328"/>
                <a:ext cx="17" cy="682"/>
              </a:xfrm>
              <a:custGeom>
                <a:avLst/>
                <a:gdLst>
                  <a:gd name="T0" fmla="*/ 0 w 17"/>
                  <a:gd name="T1" fmla="*/ 670 h 682"/>
                  <a:gd name="T2" fmla="*/ 0 w 17"/>
                  <a:gd name="T3" fmla="*/ 657 h 682"/>
                  <a:gd name="T4" fmla="*/ 2 w 17"/>
                  <a:gd name="T5" fmla="*/ 644 h 682"/>
                  <a:gd name="T6" fmla="*/ 2 w 17"/>
                  <a:gd name="T7" fmla="*/ 631 h 682"/>
                  <a:gd name="T8" fmla="*/ 2 w 17"/>
                  <a:gd name="T9" fmla="*/ 618 h 682"/>
                  <a:gd name="T10" fmla="*/ 2 w 17"/>
                  <a:gd name="T11" fmla="*/ 603 h 682"/>
                  <a:gd name="T12" fmla="*/ 2 w 17"/>
                  <a:gd name="T13" fmla="*/ 590 h 682"/>
                  <a:gd name="T14" fmla="*/ 2 w 17"/>
                  <a:gd name="T15" fmla="*/ 577 h 682"/>
                  <a:gd name="T16" fmla="*/ 2 w 17"/>
                  <a:gd name="T17" fmla="*/ 562 h 682"/>
                  <a:gd name="T18" fmla="*/ 3 w 17"/>
                  <a:gd name="T19" fmla="*/ 549 h 682"/>
                  <a:gd name="T20" fmla="*/ 3 w 17"/>
                  <a:gd name="T21" fmla="*/ 535 h 682"/>
                  <a:gd name="T22" fmla="*/ 3 w 17"/>
                  <a:gd name="T23" fmla="*/ 522 h 682"/>
                  <a:gd name="T24" fmla="*/ 3 w 17"/>
                  <a:gd name="T25" fmla="*/ 507 h 682"/>
                  <a:gd name="T26" fmla="*/ 3 w 17"/>
                  <a:gd name="T27" fmla="*/ 493 h 682"/>
                  <a:gd name="T28" fmla="*/ 3 w 17"/>
                  <a:gd name="T29" fmla="*/ 480 h 682"/>
                  <a:gd name="T30" fmla="*/ 4 w 17"/>
                  <a:gd name="T31" fmla="*/ 465 h 682"/>
                  <a:gd name="T32" fmla="*/ 4 w 17"/>
                  <a:gd name="T33" fmla="*/ 451 h 682"/>
                  <a:gd name="T34" fmla="*/ 4 w 17"/>
                  <a:gd name="T35" fmla="*/ 436 h 682"/>
                  <a:gd name="T36" fmla="*/ 4 w 17"/>
                  <a:gd name="T37" fmla="*/ 422 h 682"/>
                  <a:gd name="T38" fmla="*/ 4 w 17"/>
                  <a:gd name="T39" fmla="*/ 409 h 682"/>
                  <a:gd name="T40" fmla="*/ 4 w 17"/>
                  <a:gd name="T41" fmla="*/ 394 h 682"/>
                  <a:gd name="T42" fmla="*/ 4 w 17"/>
                  <a:gd name="T43" fmla="*/ 380 h 682"/>
                  <a:gd name="T44" fmla="*/ 5 w 17"/>
                  <a:gd name="T45" fmla="*/ 366 h 682"/>
                  <a:gd name="T46" fmla="*/ 5 w 17"/>
                  <a:gd name="T47" fmla="*/ 352 h 682"/>
                  <a:gd name="T48" fmla="*/ 5 w 17"/>
                  <a:gd name="T49" fmla="*/ 338 h 682"/>
                  <a:gd name="T50" fmla="*/ 5 w 17"/>
                  <a:gd name="T51" fmla="*/ 324 h 682"/>
                  <a:gd name="T52" fmla="*/ 5 w 17"/>
                  <a:gd name="T53" fmla="*/ 310 h 682"/>
                  <a:gd name="T54" fmla="*/ 5 w 17"/>
                  <a:gd name="T55" fmla="*/ 297 h 682"/>
                  <a:gd name="T56" fmla="*/ 6 w 17"/>
                  <a:gd name="T57" fmla="*/ 283 h 682"/>
                  <a:gd name="T58" fmla="*/ 6 w 17"/>
                  <a:gd name="T59" fmla="*/ 270 h 682"/>
                  <a:gd name="T60" fmla="*/ 6 w 17"/>
                  <a:gd name="T61" fmla="*/ 256 h 682"/>
                  <a:gd name="T62" fmla="*/ 6 w 17"/>
                  <a:gd name="T63" fmla="*/ 243 h 682"/>
                  <a:gd name="T64" fmla="*/ 6 w 17"/>
                  <a:gd name="T65" fmla="*/ 230 h 682"/>
                  <a:gd name="T66" fmla="*/ 6 w 17"/>
                  <a:gd name="T67" fmla="*/ 217 h 682"/>
                  <a:gd name="T68" fmla="*/ 6 w 17"/>
                  <a:gd name="T69" fmla="*/ 204 h 682"/>
                  <a:gd name="T70" fmla="*/ 8 w 17"/>
                  <a:gd name="T71" fmla="*/ 192 h 682"/>
                  <a:gd name="T72" fmla="*/ 8 w 17"/>
                  <a:gd name="T73" fmla="*/ 178 h 682"/>
                  <a:gd name="T74" fmla="*/ 8 w 17"/>
                  <a:gd name="T75" fmla="*/ 165 h 682"/>
                  <a:gd name="T76" fmla="*/ 8 w 17"/>
                  <a:gd name="T77" fmla="*/ 152 h 682"/>
                  <a:gd name="T78" fmla="*/ 8 w 17"/>
                  <a:gd name="T79" fmla="*/ 139 h 682"/>
                  <a:gd name="T80" fmla="*/ 8 w 17"/>
                  <a:gd name="T81" fmla="*/ 126 h 682"/>
                  <a:gd name="T82" fmla="*/ 9 w 17"/>
                  <a:gd name="T83" fmla="*/ 112 h 682"/>
                  <a:gd name="T84" fmla="*/ 9 w 17"/>
                  <a:gd name="T85" fmla="*/ 99 h 682"/>
                  <a:gd name="T86" fmla="*/ 9 w 17"/>
                  <a:gd name="T87" fmla="*/ 86 h 682"/>
                  <a:gd name="T88" fmla="*/ 9 w 17"/>
                  <a:gd name="T89" fmla="*/ 73 h 682"/>
                  <a:gd name="T90" fmla="*/ 10 w 17"/>
                  <a:gd name="T91" fmla="*/ 60 h 682"/>
                  <a:gd name="T92" fmla="*/ 10 w 17"/>
                  <a:gd name="T93" fmla="*/ 46 h 682"/>
                  <a:gd name="T94" fmla="*/ 10 w 17"/>
                  <a:gd name="T95" fmla="*/ 33 h 682"/>
                  <a:gd name="T96" fmla="*/ 11 w 17"/>
                  <a:gd name="T97" fmla="*/ 21 h 682"/>
                  <a:gd name="T98" fmla="*/ 11 w 17"/>
                  <a:gd name="T99" fmla="*/ 8 h 682"/>
                  <a:gd name="T100" fmla="*/ 12 w 17"/>
                  <a:gd name="T101" fmla="*/ 3 h 682"/>
                  <a:gd name="T102" fmla="*/ 14 w 17"/>
                  <a:gd name="T103" fmla="*/ 15 h 682"/>
                  <a:gd name="T104" fmla="*/ 14 w 17"/>
                  <a:gd name="T105" fmla="*/ 28 h 682"/>
                  <a:gd name="T106" fmla="*/ 15 w 17"/>
                  <a:gd name="T107" fmla="*/ 42 h 682"/>
                  <a:gd name="T108" fmla="*/ 15 w 17"/>
                  <a:gd name="T109" fmla="*/ 55 h 682"/>
                  <a:gd name="T110" fmla="*/ 15 w 17"/>
                  <a:gd name="T111" fmla="*/ 68 h 682"/>
                  <a:gd name="T112" fmla="*/ 16 w 17"/>
                  <a:gd name="T113" fmla="*/ 81 h 682"/>
                  <a:gd name="T114" fmla="*/ 16 w 17"/>
                  <a:gd name="T115" fmla="*/ 94 h 682"/>
                  <a:gd name="T116" fmla="*/ 16 w 17"/>
                  <a:gd name="T117" fmla="*/ 108 h 682"/>
                  <a:gd name="T118" fmla="*/ 16 w 17"/>
                  <a:gd name="T119" fmla="*/ 121 h 682"/>
                  <a:gd name="T120" fmla="*/ 16 w 17"/>
                  <a:gd name="T121" fmla="*/ 134 h 682"/>
                  <a:gd name="T122" fmla="*/ 17 w 17"/>
                  <a:gd name="T123" fmla="*/ 147 h 682"/>
                  <a:gd name="T124" fmla="*/ 17 w 17"/>
                  <a:gd name="T125" fmla="*/ 160 h 682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60000 65536"/>
                  <a:gd name="T187" fmla="*/ 0 60000 65536"/>
                  <a:gd name="T188" fmla="*/ 0 60000 65536"/>
                  <a:gd name="T189" fmla="*/ 0 w 17"/>
                  <a:gd name="T190" fmla="*/ 0 h 682"/>
                  <a:gd name="T191" fmla="*/ 17 w 17"/>
                  <a:gd name="T192" fmla="*/ 682 h 682"/>
                </a:gdLst>
                <a:ahLst/>
                <a:cxnLst>
                  <a:cxn ang="T126">
                    <a:pos x="T0" y="T1"/>
                  </a:cxn>
                  <a:cxn ang="T127">
                    <a:pos x="T2" y="T3"/>
                  </a:cxn>
                  <a:cxn ang="T128">
                    <a:pos x="T4" y="T5"/>
                  </a:cxn>
                  <a:cxn ang="T129">
                    <a:pos x="T6" y="T7"/>
                  </a:cxn>
                  <a:cxn ang="T130">
                    <a:pos x="T8" y="T9"/>
                  </a:cxn>
                  <a:cxn ang="T131">
                    <a:pos x="T10" y="T11"/>
                  </a:cxn>
                  <a:cxn ang="T132">
                    <a:pos x="T12" y="T13"/>
                  </a:cxn>
                  <a:cxn ang="T133">
                    <a:pos x="T14" y="T15"/>
                  </a:cxn>
                  <a:cxn ang="T134">
                    <a:pos x="T16" y="T17"/>
                  </a:cxn>
                  <a:cxn ang="T135">
                    <a:pos x="T18" y="T19"/>
                  </a:cxn>
                  <a:cxn ang="T136">
                    <a:pos x="T20" y="T21"/>
                  </a:cxn>
                  <a:cxn ang="T137">
                    <a:pos x="T22" y="T23"/>
                  </a:cxn>
                  <a:cxn ang="T138">
                    <a:pos x="T24" y="T25"/>
                  </a:cxn>
                  <a:cxn ang="T139">
                    <a:pos x="T26" y="T27"/>
                  </a:cxn>
                  <a:cxn ang="T140">
                    <a:pos x="T28" y="T29"/>
                  </a:cxn>
                  <a:cxn ang="T141">
                    <a:pos x="T30" y="T31"/>
                  </a:cxn>
                  <a:cxn ang="T142">
                    <a:pos x="T32" y="T33"/>
                  </a:cxn>
                  <a:cxn ang="T143">
                    <a:pos x="T34" y="T35"/>
                  </a:cxn>
                  <a:cxn ang="T144">
                    <a:pos x="T36" y="T37"/>
                  </a:cxn>
                  <a:cxn ang="T145">
                    <a:pos x="T38" y="T39"/>
                  </a:cxn>
                  <a:cxn ang="T146">
                    <a:pos x="T40" y="T41"/>
                  </a:cxn>
                  <a:cxn ang="T147">
                    <a:pos x="T42" y="T43"/>
                  </a:cxn>
                  <a:cxn ang="T148">
                    <a:pos x="T44" y="T45"/>
                  </a:cxn>
                  <a:cxn ang="T149">
                    <a:pos x="T46" y="T47"/>
                  </a:cxn>
                  <a:cxn ang="T150">
                    <a:pos x="T48" y="T49"/>
                  </a:cxn>
                  <a:cxn ang="T151">
                    <a:pos x="T50" y="T51"/>
                  </a:cxn>
                  <a:cxn ang="T152">
                    <a:pos x="T52" y="T53"/>
                  </a:cxn>
                  <a:cxn ang="T153">
                    <a:pos x="T54" y="T55"/>
                  </a:cxn>
                  <a:cxn ang="T154">
                    <a:pos x="T56" y="T57"/>
                  </a:cxn>
                  <a:cxn ang="T155">
                    <a:pos x="T58" y="T59"/>
                  </a:cxn>
                  <a:cxn ang="T156">
                    <a:pos x="T60" y="T61"/>
                  </a:cxn>
                  <a:cxn ang="T157">
                    <a:pos x="T62" y="T63"/>
                  </a:cxn>
                  <a:cxn ang="T158">
                    <a:pos x="T64" y="T65"/>
                  </a:cxn>
                  <a:cxn ang="T159">
                    <a:pos x="T66" y="T67"/>
                  </a:cxn>
                  <a:cxn ang="T160">
                    <a:pos x="T68" y="T69"/>
                  </a:cxn>
                  <a:cxn ang="T161">
                    <a:pos x="T70" y="T71"/>
                  </a:cxn>
                  <a:cxn ang="T162">
                    <a:pos x="T72" y="T73"/>
                  </a:cxn>
                  <a:cxn ang="T163">
                    <a:pos x="T74" y="T75"/>
                  </a:cxn>
                  <a:cxn ang="T164">
                    <a:pos x="T76" y="T77"/>
                  </a:cxn>
                  <a:cxn ang="T165">
                    <a:pos x="T78" y="T79"/>
                  </a:cxn>
                  <a:cxn ang="T166">
                    <a:pos x="T80" y="T81"/>
                  </a:cxn>
                  <a:cxn ang="T167">
                    <a:pos x="T82" y="T83"/>
                  </a:cxn>
                  <a:cxn ang="T168">
                    <a:pos x="T84" y="T85"/>
                  </a:cxn>
                  <a:cxn ang="T169">
                    <a:pos x="T86" y="T87"/>
                  </a:cxn>
                  <a:cxn ang="T170">
                    <a:pos x="T88" y="T89"/>
                  </a:cxn>
                  <a:cxn ang="T171">
                    <a:pos x="T90" y="T91"/>
                  </a:cxn>
                  <a:cxn ang="T172">
                    <a:pos x="T92" y="T93"/>
                  </a:cxn>
                  <a:cxn ang="T173">
                    <a:pos x="T94" y="T95"/>
                  </a:cxn>
                  <a:cxn ang="T174">
                    <a:pos x="T96" y="T97"/>
                  </a:cxn>
                  <a:cxn ang="T175">
                    <a:pos x="T98" y="T99"/>
                  </a:cxn>
                  <a:cxn ang="T176">
                    <a:pos x="T100" y="T101"/>
                  </a:cxn>
                  <a:cxn ang="T177">
                    <a:pos x="T102" y="T103"/>
                  </a:cxn>
                  <a:cxn ang="T178">
                    <a:pos x="T104" y="T105"/>
                  </a:cxn>
                  <a:cxn ang="T179">
                    <a:pos x="T106" y="T107"/>
                  </a:cxn>
                  <a:cxn ang="T180">
                    <a:pos x="T108" y="T109"/>
                  </a:cxn>
                  <a:cxn ang="T181">
                    <a:pos x="T110" y="T111"/>
                  </a:cxn>
                  <a:cxn ang="T182">
                    <a:pos x="T112" y="T113"/>
                  </a:cxn>
                  <a:cxn ang="T183">
                    <a:pos x="T114" y="T115"/>
                  </a:cxn>
                  <a:cxn ang="T184">
                    <a:pos x="T116" y="T117"/>
                  </a:cxn>
                  <a:cxn ang="T185">
                    <a:pos x="T118" y="T119"/>
                  </a:cxn>
                  <a:cxn ang="T186">
                    <a:pos x="T120" y="T121"/>
                  </a:cxn>
                  <a:cxn ang="T187">
                    <a:pos x="T122" y="T123"/>
                  </a:cxn>
                  <a:cxn ang="T188">
                    <a:pos x="T124" y="T125"/>
                  </a:cxn>
                </a:cxnLst>
                <a:rect l="T189" t="T190" r="T191" b="T192"/>
                <a:pathLst>
                  <a:path w="17" h="682">
                    <a:moveTo>
                      <a:pt x="0" y="682"/>
                    </a:moveTo>
                    <a:lnTo>
                      <a:pt x="0" y="681"/>
                    </a:lnTo>
                    <a:lnTo>
                      <a:pt x="0" y="680"/>
                    </a:lnTo>
                    <a:lnTo>
                      <a:pt x="0" y="679"/>
                    </a:lnTo>
                    <a:lnTo>
                      <a:pt x="0" y="678"/>
                    </a:lnTo>
                    <a:lnTo>
                      <a:pt x="0" y="676"/>
                    </a:lnTo>
                    <a:lnTo>
                      <a:pt x="0" y="675"/>
                    </a:lnTo>
                    <a:lnTo>
                      <a:pt x="0" y="674"/>
                    </a:lnTo>
                    <a:lnTo>
                      <a:pt x="0" y="673"/>
                    </a:lnTo>
                    <a:lnTo>
                      <a:pt x="0" y="672"/>
                    </a:lnTo>
                    <a:lnTo>
                      <a:pt x="0" y="670"/>
                    </a:lnTo>
                    <a:lnTo>
                      <a:pt x="0" y="669"/>
                    </a:lnTo>
                    <a:lnTo>
                      <a:pt x="0" y="668"/>
                    </a:lnTo>
                    <a:lnTo>
                      <a:pt x="0" y="667"/>
                    </a:lnTo>
                    <a:lnTo>
                      <a:pt x="0" y="666"/>
                    </a:lnTo>
                    <a:lnTo>
                      <a:pt x="0" y="664"/>
                    </a:lnTo>
                    <a:lnTo>
                      <a:pt x="0" y="663"/>
                    </a:lnTo>
                    <a:lnTo>
                      <a:pt x="0" y="662"/>
                    </a:lnTo>
                    <a:lnTo>
                      <a:pt x="0" y="661"/>
                    </a:lnTo>
                    <a:lnTo>
                      <a:pt x="0" y="660"/>
                    </a:lnTo>
                    <a:lnTo>
                      <a:pt x="0" y="658"/>
                    </a:lnTo>
                    <a:lnTo>
                      <a:pt x="0" y="657"/>
                    </a:lnTo>
                    <a:lnTo>
                      <a:pt x="0" y="656"/>
                    </a:lnTo>
                    <a:lnTo>
                      <a:pt x="0" y="655"/>
                    </a:lnTo>
                    <a:lnTo>
                      <a:pt x="0" y="654"/>
                    </a:lnTo>
                    <a:lnTo>
                      <a:pt x="0" y="652"/>
                    </a:lnTo>
                    <a:lnTo>
                      <a:pt x="0" y="651"/>
                    </a:lnTo>
                    <a:lnTo>
                      <a:pt x="0" y="650"/>
                    </a:lnTo>
                    <a:lnTo>
                      <a:pt x="0" y="649"/>
                    </a:lnTo>
                    <a:lnTo>
                      <a:pt x="0" y="648"/>
                    </a:lnTo>
                    <a:lnTo>
                      <a:pt x="0" y="646"/>
                    </a:lnTo>
                    <a:lnTo>
                      <a:pt x="2" y="645"/>
                    </a:lnTo>
                    <a:lnTo>
                      <a:pt x="2" y="644"/>
                    </a:lnTo>
                    <a:lnTo>
                      <a:pt x="2" y="643"/>
                    </a:lnTo>
                    <a:lnTo>
                      <a:pt x="2" y="642"/>
                    </a:lnTo>
                    <a:lnTo>
                      <a:pt x="2" y="640"/>
                    </a:lnTo>
                    <a:lnTo>
                      <a:pt x="2" y="639"/>
                    </a:lnTo>
                    <a:lnTo>
                      <a:pt x="2" y="638"/>
                    </a:lnTo>
                    <a:lnTo>
                      <a:pt x="2" y="637"/>
                    </a:lnTo>
                    <a:lnTo>
                      <a:pt x="2" y="636"/>
                    </a:lnTo>
                    <a:lnTo>
                      <a:pt x="2" y="634"/>
                    </a:lnTo>
                    <a:lnTo>
                      <a:pt x="2" y="633"/>
                    </a:lnTo>
                    <a:lnTo>
                      <a:pt x="2" y="632"/>
                    </a:lnTo>
                    <a:lnTo>
                      <a:pt x="2" y="631"/>
                    </a:lnTo>
                    <a:lnTo>
                      <a:pt x="2" y="630"/>
                    </a:lnTo>
                    <a:lnTo>
                      <a:pt x="2" y="628"/>
                    </a:lnTo>
                    <a:lnTo>
                      <a:pt x="2" y="627"/>
                    </a:lnTo>
                    <a:lnTo>
                      <a:pt x="2" y="626"/>
                    </a:lnTo>
                    <a:lnTo>
                      <a:pt x="2" y="625"/>
                    </a:lnTo>
                    <a:lnTo>
                      <a:pt x="2" y="624"/>
                    </a:lnTo>
                    <a:lnTo>
                      <a:pt x="2" y="622"/>
                    </a:lnTo>
                    <a:lnTo>
                      <a:pt x="2" y="621"/>
                    </a:lnTo>
                    <a:lnTo>
                      <a:pt x="2" y="620"/>
                    </a:lnTo>
                    <a:lnTo>
                      <a:pt x="2" y="619"/>
                    </a:lnTo>
                    <a:lnTo>
                      <a:pt x="2" y="618"/>
                    </a:lnTo>
                    <a:lnTo>
                      <a:pt x="2" y="616"/>
                    </a:lnTo>
                    <a:lnTo>
                      <a:pt x="2" y="615"/>
                    </a:lnTo>
                    <a:lnTo>
                      <a:pt x="2" y="614"/>
                    </a:lnTo>
                    <a:lnTo>
                      <a:pt x="2" y="613"/>
                    </a:lnTo>
                    <a:lnTo>
                      <a:pt x="2" y="612"/>
                    </a:lnTo>
                    <a:lnTo>
                      <a:pt x="2" y="610"/>
                    </a:lnTo>
                    <a:lnTo>
                      <a:pt x="2" y="609"/>
                    </a:lnTo>
                    <a:lnTo>
                      <a:pt x="2" y="608"/>
                    </a:lnTo>
                    <a:lnTo>
                      <a:pt x="2" y="607"/>
                    </a:lnTo>
                    <a:lnTo>
                      <a:pt x="2" y="606"/>
                    </a:lnTo>
                    <a:lnTo>
                      <a:pt x="2" y="603"/>
                    </a:lnTo>
                    <a:lnTo>
                      <a:pt x="2" y="602"/>
                    </a:lnTo>
                    <a:lnTo>
                      <a:pt x="2" y="601"/>
                    </a:lnTo>
                    <a:lnTo>
                      <a:pt x="2" y="600"/>
                    </a:lnTo>
                    <a:lnTo>
                      <a:pt x="2" y="598"/>
                    </a:lnTo>
                    <a:lnTo>
                      <a:pt x="2" y="597"/>
                    </a:lnTo>
                    <a:lnTo>
                      <a:pt x="2" y="596"/>
                    </a:lnTo>
                    <a:lnTo>
                      <a:pt x="2" y="595"/>
                    </a:lnTo>
                    <a:lnTo>
                      <a:pt x="2" y="594"/>
                    </a:lnTo>
                    <a:lnTo>
                      <a:pt x="2" y="592"/>
                    </a:lnTo>
                    <a:lnTo>
                      <a:pt x="2" y="591"/>
                    </a:lnTo>
                    <a:lnTo>
                      <a:pt x="2" y="590"/>
                    </a:lnTo>
                    <a:lnTo>
                      <a:pt x="2" y="589"/>
                    </a:lnTo>
                    <a:lnTo>
                      <a:pt x="2" y="588"/>
                    </a:lnTo>
                    <a:lnTo>
                      <a:pt x="2" y="586"/>
                    </a:lnTo>
                    <a:lnTo>
                      <a:pt x="2" y="585"/>
                    </a:lnTo>
                    <a:lnTo>
                      <a:pt x="2" y="584"/>
                    </a:lnTo>
                    <a:lnTo>
                      <a:pt x="2" y="583"/>
                    </a:lnTo>
                    <a:lnTo>
                      <a:pt x="2" y="582"/>
                    </a:lnTo>
                    <a:lnTo>
                      <a:pt x="2" y="580"/>
                    </a:lnTo>
                    <a:lnTo>
                      <a:pt x="2" y="579"/>
                    </a:lnTo>
                    <a:lnTo>
                      <a:pt x="2" y="578"/>
                    </a:lnTo>
                    <a:lnTo>
                      <a:pt x="2" y="577"/>
                    </a:lnTo>
                    <a:lnTo>
                      <a:pt x="2" y="576"/>
                    </a:lnTo>
                    <a:lnTo>
                      <a:pt x="2" y="574"/>
                    </a:lnTo>
                    <a:lnTo>
                      <a:pt x="2" y="573"/>
                    </a:lnTo>
                    <a:lnTo>
                      <a:pt x="2" y="572"/>
                    </a:lnTo>
                    <a:lnTo>
                      <a:pt x="2" y="571"/>
                    </a:lnTo>
                    <a:lnTo>
                      <a:pt x="2" y="570"/>
                    </a:lnTo>
                    <a:lnTo>
                      <a:pt x="2" y="568"/>
                    </a:lnTo>
                    <a:lnTo>
                      <a:pt x="2" y="567"/>
                    </a:lnTo>
                    <a:lnTo>
                      <a:pt x="2" y="565"/>
                    </a:lnTo>
                    <a:lnTo>
                      <a:pt x="2" y="564"/>
                    </a:lnTo>
                    <a:lnTo>
                      <a:pt x="2" y="562"/>
                    </a:lnTo>
                    <a:lnTo>
                      <a:pt x="2" y="561"/>
                    </a:lnTo>
                    <a:lnTo>
                      <a:pt x="2" y="560"/>
                    </a:lnTo>
                    <a:lnTo>
                      <a:pt x="2" y="559"/>
                    </a:lnTo>
                    <a:lnTo>
                      <a:pt x="3" y="558"/>
                    </a:lnTo>
                    <a:lnTo>
                      <a:pt x="3" y="556"/>
                    </a:lnTo>
                    <a:lnTo>
                      <a:pt x="3" y="555"/>
                    </a:lnTo>
                    <a:lnTo>
                      <a:pt x="3" y="554"/>
                    </a:lnTo>
                    <a:lnTo>
                      <a:pt x="3" y="553"/>
                    </a:lnTo>
                    <a:lnTo>
                      <a:pt x="3" y="552"/>
                    </a:lnTo>
                    <a:lnTo>
                      <a:pt x="3" y="550"/>
                    </a:lnTo>
                    <a:lnTo>
                      <a:pt x="3" y="549"/>
                    </a:lnTo>
                    <a:lnTo>
                      <a:pt x="3" y="548"/>
                    </a:lnTo>
                    <a:lnTo>
                      <a:pt x="3" y="547"/>
                    </a:lnTo>
                    <a:lnTo>
                      <a:pt x="3" y="546"/>
                    </a:lnTo>
                    <a:lnTo>
                      <a:pt x="3" y="544"/>
                    </a:lnTo>
                    <a:lnTo>
                      <a:pt x="3" y="543"/>
                    </a:lnTo>
                    <a:lnTo>
                      <a:pt x="3" y="542"/>
                    </a:lnTo>
                    <a:lnTo>
                      <a:pt x="3" y="541"/>
                    </a:lnTo>
                    <a:lnTo>
                      <a:pt x="3" y="538"/>
                    </a:lnTo>
                    <a:lnTo>
                      <a:pt x="3" y="537"/>
                    </a:lnTo>
                    <a:lnTo>
                      <a:pt x="3" y="536"/>
                    </a:lnTo>
                    <a:lnTo>
                      <a:pt x="3" y="535"/>
                    </a:lnTo>
                    <a:lnTo>
                      <a:pt x="3" y="534"/>
                    </a:lnTo>
                    <a:lnTo>
                      <a:pt x="3" y="532"/>
                    </a:lnTo>
                    <a:lnTo>
                      <a:pt x="3" y="531"/>
                    </a:lnTo>
                    <a:lnTo>
                      <a:pt x="3" y="530"/>
                    </a:lnTo>
                    <a:lnTo>
                      <a:pt x="3" y="529"/>
                    </a:lnTo>
                    <a:lnTo>
                      <a:pt x="3" y="528"/>
                    </a:lnTo>
                    <a:lnTo>
                      <a:pt x="3" y="526"/>
                    </a:lnTo>
                    <a:lnTo>
                      <a:pt x="3" y="525"/>
                    </a:lnTo>
                    <a:lnTo>
                      <a:pt x="3" y="524"/>
                    </a:lnTo>
                    <a:lnTo>
                      <a:pt x="3" y="523"/>
                    </a:lnTo>
                    <a:lnTo>
                      <a:pt x="3" y="522"/>
                    </a:lnTo>
                    <a:lnTo>
                      <a:pt x="3" y="520"/>
                    </a:lnTo>
                    <a:lnTo>
                      <a:pt x="3" y="519"/>
                    </a:lnTo>
                    <a:lnTo>
                      <a:pt x="3" y="518"/>
                    </a:lnTo>
                    <a:lnTo>
                      <a:pt x="3" y="516"/>
                    </a:lnTo>
                    <a:lnTo>
                      <a:pt x="3" y="514"/>
                    </a:lnTo>
                    <a:lnTo>
                      <a:pt x="3" y="513"/>
                    </a:lnTo>
                    <a:lnTo>
                      <a:pt x="3" y="512"/>
                    </a:lnTo>
                    <a:lnTo>
                      <a:pt x="3" y="511"/>
                    </a:lnTo>
                    <a:lnTo>
                      <a:pt x="3" y="510"/>
                    </a:lnTo>
                    <a:lnTo>
                      <a:pt x="3" y="508"/>
                    </a:lnTo>
                    <a:lnTo>
                      <a:pt x="3" y="507"/>
                    </a:lnTo>
                    <a:lnTo>
                      <a:pt x="3" y="506"/>
                    </a:lnTo>
                    <a:lnTo>
                      <a:pt x="3" y="505"/>
                    </a:lnTo>
                    <a:lnTo>
                      <a:pt x="3" y="504"/>
                    </a:lnTo>
                    <a:lnTo>
                      <a:pt x="3" y="502"/>
                    </a:lnTo>
                    <a:lnTo>
                      <a:pt x="3" y="501"/>
                    </a:lnTo>
                    <a:lnTo>
                      <a:pt x="3" y="500"/>
                    </a:lnTo>
                    <a:lnTo>
                      <a:pt x="3" y="499"/>
                    </a:lnTo>
                    <a:lnTo>
                      <a:pt x="3" y="498"/>
                    </a:lnTo>
                    <a:lnTo>
                      <a:pt x="3" y="495"/>
                    </a:lnTo>
                    <a:lnTo>
                      <a:pt x="3" y="494"/>
                    </a:lnTo>
                    <a:lnTo>
                      <a:pt x="3" y="493"/>
                    </a:lnTo>
                    <a:lnTo>
                      <a:pt x="3" y="492"/>
                    </a:lnTo>
                    <a:lnTo>
                      <a:pt x="3" y="490"/>
                    </a:lnTo>
                    <a:lnTo>
                      <a:pt x="3" y="489"/>
                    </a:lnTo>
                    <a:lnTo>
                      <a:pt x="3" y="488"/>
                    </a:lnTo>
                    <a:lnTo>
                      <a:pt x="3" y="487"/>
                    </a:lnTo>
                    <a:lnTo>
                      <a:pt x="3" y="486"/>
                    </a:lnTo>
                    <a:lnTo>
                      <a:pt x="3" y="484"/>
                    </a:lnTo>
                    <a:lnTo>
                      <a:pt x="3" y="483"/>
                    </a:lnTo>
                    <a:lnTo>
                      <a:pt x="3" y="482"/>
                    </a:lnTo>
                    <a:lnTo>
                      <a:pt x="3" y="481"/>
                    </a:lnTo>
                    <a:lnTo>
                      <a:pt x="3" y="480"/>
                    </a:lnTo>
                    <a:lnTo>
                      <a:pt x="3" y="478"/>
                    </a:lnTo>
                    <a:lnTo>
                      <a:pt x="3" y="476"/>
                    </a:lnTo>
                    <a:lnTo>
                      <a:pt x="3" y="475"/>
                    </a:lnTo>
                    <a:lnTo>
                      <a:pt x="3" y="474"/>
                    </a:lnTo>
                    <a:lnTo>
                      <a:pt x="3" y="472"/>
                    </a:lnTo>
                    <a:lnTo>
                      <a:pt x="3" y="471"/>
                    </a:lnTo>
                    <a:lnTo>
                      <a:pt x="3" y="470"/>
                    </a:lnTo>
                    <a:lnTo>
                      <a:pt x="3" y="469"/>
                    </a:lnTo>
                    <a:lnTo>
                      <a:pt x="3" y="468"/>
                    </a:lnTo>
                    <a:lnTo>
                      <a:pt x="4" y="466"/>
                    </a:lnTo>
                    <a:lnTo>
                      <a:pt x="4" y="465"/>
                    </a:lnTo>
                    <a:lnTo>
                      <a:pt x="4" y="464"/>
                    </a:lnTo>
                    <a:lnTo>
                      <a:pt x="4" y="463"/>
                    </a:lnTo>
                    <a:lnTo>
                      <a:pt x="4" y="462"/>
                    </a:lnTo>
                    <a:lnTo>
                      <a:pt x="4" y="460"/>
                    </a:lnTo>
                    <a:lnTo>
                      <a:pt x="4" y="458"/>
                    </a:lnTo>
                    <a:lnTo>
                      <a:pt x="4" y="457"/>
                    </a:lnTo>
                    <a:lnTo>
                      <a:pt x="4" y="456"/>
                    </a:lnTo>
                    <a:lnTo>
                      <a:pt x="4" y="454"/>
                    </a:lnTo>
                    <a:lnTo>
                      <a:pt x="4" y="453"/>
                    </a:lnTo>
                    <a:lnTo>
                      <a:pt x="4" y="452"/>
                    </a:lnTo>
                    <a:lnTo>
                      <a:pt x="4" y="451"/>
                    </a:lnTo>
                    <a:lnTo>
                      <a:pt x="4" y="450"/>
                    </a:lnTo>
                    <a:lnTo>
                      <a:pt x="4" y="448"/>
                    </a:lnTo>
                    <a:lnTo>
                      <a:pt x="4" y="447"/>
                    </a:lnTo>
                    <a:lnTo>
                      <a:pt x="4" y="446"/>
                    </a:lnTo>
                    <a:lnTo>
                      <a:pt x="4" y="445"/>
                    </a:lnTo>
                    <a:lnTo>
                      <a:pt x="4" y="444"/>
                    </a:lnTo>
                    <a:lnTo>
                      <a:pt x="4" y="442"/>
                    </a:lnTo>
                    <a:lnTo>
                      <a:pt x="4" y="440"/>
                    </a:lnTo>
                    <a:lnTo>
                      <a:pt x="4" y="439"/>
                    </a:lnTo>
                    <a:lnTo>
                      <a:pt x="4" y="438"/>
                    </a:lnTo>
                    <a:lnTo>
                      <a:pt x="4" y="436"/>
                    </a:lnTo>
                    <a:lnTo>
                      <a:pt x="4" y="435"/>
                    </a:lnTo>
                    <a:lnTo>
                      <a:pt x="4" y="434"/>
                    </a:lnTo>
                    <a:lnTo>
                      <a:pt x="4" y="433"/>
                    </a:lnTo>
                    <a:lnTo>
                      <a:pt x="4" y="432"/>
                    </a:lnTo>
                    <a:lnTo>
                      <a:pt x="4" y="430"/>
                    </a:lnTo>
                    <a:lnTo>
                      <a:pt x="4" y="429"/>
                    </a:lnTo>
                    <a:lnTo>
                      <a:pt x="4" y="428"/>
                    </a:lnTo>
                    <a:lnTo>
                      <a:pt x="4" y="427"/>
                    </a:lnTo>
                    <a:lnTo>
                      <a:pt x="4" y="426"/>
                    </a:lnTo>
                    <a:lnTo>
                      <a:pt x="4" y="423"/>
                    </a:lnTo>
                    <a:lnTo>
                      <a:pt x="4" y="422"/>
                    </a:lnTo>
                    <a:lnTo>
                      <a:pt x="4" y="421"/>
                    </a:lnTo>
                    <a:lnTo>
                      <a:pt x="4" y="420"/>
                    </a:lnTo>
                    <a:lnTo>
                      <a:pt x="4" y="418"/>
                    </a:lnTo>
                    <a:lnTo>
                      <a:pt x="4" y="417"/>
                    </a:lnTo>
                    <a:lnTo>
                      <a:pt x="4" y="416"/>
                    </a:lnTo>
                    <a:lnTo>
                      <a:pt x="4" y="415"/>
                    </a:lnTo>
                    <a:lnTo>
                      <a:pt x="4" y="414"/>
                    </a:lnTo>
                    <a:lnTo>
                      <a:pt x="4" y="412"/>
                    </a:lnTo>
                    <a:lnTo>
                      <a:pt x="4" y="411"/>
                    </a:lnTo>
                    <a:lnTo>
                      <a:pt x="4" y="410"/>
                    </a:lnTo>
                    <a:lnTo>
                      <a:pt x="4" y="409"/>
                    </a:lnTo>
                    <a:lnTo>
                      <a:pt x="4" y="408"/>
                    </a:lnTo>
                    <a:lnTo>
                      <a:pt x="4" y="405"/>
                    </a:lnTo>
                    <a:lnTo>
                      <a:pt x="4" y="404"/>
                    </a:lnTo>
                    <a:lnTo>
                      <a:pt x="4" y="403"/>
                    </a:lnTo>
                    <a:lnTo>
                      <a:pt x="4" y="402"/>
                    </a:lnTo>
                    <a:lnTo>
                      <a:pt x="4" y="400"/>
                    </a:lnTo>
                    <a:lnTo>
                      <a:pt x="4" y="399"/>
                    </a:lnTo>
                    <a:lnTo>
                      <a:pt x="4" y="398"/>
                    </a:lnTo>
                    <a:lnTo>
                      <a:pt x="4" y="397"/>
                    </a:lnTo>
                    <a:lnTo>
                      <a:pt x="4" y="396"/>
                    </a:lnTo>
                    <a:lnTo>
                      <a:pt x="4" y="394"/>
                    </a:lnTo>
                    <a:lnTo>
                      <a:pt x="4" y="393"/>
                    </a:lnTo>
                    <a:lnTo>
                      <a:pt x="4" y="392"/>
                    </a:lnTo>
                    <a:lnTo>
                      <a:pt x="4" y="391"/>
                    </a:lnTo>
                    <a:lnTo>
                      <a:pt x="4" y="390"/>
                    </a:lnTo>
                    <a:lnTo>
                      <a:pt x="4" y="387"/>
                    </a:lnTo>
                    <a:lnTo>
                      <a:pt x="4" y="386"/>
                    </a:lnTo>
                    <a:lnTo>
                      <a:pt x="4" y="385"/>
                    </a:lnTo>
                    <a:lnTo>
                      <a:pt x="4" y="384"/>
                    </a:lnTo>
                    <a:lnTo>
                      <a:pt x="4" y="382"/>
                    </a:lnTo>
                    <a:lnTo>
                      <a:pt x="4" y="381"/>
                    </a:lnTo>
                    <a:lnTo>
                      <a:pt x="4" y="380"/>
                    </a:lnTo>
                    <a:lnTo>
                      <a:pt x="4" y="379"/>
                    </a:lnTo>
                    <a:lnTo>
                      <a:pt x="4" y="378"/>
                    </a:lnTo>
                    <a:lnTo>
                      <a:pt x="4" y="376"/>
                    </a:lnTo>
                    <a:lnTo>
                      <a:pt x="4" y="375"/>
                    </a:lnTo>
                    <a:lnTo>
                      <a:pt x="5" y="374"/>
                    </a:lnTo>
                    <a:lnTo>
                      <a:pt x="5" y="373"/>
                    </a:lnTo>
                    <a:lnTo>
                      <a:pt x="5" y="372"/>
                    </a:lnTo>
                    <a:lnTo>
                      <a:pt x="5" y="370"/>
                    </a:lnTo>
                    <a:lnTo>
                      <a:pt x="5" y="368"/>
                    </a:lnTo>
                    <a:lnTo>
                      <a:pt x="5" y="367"/>
                    </a:lnTo>
                    <a:lnTo>
                      <a:pt x="5" y="366"/>
                    </a:lnTo>
                    <a:lnTo>
                      <a:pt x="5" y="364"/>
                    </a:lnTo>
                    <a:lnTo>
                      <a:pt x="5" y="363"/>
                    </a:lnTo>
                    <a:lnTo>
                      <a:pt x="5" y="362"/>
                    </a:lnTo>
                    <a:lnTo>
                      <a:pt x="5" y="361"/>
                    </a:lnTo>
                    <a:lnTo>
                      <a:pt x="5" y="360"/>
                    </a:lnTo>
                    <a:lnTo>
                      <a:pt x="5" y="358"/>
                    </a:lnTo>
                    <a:lnTo>
                      <a:pt x="5" y="357"/>
                    </a:lnTo>
                    <a:lnTo>
                      <a:pt x="5" y="356"/>
                    </a:lnTo>
                    <a:lnTo>
                      <a:pt x="5" y="355"/>
                    </a:lnTo>
                    <a:lnTo>
                      <a:pt x="5" y="354"/>
                    </a:lnTo>
                    <a:lnTo>
                      <a:pt x="5" y="352"/>
                    </a:lnTo>
                    <a:lnTo>
                      <a:pt x="5" y="351"/>
                    </a:lnTo>
                    <a:lnTo>
                      <a:pt x="5" y="350"/>
                    </a:lnTo>
                    <a:lnTo>
                      <a:pt x="5" y="349"/>
                    </a:lnTo>
                    <a:lnTo>
                      <a:pt x="5" y="346"/>
                    </a:lnTo>
                    <a:lnTo>
                      <a:pt x="5" y="345"/>
                    </a:lnTo>
                    <a:lnTo>
                      <a:pt x="5" y="344"/>
                    </a:lnTo>
                    <a:lnTo>
                      <a:pt x="5" y="343"/>
                    </a:lnTo>
                    <a:lnTo>
                      <a:pt x="5" y="342"/>
                    </a:lnTo>
                    <a:lnTo>
                      <a:pt x="5" y="340"/>
                    </a:lnTo>
                    <a:lnTo>
                      <a:pt x="5" y="339"/>
                    </a:lnTo>
                    <a:lnTo>
                      <a:pt x="5" y="338"/>
                    </a:lnTo>
                    <a:lnTo>
                      <a:pt x="5" y="337"/>
                    </a:lnTo>
                    <a:lnTo>
                      <a:pt x="5" y="336"/>
                    </a:lnTo>
                    <a:lnTo>
                      <a:pt x="5" y="334"/>
                    </a:lnTo>
                    <a:lnTo>
                      <a:pt x="5" y="333"/>
                    </a:lnTo>
                    <a:lnTo>
                      <a:pt x="5" y="332"/>
                    </a:lnTo>
                    <a:lnTo>
                      <a:pt x="5" y="331"/>
                    </a:lnTo>
                    <a:lnTo>
                      <a:pt x="5" y="330"/>
                    </a:lnTo>
                    <a:lnTo>
                      <a:pt x="5" y="328"/>
                    </a:lnTo>
                    <a:lnTo>
                      <a:pt x="5" y="327"/>
                    </a:lnTo>
                    <a:lnTo>
                      <a:pt x="5" y="326"/>
                    </a:lnTo>
                    <a:lnTo>
                      <a:pt x="5" y="324"/>
                    </a:lnTo>
                    <a:lnTo>
                      <a:pt x="5" y="322"/>
                    </a:lnTo>
                    <a:lnTo>
                      <a:pt x="5" y="321"/>
                    </a:lnTo>
                    <a:lnTo>
                      <a:pt x="5" y="320"/>
                    </a:lnTo>
                    <a:lnTo>
                      <a:pt x="5" y="319"/>
                    </a:lnTo>
                    <a:lnTo>
                      <a:pt x="5" y="318"/>
                    </a:lnTo>
                    <a:lnTo>
                      <a:pt x="5" y="316"/>
                    </a:lnTo>
                    <a:lnTo>
                      <a:pt x="5" y="315"/>
                    </a:lnTo>
                    <a:lnTo>
                      <a:pt x="5" y="314"/>
                    </a:lnTo>
                    <a:lnTo>
                      <a:pt x="5" y="313"/>
                    </a:lnTo>
                    <a:lnTo>
                      <a:pt x="5" y="312"/>
                    </a:lnTo>
                    <a:lnTo>
                      <a:pt x="5" y="310"/>
                    </a:lnTo>
                    <a:lnTo>
                      <a:pt x="5" y="309"/>
                    </a:lnTo>
                    <a:lnTo>
                      <a:pt x="5" y="308"/>
                    </a:lnTo>
                    <a:lnTo>
                      <a:pt x="5" y="307"/>
                    </a:lnTo>
                    <a:lnTo>
                      <a:pt x="5" y="306"/>
                    </a:lnTo>
                    <a:lnTo>
                      <a:pt x="5" y="304"/>
                    </a:lnTo>
                    <a:lnTo>
                      <a:pt x="5" y="303"/>
                    </a:lnTo>
                    <a:lnTo>
                      <a:pt x="5" y="302"/>
                    </a:lnTo>
                    <a:lnTo>
                      <a:pt x="5" y="301"/>
                    </a:lnTo>
                    <a:lnTo>
                      <a:pt x="5" y="300"/>
                    </a:lnTo>
                    <a:lnTo>
                      <a:pt x="5" y="298"/>
                    </a:lnTo>
                    <a:lnTo>
                      <a:pt x="5" y="297"/>
                    </a:lnTo>
                    <a:lnTo>
                      <a:pt x="5" y="296"/>
                    </a:lnTo>
                    <a:lnTo>
                      <a:pt x="5" y="295"/>
                    </a:lnTo>
                    <a:lnTo>
                      <a:pt x="5" y="294"/>
                    </a:lnTo>
                    <a:lnTo>
                      <a:pt x="5" y="291"/>
                    </a:lnTo>
                    <a:lnTo>
                      <a:pt x="5" y="290"/>
                    </a:lnTo>
                    <a:lnTo>
                      <a:pt x="5" y="289"/>
                    </a:lnTo>
                    <a:lnTo>
                      <a:pt x="5" y="288"/>
                    </a:lnTo>
                    <a:lnTo>
                      <a:pt x="5" y="286"/>
                    </a:lnTo>
                    <a:lnTo>
                      <a:pt x="5" y="285"/>
                    </a:lnTo>
                    <a:lnTo>
                      <a:pt x="6" y="284"/>
                    </a:lnTo>
                    <a:lnTo>
                      <a:pt x="6" y="283"/>
                    </a:lnTo>
                    <a:lnTo>
                      <a:pt x="6" y="282"/>
                    </a:lnTo>
                    <a:lnTo>
                      <a:pt x="6" y="280"/>
                    </a:lnTo>
                    <a:lnTo>
                      <a:pt x="6" y="279"/>
                    </a:lnTo>
                    <a:lnTo>
                      <a:pt x="6" y="278"/>
                    </a:lnTo>
                    <a:lnTo>
                      <a:pt x="6" y="277"/>
                    </a:lnTo>
                    <a:lnTo>
                      <a:pt x="6" y="276"/>
                    </a:lnTo>
                    <a:lnTo>
                      <a:pt x="6" y="274"/>
                    </a:lnTo>
                    <a:lnTo>
                      <a:pt x="6" y="273"/>
                    </a:lnTo>
                    <a:lnTo>
                      <a:pt x="6" y="272"/>
                    </a:lnTo>
                    <a:lnTo>
                      <a:pt x="6" y="271"/>
                    </a:lnTo>
                    <a:lnTo>
                      <a:pt x="6" y="270"/>
                    </a:lnTo>
                    <a:lnTo>
                      <a:pt x="6" y="268"/>
                    </a:lnTo>
                    <a:lnTo>
                      <a:pt x="6" y="267"/>
                    </a:lnTo>
                    <a:lnTo>
                      <a:pt x="6" y="266"/>
                    </a:lnTo>
                    <a:lnTo>
                      <a:pt x="6" y="265"/>
                    </a:lnTo>
                    <a:lnTo>
                      <a:pt x="6" y="264"/>
                    </a:lnTo>
                    <a:lnTo>
                      <a:pt x="6" y="262"/>
                    </a:lnTo>
                    <a:lnTo>
                      <a:pt x="6" y="261"/>
                    </a:lnTo>
                    <a:lnTo>
                      <a:pt x="6" y="260"/>
                    </a:lnTo>
                    <a:lnTo>
                      <a:pt x="6" y="259"/>
                    </a:lnTo>
                    <a:lnTo>
                      <a:pt x="6" y="258"/>
                    </a:lnTo>
                    <a:lnTo>
                      <a:pt x="6" y="256"/>
                    </a:lnTo>
                    <a:lnTo>
                      <a:pt x="6" y="255"/>
                    </a:lnTo>
                    <a:lnTo>
                      <a:pt x="6" y="254"/>
                    </a:lnTo>
                    <a:lnTo>
                      <a:pt x="6" y="253"/>
                    </a:lnTo>
                    <a:lnTo>
                      <a:pt x="6" y="252"/>
                    </a:lnTo>
                    <a:lnTo>
                      <a:pt x="6" y="250"/>
                    </a:lnTo>
                    <a:lnTo>
                      <a:pt x="6" y="249"/>
                    </a:lnTo>
                    <a:lnTo>
                      <a:pt x="6" y="248"/>
                    </a:lnTo>
                    <a:lnTo>
                      <a:pt x="6" y="247"/>
                    </a:lnTo>
                    <a:lnTo>
                      <a:pt x="6" y="246"/>
                    </a:lnTo>
                    <a:lnTo>
                      <a:pt x="6" y="244"/>
                    </a:lnTo>
                    <a:lnTo>
                      <a:pt x="6" y="243"/>
                    </a:lnTo>
                    <a:lnTo>
                      <a:pt x="6" y="242"/>
                    </a:lnTo>
                    <a:lnTo>
                      <a:pt x="6" y="241"/>
                    </a:lnTo>
                    <a:lnTo>
                      <a:pt x="6" y="240"/>
                    </a:lnTo>
                    <a:lnTo>
                      <a:pt x="6" y="238"/>
                    </a:lnTo>
                    <a:lnTo>
                      <a:pt x="6" y="237"/>
                    </a:lnTo>
                    <a:lnTo>
                      <a:pt x="6" y="236"/>
                    </a:lnTo>
                    <a:lnTo>
                      <a:pt x="6" y="235"/>
                    </a:lnTo>
                    <a:lnTo>
                      <a:pt x="6" y="234"/>
                    </a:lnTo>
                    <a:lnTo>
                      <a:pt x="6" y="232"/>
                    </a:lnTo>
                    <a:lnTo>
                      <a:pt x="6" y="231"/>
                    </a:lnTo>
                    <a:lnTo>
                      <a:pt x="6" y="230"/>
                    </a:lnTo>
                    <a:lnTo>
                      <a:pt x="6" y="229"/>
                    </a:lnTo>
                    <a:lnTo>
                      <a:pt x="6" y="228"/>
                    </a:lnTo>
                    <a:lnTo>
                      <a:pt x="6" y="226"/>
                    </a:lnTo>
                    <a:lnTo>
                      <a:pt x="6" y="225"/>
                    </a:lnTo>
                    <a:lnTo>
                      <a:pt x="6" y="224"/>
                    </a:lnTo>
                    <a:lnTo>
                      <a:pt x="6" y="223"/>
                    </a:lnTo>
                    <a:lnTo>
                      <a:pt x="6" y="222"/>
                    </a:lnTo>
                    <a:lnTo>
                      <a:pt x="6" y="220"/>
                    </a:lnTo>
                    <a:lnTo>
                      <a:pt x="6" y="219"/>
                    </a:lnTo>
                    <a:lnTo>
                      <a:pt x="6" y="218"/>
                    </a:lnTo>
                    <a:lnTo>
                      <a:pt x="6" y="217"/>
                    </a:lnTo>
                    <a:lnTo>
                      <a:pt x="6" y="216"/>
                    </a:lnTo>
                    <a:lnTo>
                      <a:pt x="6" y="214"/>
                    </a:lnTo>
                    <a:lnTo>
                      <a:pt x="6" y="213"/>
                    </a:lnTo>
                    <a:lnTo>
                      <a:pt x="6" y="212"/>
                    </a:lnTo>
                    <a:lnTo>
                      <a:pt x="6" y="211"/>
                    </a:lnTo>
                    <a:lnTo>
                      <a:pt x="6" y="210"/>
                    </a:lnTo>
                    <a:lnTo>
                      <a:pt x="6" y="208"/>
                    </a:lnTo>
                    <a:lnTo>
                      <a:pt x="6" y="207"/>
                    </a:lnTo>
                    <a:lnTo>
                      <a:pt x="6" y="206"/>
                    </a:lnTo>
                    <a:lnTo>
                      <a:pt x="6" y="205"/>
                    </a:lnTo>
                    <a:lnTo>
                      <a:pt x="6" y="204"/>
                    </a:lnTo>
                    <a:lnTo>
                      <a:pt x="6" y="202"/>
                    </a:lnTo>
                    <a:lnTo>
                      <a:pt x="6" y="201"/>
                    </a:lnTo>
                    <a:lnTo>
                      <a:pt x="6" y="200"/>
                    </a:lnTo>
                    <a:lnTo>
                      <a:pt x="8" y="200"/>
                    </a:lnTo>
                    <a:lnTo>
                      <a:pt x="8" y="199"/>
                    </a:lnTo>
                    <a:lnTo>
                      <a:pt x="8" y="198"/>
                    </a:lnTo>
                    <a:lnTo>
                      <a:pt x="8" y="196"/>
                    </a:lnTo>
                    <a:lnTo>
                      <a:pt x="8" y="195"/>
                    </a:lnTo>
                    <a:lnTo>
                      <a:pt x="8" y="194"/>
                    </a:lnTo>
                    <a:lnTo>
                      <a:pt x="8" y="193"/>
                    </a:lnTo>
                    <a:lnTo>
                      <a:pt x="8" y="192"/>
                    </a:lnTo>
                    <a:lnTo>
                      <a:pt x="8" y="190"/>
                    </a:lnTo>
                    <a:lnTo>
                      <a:pt x="8" y="189"/>
                    </a:lnTo>
                    <a:lnTo>
                      <a:pt x="8" y="188"/>
                    </a:lnTo>
                    <a:lnTo>
                      <a:pt x="8" y="187"/>
                    </a:lnTo>
                    <a:lnTo>
                      <a:pt x="8" y="186"/>
                    </a:lnTo>
                    <a:lnTo>
                      <a:pt x="8" y="184"/>
                    </a:lnTo>
                    <a:lnTo>
                      <a:pt x="8" y="183"/>
                    </a:lnTo>
                    <a:lnTo>
                      <a:pt x="8" y="182"/>
                    </a:lnTo>
                    <a:lnTo>
                      <a:pt x="8" y="181"/>
                    </a:lnTo>
                    <a:lnTo>
                      <a:pt x="8" y="180"/>
                    </a:lnTo>
                    <a:lnTo>
                      <a:pt x="8" y="178"/>
                    </a:lnTo>
                    <a:lnTo>
                      <a:pt x="8" y="177"/>
                    </a:lnTo>
                    <a:lnTo>
                      <a:pt x="8" y="176"/>
                    </a:lnTo>
                    <a:lnTo>
                      <a:pt x="8" y="175"/>
                    </a:lnTo>
                    <a:lnTo>
                      <a:pt x="8" y="174"/>
                    </a:lnTo>
                    <a:lnTo>
                      <a:pt x="8" y="172"/>
                    </a:lnTo>
                    <a:lnTo>
                      <a:pt x="8" y="171"/>
                    </a:lnTo>
                    <a:lnTo>
                      <a:pt x="8" y="170"/>
                    </a:lnTo>
                    <a:lnTo>
                      <a:pt x="8" y="169"/>
                    </a:lnTo>
                    <a:lnTo>
                      <a:pt x="8" y="168"/>
                    </a:lnTo>
                    <a:lnTo>
                      <a:pt x="8" y="166"/>
                    </a:lnTo>
                    <a:lnTo>
                      <a:pt x="8" y="165"/>
                    </a:lnTo>
                    <a:lnTo>
                      <a:pt x="8" y="164"/>
                    </a:lnTo>
                    <a:lnTo>
                      <a:pt x="8" y="163"/>
                    </a:lnTo>
                    <a:lnTo>
                      <a:pt x="8" y="162"/>
                    </a:lnTo>
                    <a:lnTo>
                      <a:pt x="8" y="160"/>
                    </a:lnTo>
                    <a:lnTo>
                      <a:pt x="8" y="159"/>
                    </a:lnTo>
                    <a:lnTo>
                      <a:pt x="8" y="158"/>
                    </a:lnTo>
                    <a:lnTo>
                      <a:pt x="8" y="157"/>
                    </a:lnTo>
                    <a:lnTo>
                      <a:pt x="8" y="156"/>
                    </a:lnTo>
                    <a:lnTo>
                      <a:pt x="8" y="154"/>
                    </a:lnTo>
                    <a:lnTo>
                      <a:pt x="8" y="153"/>
                    </a:lnTo>
                    <a:lnTo>
                      <a:pt x="8" y="152"/>
                    </a:lnTo>
                    <a:lnTo>
                      <a:pt x="8" y="151"/>
                    </a:lnTo>
                    <a:lnTo>
                      <a:pt x="8" y="150"/>
                    </a:lnTo>
                    <a:lnTo>
                      <a:pt x="8" y="148"/>
                    </a:lnTo>
                    <a:lnTo>
                      <a:pt x="8" y="147"/>
                    </a:lnTo>
                    <a:lnTo>
                      <a:pt x="8" y="146"/>
                    </a:lnTo>
                    <a:lnTo>
                      <a:pt x="8" y="145"/>
                    </a:lnTo>
                    <a:lnTo>
                      <a:pt x="8" y="144"/>
                    </a:lnTo>
                    <a:lnTo>
                      <a:pt x="8" y="142"/>
                    </a:lnTo>
                    <a:lnTo>
                      <a:pt x="8" y="141"/>
                    </a:lnTo>
                    <a:lnTo>
                      <a:pt x="8" y="140"/>
                    </a:lnTo>
                    <a:lnTo>
                      <a:pt x="8" y="139"/>
                    </a:lnTo>
                    <a:lnTo>
                      <a:pt x="8" y="138"/>
                    </a:lnTo>
                    <a:lnTo>
                      <a:pt x="8" y="136"/>
                    </a:lnTo>
                    <a:lnTo>
                      <a:pt x="8" y="135"/>
                    </a:lnTo>
                    <a:lnTo>
                      <a:pt x="8" y="134"/>
                    </a:lnTo>
                    <a:lnTo>
                      <a:pt x="8" y="133"/>
                    </a:lnTo>
                    <a:lnTo>
                      <a:pt x="8" y="132"/>
                    </a:lnTo>
                    <a:lnTo>
                      <a:pt x="8" y="130"/>
                    </a:lnTo>
                    <a:lnTo>
                      <a:pt x="8" y="129"/>
                    </a:lnTo>
                    <a:lnTo>
                      <a:pt x="8" y="128"/>
                    </a:lnTo>
                    <a:lnTo>
                      <a:pt x="8" y="127"/>
                    </a:lnTo>
                    <a:lnTo>
                      <a:pt x="8" y="126"/>
                    </a:lnTo>
                    <a:lnTo>
                      <a:pt x="9" y="124"/>
                    </a:lnTo>
                    <a:lnTo>
                      <a:pt x="9" y="123"/>
                    </a:lnTo>
                    <a:lnTo>
                      <a:pt x="9" y="122"/>
                    </a:lnTo>
                    <a:lnTo>
                      <a:pt x="9" y="121"/>
                    </a:lnTo>
                    <a:lnTo>
                      <a:pt x="9" y="120"/>
                    </a:lnTo>
                    <a:lnTo>
                      <a:pt x="9" y="118"/>
                    </a:lnTo>
                    <a:lnTo>
                      <a:pt x="9" y="117"/>
                    </a:lnTo>
                    <a:lnTo>
                      <a:pt x="9" y="116"/>
                    </a:lnTo>
                    <a:lnTo>
                      <a:pt x="9" y="115"/>
                    </a:lnTo>
                    <a:lnTo>
                      <a:pt x="9" y="114"/>
                    </a:lnTo>
                    <a:lnTo>
                      <a:pt x="9" y="112"/>
                    </a:lnTo>
                    <a:lnTo>
                      <a:pt x="9" y="111"/>
                    </a:lnTo>
                    <a:lnTo>
                      <a:pt x="9" y="110"/>
                    </a:lnTo>
                    <a:lnTo>
                      <a:pt x="9" y="109"/>
                    </a:lnTo>
                    <a:lnTo>
                      <a:pt x="9" y="108"/>
                    </a:lnTo>
                    <a:lnTo>
                      <a:pt x="9" y="106"/>
                    </a:lnTo>
                    <a:lnTo>
                      <a:pt x="9" y="105"/>
                    </a:lnTo>
                    <a:lnTo>
                      <a:pt x="9" y="104"/>
                    </a:lnTo>
                    <a:lnTo>
                      <a:pt x="9" y="103"/>
                    </a:lnTo>
                    <a:lnTo>
                      <a:pt x="9" y="102"/>
                    </a:lnTo>
                    <a:lnTo>
                      <a:pt x="9" y="100"/>
                    </a:lnTo>
                    <a:lnTo>
                      <a:pt x="9" y="99"/>
                    </a:lnTo>
                    <a:lnTo>
                      <a:pt x="9" y="98"/>
                    </a:lnTo>
                    <a:lnTo>
                      <a:pt x="9" y="97"/>
                    </a:lnTo>
                    <a:lnTo>
                      <a:pt x="9" y="96"/>
                    </a:lnTo>
                    <a:lnTo>
                      <a:pt x="9" y="94"/>
                    </a:lnTo>
                    <a:lnTo>
                      <a:pt x="9" y="93"/>
                    </a:lnTo>
                    <a:lnTo>
                      <a:pt x="9" y="92"/>
                    </a:lnTo>
                    <a:lnTo>
                      <a:pt x="9" y="91"/>
                    </a:lnTo>
                    <a:lnTo>
                      <a:pt x="9" y="90"/>
                    </a:lnTo>
                    <a:lnTo>
                      <a:pt x="9" y="88"/>
                    </a:lnTo>
                    <a:lnTo>
                      <a:pt x="9" y="87"/>
                    </a:lnTo>
                    <a:lnTo>
                      <a:pt x="9" y="86"/>
                    </a:lnTo>
                    <a:lnTo>
                      <a:pt x="9" y="85"/>
                    </a:lnTo>
                    <a:lnTo>
                      <a:pt x="9" y="84"/>
                    </a:lnTo>
                    <a:lnTo>
                      <a:pt x="9" y="82"/>
                    </a:lnTo>
                    <a:lnTo>
                      <a:pt x="9" y="81"/>
                    </a:lnTo>
                    <a:lnTo>
                      <a:pt x="9" y="80"/>
                    </a:lnTo>
                    <a:lnTo>
                      <a:pt x="9" y="79"/>
                    </a:lnTo>
                    <a:lnTo>
                      <a:pt x="9" y="78"/>
                    </a:lnTo>
                    <a:lnTo>
                      <a:pt x="9" y="76"/>
                    </a:lnTo>
                    <a:lnTo>
                      <a:pt x="9" y="75"/>
                    </a:lnTo>
                    <a:lnTo>
                      <a:pt x="9" y="74"/>
                    </a:lnTo>
                    <a:lnTo>
                      <a:pt x="9" y="73"/>
                    </a:lnTo>
                    <a:lnTo>
                      <a:pt x="9" y="72"/>
                    </a:lnTo>
                    <a:lnTo>
                      <a:pt x="9" y="70"/>
                    </a:lnTo>
                    <a:lnTo>
                      <a:pt x="9" y="69"/>
                    </a:lnTo>
                    <a:lnTo>
                      <a:pt x="9" y="68"/>
                    </a:lnTo>
                    <a:lnTo>
                      <a:pt x="9" y="67"/>
                    </a:lnTo>
                    <a:lnTo>
                      <a:pt x="9" y="66"/>
                    </a:lnTo>
                    <a:lnTo>
                      <a:pt x="10" y="64"/>
                    </a:lnTo>
                    <a:lnTo>
                      <a:pt x="10" y="63"/>
                    </a:lnTo>
                    <a:lnTo>
                      <a:pt x="10" y="62"/>
                    </a:lnTo>
                    <a:lnTo>
                      <a:pt x="10" y="61"/>
                    </a:lnTo>
                    <a:lnTo>
                      <a:pt x="10" y="60"/>
                    </a:lnTo>
                    <a:lnTo>
                      <a:pt x="10" y="58"/>
                    </a:lnTo>
                    <a:lnTo>
                      <a:pt x="10" y="57"/>
                    </a:lnTo>
                    <a:lnTo>
                      <a:pt x="10" y="56"/>
                    </a:lnTo>
                    <a:lnTo>
                      <a:pt x="10" y="55"/>
                    </a:lnTo>
                    <a:lnTo>
                      <a:pt x="10" y="54"/>
                    </a:lnTo>
                    <a:lnTo>
                      <a:pt x="10" y="52"/>
                    </a:lnTo>
                    <a:lnTo>
                      <a:pt x="10" y="51"/>
                    </a:lnTo>
                    <a:lnTo>
                      <a:pt x="10" y="50"/>
                    </a:lnTo>
                    <a:lnTo>
                      <a:pt x="10" y="49"/>
                    </a:lnTo>
                    <a:lnTo>
                      <a:pt x="10" y="48"/>
                    </a:lnTo>
                    <a:lnTo>
                      <a:pt x="10" y="46"/>
                    </a:lnTo>
                    <a:lnTo>
                      <a:pt x="10" y="45"/>
                    </a:lnTo>
                    <a:lnTo>
                      <a:pt x="10" y="44"/>
                    </a:lnTo>
                    <a:lnTo>
                      <a:pt x="10" y="43"/>
                    </a:lnTo>
                    <a:lnTo>
                      <a:pt x="10" y="42"/>
                    </a:lnTo>
                    <a:lnTo>
                      <a:pt x="10" y="40"/>
                    </a:lnTo>
                    <a:lnTo>
                      <a:pt x="10" y="39"/>
                    </a:lnTo>
                    <a:lnTo>
                      <a:pt x="10" y="38"/>
                    </a:lnTo>
                    <a:lnTo>
                      <a:pt x="10" y="37"/>
                    </a:lnTo>
                    <a:lnTo>
                      <a:pt x="10" y="36"/>
                    </a:lnTo>
                    <a:lnTo>
                      <a:pt x="10" y="34"/>
                    </a:lnTo>
                    <a:lnTo>
                      <a:pt x="10" y="33"/>
                    </a:lnTo>
                    <a:lnTo>
                      <a:pt x="10" y="32"/>
                    </a:lnTo>
                    <a:lnTo>
                      <a:pt x="10" y="31"/>
                    </a:lnTo>
                    <a:lnTo>
                      <a:pt x="10" y="30"/>
                    </a:lnTo>
                    <a:lnTo>
                      <a:pt x="10" y="28"/>
                    </a:lnTo>
                    <a:lnTo>
                      <a:pt x="10" y="27"/>
                    </a:lnTo>
                    <a:lnTo>
                      <a:pt x="10" y="26"/>
                    </a:lnTo>
                    <a:lnTo>
                      <a:pt x="10" y="25"/>
                    </a:lnTo>
                    <a:lnTo>
                      <a:pt x="10" y="24"/>
                    </a:lnTo>
                    <a:lnTo>
                      <a:pt x="10" y="22"/>
                    </a:lnTo>
                    <a:lnTo>
                      <a:pt x="11" y="22"/>
                    </a:lnTo>
                    <a:lnTo>
                      <a:pt x="11" y="21"/>
                    </a:lnTo>
                    <a:lnTo>
                      <a:pt x="11" y="20"/>
                    </a:lnTo>
                    <a:lnTo>
                      <a:pt x="11" y="19"/>
                    </a:lnTo>
                    <a:lnTo>
                      <a:pt x="11" y="18"/>
                    </a:lnTo>
                    <a:lnTo>
                      <a:pt x="11" y="16"/>
                    </a:lnTo>
                    <a:lnTo>
                      <a:pt x="11" y="15"/>
                    </a:lnTo>
                    <a:lnTo>
                      <a:pt x="11" y="14"/>
                    </a:lnTo>
                    <a:lnTo>
                      <a:pt x="11" y="13"/>
                    </a:lnTo>
                    <a:lnTo>
                      <a:pt x="11" y="12"/>
                    </a:lnTo>
                    <a:lnTo>
                      <a:pt x="11" y="10"/>
                    </a:lnTo>
                    <a:lnTo>
                      <a:pt x="11" y="9"/>
                    </a:lnTo>
                    <a:lnTo>
                      <a:pt x="11" y="8"/>
                    </a:lnTo>
                    <a:lnTo>
                      <a:pt x="11" y="7"/>
                    </a:lnTo>
                    <a:lnTo>
                      <a:pt x="11" y="6"/>
                    </a:lnTo>
                    <a:lnTo>
                      <a:pt x="11" y="4"/>
                    </a:lnTo>
                    <a:lnTo>
                      <a:pt x="11" y="3"/>
                    </a:lnTo>
                    <a:lnTo>
                      <a:pt x="11" y="2"/>
                    </a:lnTo>
                    <a:lnTo>
                      <a:pt x="12" y="2"/>
                    </a:lnTo>
                    <a:lnTo>
                      <a:pt x="12" y="1"/>
                    </a:lnTo>
                    <a:lnTo>
                      <a:pt x="12" y="0"/>
                    </a:lnTo>
                    <a:lnTo>
                      <a:pt x="12" y="1"/>
                    </a:lnTo>
                    <a:lnTo>
                      <a:pt x="12" y="2"/>
                    </a:lnTo>
                    <a:lnTo>
                      <a:pt x="12" y="3"/>
                    </a:lnTo>
                    <a:lnTo>
                      <a:pt x="12" y="4"/>
                    </a:lnTo>
                    <a:lnTo>
                      <a:pt x="14" y="4"/>
                    </a:lnTo>
                    <a:lnTo>
                      <a:pt x="14" y="6"/>
                    </a:lnTo>
                    <a:lnTo>
                      <a:pt x="14" y="7"/>
                    </a:lnTo>
                    <a:lnTo>
                      <a:pt x="14" y="8"/>
                    </a:lnTo>
                    <a:lnTo>
                      <a:pt x="14" y="9"/>
                    </a:lnTo>
                    <a:lnTo>
                      <a:pt x="14" y="10"/>
                    </a:lnTo>
                    <a:lnTo>
                      <a:pt x="14" y="12"/>
                    </a:lnTo>
                    <a:lnTo>
                      <a:pt x="14" y="13"/>
                    </a:lnTo>
                    <a:lnTo>
                      <a:pt x="14" y="14"/>
                    </a:lnTo>
                    <a:lnTo>
                      <a:pt x="14" y="15"/>
                    </a:lnTo>
                    <a:lnTo>
                      <a:pt x="14" y="16"/>
                    </a:lnTo>
                    <a:lnTo>
                      <a:pt x="14" y="18"/>
                    </a:lnTo>
                    <a:lnTo>
                      <a:pt x="14" y="19"/>
                    </a:lnTo>
                    <a:lnTo>
                      <a:pt x="14" y="20"/>
                    </a:lnTo>
                    <a:lnTo>
                      <a:pt x="14" y="21"/>
                    </a:lnTo>
                    <a:lnTo>
                      <a:pt x="14" y="22"/>
                    </a:lnTo>
                    <a:lnTo>
                      <a:pt x="14" y="24"/>
                    </a:lnTo>
                    <a:lnTo>
                      <a:pt x="14" y="25"/>
                    </a:lnTo>
                    <a:lnTo>
                      <a:pt x="14" y="26"/>
                    </a:lnTo>
                    <a:lnTo>
                      <a:pt x="14" y="27"/>
                    </a:lnTo>
                    <a:lnTo>
                      <a:pt x="14" y="28"/>
                    </a:lnTo>
                    <a:lnTo>
                      <a:pt x="15" y="30"/>
                    </a:lnTo>
                    <a:lnTo>
                      <a:pt x="15" y="31"/>
                    </a:lnTo>
                    <a:lnTo>
                      <a:pt x="15" y="32"/>
                    </a:lnTo>
                    <a:lnTo>
                      <a:pt x="15" y="33"/>
                    </a:lnTo>
                    <a:lnTo>
                      <a:pt x="15" y="34"/>
                    </a:lnTo>
                    <a:lnTo>
                      <a:pt x="15" y="36"/>
                    </a:lnTo>
                    <a:lnTo>
                      <a:pt x="15" y="37"/>
                    </a:lnTo>
                    <a:lnTo>
                      <a:pt x="15" y="38"/>
                    </a:lnTo>
                    <a:lnTo>
                      <a:pt x="15" y="39"/>
                    </a:lnTo>
                    <a:lnTo>
                      <a:pt x="15" y="40"/>
                    </a:lnTo>
                    <a:lnTo>
                      <a:pt x="15" y="42"/>
                    </a:lnTo>
                    <a:lnTo>
                      <a:pt x="15" y="43"/>
                    </a:lnTo>
                    <a:lnTo>
                      <a:pt x="15" y="44"/>
                    </a:lnTo>
                    <a:lnTo>
                      <a:pt x="15" y="45"/>
                    </a:lnTo>
                    <a:lnTo>
                      <a:pt x="15" y="46"/>
                    </a:lnTo>
                    <a:lnTo>
                      <a:pt x="15" y="48"/>
                    </a:lnTo>
                    <a:lnTo>
                      <a:pt x="15" y="49"/>
                    </a:lnTo>
                    <a:lnTo>
                      <a:pt x="15" y="50"/>
                    </a:lnTo>
                    <a:lnTo>
                      <a:pt x="15" y="51"/>
                    </a:lnTo>
                    <a:lnTo>
                      <a:pt x="15" y="52"/>
                    </a:lnTo>
                    <a:lnTo>
                      <a:pt x="15" y="54"/>
                    </a:lnTo>
                    <a:lnTo>
                      <a:pt x="15" y="55"/>
                    </a:lnTo>
                    <a:lnTo>
                      <a:pt x="15" y="56"/>
                    </a:lnTo>
                    <a:lnTo>
                      <a:pt x="15" y="57"/>
                    </a:lnTo>
                    <a:lnTo>
                      <a:pt x="15" y="58"/>
                    </a:lnTo>
                    <a:lnTo>
                      <a:pt x="15" y="60"/>
                    </a:lnTo>
                    <a:lnTo>
                      <a:pt x="15" y="61"/>
                    </a:lnTo>
                    <a:lnTo>
                      <a:pt x="15" y="62"/>
                    </a:lnTo>
                    <a:lnTo>
                      <a:pt x="15" y="63"/>
                    </a:lnTo>
                    <a:lnTo>
                      <a:pt x="15" y="64"/>
                    </a:lnTo>
                    <a:lnTo>
                      <a:pt x="15" y="66"/>
                    </a:lnTo>
                    <a:lnTo>
                      <a:pt x="15" y="67"/>
                    </a:lnTo>
                    <a:lnTo>
                      <a:pt x="15" y="68"/>
                    </a:lnTo>
                    <a:lnTo>
                      <a:pt x="15" y="69"/>
                    </a:lnTo>
                    <a:lnTo>
                      <a:pt x="15" y="70"/>
                    </a:lnTo>
                    <a:lnTo>
                      <a:pt x="15" y="72"/>
                    </a:lnTo>
                    <a:lnTo>
                      <a:pt x="15" y="73"/>
                    </a:lnTo>
                    <a:lnTo>
                      <a:pt x="15" y="74"/>
                    </a:lnTo>
                    <a:lnTo>
                      <a:pt x="15" y="75"/>
                    </a:lnTo>
                    <a:lnTo>
                      <a:pt x="16" y="76"/>
                    </a:lnTo>
                    <a:lnTo>
                      <a:pt x="16" y="78"/>
                    </a:lnTo>
                    <a:lnTo>
                      <a:pt x="16" y="79"/>
                    </a:lnTo>
                    <a:lnTo>
                      <a:pt x="16" y="80"/>
                    </a:lnTo>
                    <a:lnTo>
                      <a:pt x="16" y="81"/>
                    </a:lnTo>
                    <a:lnTo>
                      <a:pt x="16" y="82"/>
                    </a:lnTo>
                    <a:lnTo>
                      <a:pt x="16" y="84"/>
                    </a:lnTo>
                    <a:lnTo>
                      <a:pt x="16" y="85"/>
                    </a:lnTo>
                    <a:lnTo>
                      <a:pt x="16" y="86"/>
                    </a:lnTo>
                    <a:lnTo>
                      <a:pt x="16" y="87"/>
                    </a:lnTo>
                    <a:lnTo>
                      <a:pt x="16" y="88"/>
                    </a:lnTo>
                    <a:lnTo>
                      <a:pt x="16" y="90"/>
                    </a:lnTo>
                    <a:lnTo>
                      <a:pt x="16" y="91"/>
                    </a:lnTo>
                    <a:lnTo>
                      <a:pt x="16" y="92"/>
                    </a:lnTo>
                    <a:lnTo>
                      <a:pt x="16" y="93"/>
                    </a:lnTo>
                    <a:lnTo>
                      <a:pt x="16" y="94"/>
                    </a:lnTo>
                    <a:lnTo>
                      <a:pt x="16" y="96"/>
                    </a:lnTo>
                    <a:lnTo>
                      <a:pt x="16" y="97"/>
                    </a:lnTo>
                    <a:lnTo>
                      <a:pt x="16" y="98"/>
                    </a:lnTo>
                    <a:lnTo>
                      <a:pt x="16" y="99"/>
                    </a:lnTo>
                    <a:lnTo>
                      <a:pt x="16" y="100"/>
                    </a:lnTo>
                    <a:lnTo>
                      <a:pt x="16" y="102"/>
                    </a:lnTo>
                    <a:lnTo>
                      <a:pt x="16" y="103"/>
                    </a:lnTo>
                    <a:lnTo>
                      <a:pt x="16" y="104"/>
                    </a:lnTo>
                    <a:lnTo>
                      <a:pt x="16" y="105"/>
                    </a:lnTo>
                    <a:lnTo>
                      <a:pt x="16" y="106"/>
                    </a:lnTo>
                    <a:lnTo>
                      <a:pt x="16" y="108"/>
                    </a:lnTo>
                    <a:lnTo>
                      <a:pt x="16" y="109"/>
                    </a:lnTo>
                    <a:lnTo>
                      <a:pt x="16" y="110"/>
                    </a:lnTo>
                    <a:lnTo>
                      <a:pt x="16" y="111"/>
                    </a:lnTo>
                    <a:lnTo>
                      <a:pt x="16" y="112"/>
                    </a:lnTo>
                    <a:lnTo>
                      <a:pt x="16" y="114"/>
                    </a:lnTo>
                    <a:lnTo>
                      <a:pt x="16" y="115"/>
                    </a:lnTo>
                    <a:lnTo>
                      <a:pt x="16" y="116"/>
                    </a:lnTo>
                    <a:lnTo>
                      <a:pt x="16" y="117"/>
                    </a:lnTo>
                    <a:lnTo>
                      <a:pt x="16" y="118"/>
                    </a:lnTo>
                    <a:lnTo>
                      <a:pt x="16" y="120"/>
                    </a:lnTo>
                    <a:lnTo>
                      <a:pt x="16" y="121"/>
                    </a:lnTo>
                    <a:lnTo>
                      <a:pt x="16" y="122"/>
                    </a:lnTo>
                    <a:lnTo>
                      <a:pt x="16" y="123"/>
                    </a:lnTo>
                    <a:lnTo>
                      <a:pt x="16" y="124"/>
                    </a:lnTo>
                    <a:lnTo>
                      <a:pt x="16" y="126"/>
                    </a:lnTo>
                    <a:lnTo>
                      <a:pt x="16" y="127"/>
                    </a:lnTo>
                    <a:lnTo>
                      <a:pt x="16" y="128"/>
                    </a:lnTo>
                    <a:lnTo>
                      <a:pt x="16" y="129"/>
                    </a:lnTo>
                    <a:lnTo>
                      <a:pt x="16" y="130"/>
                    </a:lnTo>
                    <a:lnTo>
                      <a:pt x="16" y="132"/>
                    </a:lnTo>
                    <a:lnTo>
                      <a:pt x="16" y="133"/>
                    </a:lnTo>
                    <a:lnTo>
                      <a:pt x="16" y="134"/>
                    </a:lnTo>
                    <a:lnTo>
                      <a:pt x="16" y="135"/>
                    </a:lnTo>
                    <a:lnTo>
                      <a:pt x="16" y="136"/>
                    </a:lnTo>
                    <a:lnTo>
                      <a:pt x="16" y="138"/>
                    </a:lnTo>
                    <a:lnTo>
                      <a:pt x="17" y="139"/>
                    </a:lnTo>
                    <a:lnTo>
                      <a:pt x="17" y="140"/>
                    </a:lnTo>
                    <a:lnTo>
                      <a:pt x="17" y="141"/>
                    </a:lnTo>
                    <a:lnTo>
                      <a:pt x="17" y="142"/>
                    </a:lnTo>
                    <a:lnTo>
                      <a:pt x="17" y="144"/>
                    </a:lnTo>
                    <a:lnTo>
                      <a:pt x="17" y="145"/>
                    </a:lnTo>
                    <a:lnTo>
                      <a:pt x="17" y="146"/>
                    </a:lnTo>
                    <a:lnTo>
                      <a:pt x="17" y="147"/>
                    </a:lnTo>
                    <a:lnTo>
                      <a:pt x="17" y="148"/>
                    </a:lnTo>
                    <a:lnTo>
                      <a:pt x="17" y="150"/>
                    </a:lnTo>
                    <a:lnTo>
                      <a:pt x="17" y="151"/>
                    </a:lnTo>
                    <a:lnTo>
                      <a:pt x="17" y="152"/>
                    </a:lnTo>
                    <a:lnTo>
                      <a:pt x="17" y="153"/>
                    </a:lnTo>
                    <a:lnTo>
                      <a:pt x="17" y="154"/>
                    </a:lnTo>
                    <a:lnTo>
                      <a:pt x="17" y="156"/>
                    </a:lnTo>
                    <a:lnTo>
                      <a:pt x="17" y="157"/>
                    </a:lnTo>
                    <a:lnTo>
                      <a:pt x="17" y="158"/>
                    </a:lnTo>
                    <a:lnTo>
                      <a:pt x="17" y="159"/>
                    </a:lnTo>
                    <a:lnTo>
                      <a:pt x="17" y="160"/>
                    </a:lnTo>
                    <a:lnTo>
                      <a:pt x="17" y="162"/>
                    </a:lnTo>
                    <a:lnTo>
                      <a:pt x="17" y="163"/>
                    </a:lnTo>
                    <a:lnTo>
                      <a:pt x="17" y="164"/>
                    </a:lnTo>
                    <a:lnTo>
                      <a:pt x="17" y="165"/>
                    </a:lnTo>
                    <a:lnTo>
                      <a:pt x="17" y="166"/>
                    </a:lnTo>
                    <a:lnTo>
                      <a:pt x="17" y="168"/>
                    </a:lnTo>
                    <a:lnTo>
                      <a:pt x="17" y="169"/>
                    </a:lnTo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5"/>
              </a:lnRef>
              <a:fillRef idx="0">
                <a:schemeClr val="accent5"/>
              </a:fillRef>
              <a:effectRef idx="1">
                <a:schemeClr val="accent5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en-US"/>
              </a:p>
            </p:txBody>
          </p:sp>
          <p:sp>
            <p:nvSpPr>
              <p:cNvPr id="84" name="Freeform 13"/>
              <p:cNvSpPr>
                <a:spLocks/>
              </p:cNvSpPr>
              <p:nvPr/>
            </p:nvSpPr>
            <p:spPr bwMode="auto">
              <a:xfrm>
                <a:off x="2814" y="1497"/>
                <a:ext cx="13" cy="855"/>
              </a:xfrm>
              <a:custGeom>
                <a:avLst/>
                <a:gdLst>
                  <a:gd name="T0" fmla="*/ 0 w 13"/>
                  <a:gd name="T1" fmla="*/ 12 h 855"/>
                  <a:gd name="T2" fmla="*/ 0 w 13"/>
                  <a:gd name="T3" fmla="*/ 25 h 855"/>
                  <a:gd name="T4" fmla="*/ 0 w 13"/>
                  <a:gd name="T5" fmla="*/ 38 h 855"/>
                  <a:gd name="T6" fmla="*/ 1 w 13"/>
                  <a:gd name="T7" fmla="*/ 51 h 855"/>
                  <a:gd name="T8" fmla="*/ 1 w 13"/>
                  <a:gd name="T9" fmla="*/ 65 h 855"/>
                  <a:gd name="T10" fmla="*/ 1 w 13"/>
                  <a:gd name="T11" fmla="*/ 78 h 855"/>
                  <a:gd name="T12" fmla="*/ 1 w 13"/>
                  <a:gd name="T13" fmla="*/ 91 h 855"/>
                  <a:gd name="T14" fmla="*/ 1 w 13"/>
                  <a:gd name="T15" fmla="*/ 104 h 855"/>
                  <a:gd name="T16" fmla="*/ 1 w 13"/>
                  <a:gd name="T17" fmla="*/ 117 h 855"/>
                  <a:gd name="T18" fmla="*/ 1 w 13"/>
                  <a:gd name="T19" fmla="*/ 132 h 855"/>
                  <a:gd name="T20" fmla="*/ 3 w 13"/>
                  <a:gd name="T21" fmla="*/ 145 h 855"/>
                  <a:gd name="T22" fmla="*/ 3 w 13"/>
                  <a:gd name="T23" fmla="*/ 159 h 855"/>
                  <a:gd name="T24" fmla="*/ 3 w 13"/>
                  <a:gd name="T25" fmla="*/ 173 h 855"/>
                  <a:gd name="T26" fmla="*/ 3 w 13"/>
                  <a:gd name="T27" fmla="*/ 187 h 855"/>
                  <a:gd name="T28" fmla="*/ 3 w 13"/>
                  <a:gd name="T29" fmla="*/ 201 h 855"/>
                  <a:gd name="T30" fmla="*/ 3 w 13"/>
                  <a:gd name="T31" fmla="*/ 215 h 855"/>
                  <a:gd name="T32" fmla="*/ 4 w 13"/>
                  <a:gd name="T33" fmla="*/ 229 h 855"/>
                  <a:gd name="T34" fmla="*/ 4 w 13"/>
                  <a:gd name="T35" fmla="*/ 243 h 855"/>
                  <a:gd name="T36" fmla="*/ 4 w 13"/>
                  <a:gd name="T37" fmla="*/ 258 h 855"/>
                  <a:gd name="T38" fmla="*/ 4 w 13"/>
                  <a:gd name="T39" fmla="*/ 271 h 855"/>
                  <a:gd name="T40" fmla="*/ 4 w 13"/>
                  <a:gd name="T41" fmla="*/ 285 h 855"/>
                  <a:gd name="T42" fmla="*/ 4 w 13"/>
                  <a:gd name="T43" fmla="*/ 300 h 855"/>
                  <a:gd name="T44" fmla="*/ 4 w 13"/>
                  <a:gd name="T45" fmla="*/ 314 h 855"/>
                  <a:gd name="T46" fmla="*/ 5 w 13"/>
                  <a:gd name="T47" fmla="*/ 329 h 855"/>
                  <a:gd name="T48" fmla="*/ 5 w 13"/>
                  <a:gd name="T49" fmla="*/ 342 h 855"/>
                  <a:gd name="T50" fmla="*/ 5 w 13"/>
                  <a:gd name="T51" fmla="*/ 356 h 855"/>
                  <a:gd name="T52" fmla="*/ 5 w 13"/>
                  <a:gd name="T53" fmla="*/ 369 h 855"/>
                  <a:gd name="T54" fmla="*/ 5 w 13"/>
                  <a:gd name="T55" fmla="*/ 384 h 855"/>
                  <a:gd name="T56" fmla="*/ 5 w 13"/>
                  <a:gd name="T57" fmla="*/ 398 h 855"/>
                  <a:gd name="T58" fmla="*/ 6 w 13"/>
                  <a:gd name="T59" fmla="*/ 411 h 855"/>
                  <a:gd name="T60" fmla="*/ 6 w 13"/>
                  <a:gd name="T61" fmla="*/ 425 h 855"/>
                  <a:gd name="T62" fmla="*/ 6 w 13"/>
                  <a:gd name="T63" fmla="*/ 439 h 855"/>
                  <a:gd name="T64" fmla="*/ 6 w 13"/>
                  <a:gd name="T65" fmla="*/ 452 h 855"/>
                  <a:gd name="T66" fmla="*/ 6 w 13"/>
                  <a:gd name="T67" fmla="*/ 465 h 855"/>
                  <a:gd name="T68" fmla="*/ 6 w 13"/>
                  <a:gd name="T69" fmla="*/ 479 h 855"/>
                  <a:gd name="T70" fmla="*/ 6 w 13"/>
                  <a:gd name="T71" fmla="*/ 492 h 855"/>
                  <a:gd name="T72" fmla="*/ 7 w 13"/>
                  <a:gd name="T73" fmla="*/ 505 h 855"/>
                  <a:gd name="T74" fmla="*/ 7 w 13"/>
                  <a:gd name="T75" fmla="*/ 518 h 855"/>
                  <a:gd name="T76" fmla="*/ 7 w 13"/>
                  <a:gd name="T77" fmla="*/ 531 h 855"/>
                  <a:gd name="T78" fmla="*/ 7 w 13"/>
                  <a:gd name="T79" fmla="*/ 544 h 855"/>
                  <a:gd name="T80" fmla="*/ 7 w 13"/>
                  <a:gd name="T81" fmla="*/ 558 h 855"/>
                  <a:gd name="T82" fmla="*/ 7 w 13"/>
                  <a:gd name="T83" fmla="*/ 571 h 855"/>
                  <a:gd name="T84" fmla="*/ 9 w 13"/>
                  <a:gd name="T85" fmla="*/ 584 h 855"/>
                  <a:gd name="T86" fmla="*/ 9 w 13"/>
                  <a:gd name="T87" fmla="*/ 597 h 855"/>
                  <a:gd name="T88" fmla="*/ 9 w 13"/>
                  <a:gd name="T89" fmla="*/ 610 h 855"/>
                  <a:gd name="T90" fmla="*/ 9 w 13"/>
                  <a:gd name="T91" fmla="*/ 624 h 855"/>
                  <a:gd name="T92" fmla="*/ 9 w 13"/>
                  <a:gd name="T93" fmla="*/ 637 h 855"/>
                  <a:gd name="T94" fmla="*/ 9 w 13"/>
                  <a:gd name="T95" fmla="*/ 650 h 855"/>
                  <a:gd name="T96" fmla="*/ 10 w 13"/>
                  <a:gd name="T97" fmla="*/ 663 h 855"/>
                  <a:gd name="T98" fmla="*/ 10 w 13"/>
                  <a:gd name="T99" fmla="*/ 676 h 855"/>
                  <a:gd name="T100" fmla="*/ 10 w 13"/>
                  <a:gd name="T101" fmla="*/ 690 h 855"/>
                  <a:gd name="T102" fmla="*/ 10 w 13"/>
                  <a:gd name="T103" fmla="*/ 703 h 855"/>
                  <a:gd name="T104" fmla="*/ 10 w 13"/>
                  <a:gd name="T105" fmla="*/ 716 h 855"/>
                  <a:gd name="T106" fmla="*/ 11 w 13"/>
                  <a:gd name="T107" fmla="*/ 729 h 855"/>
                  <a:gd name="T108" fmla="*/ 11 w 13"/>
                  <a:gd name="T109" fmla="*/ 742 h 855"/>
                  <a:gd name="T110" fmla="*/ 11 w 13"/>
                  <a:gd name="T111" fmla="*/ 756 h 855"/>
                  <a:gd name="T112" fmla="*/ 11 w 13"/>
                  <a:gd name="T113" fmla="*/ 769 h 855"/>
                  <a:gd name="T114" fmla="*/ 11 w 13"/>
                  <a:gd name="T115" fmla="*/ 782 h 855"/>
                  <a:gd name="T116" fmla="*/ 12 w 13"/>
                  <a:gd name="T117" fmla="*/ 794 h 855"/>
                  <a:gd name="T118" fmla="*/ 12 w 13"/>
                  <a:gd name="T119" fmla="*/ 807 h 855"/>
                  <a:gd name="T120" fmla="*/ 12 w 13"/>
                  <a:gd name="T121" fmla="*/ 820 h 855"/>
                  <a:gd name="T122" fmla="*/ 12 w 13"/>
                  <a:gd name="T123" fmla="*/ 834 h 855"/>
                  <a:gd name="T124" fmla="*/ 12 w 13"/>
                  <a:gd name="T125" fmla="*/ 847 h 855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60000 65536"/>
                  <a:gd name="T187" fmla="*/ 0 60000 65536"/>
                  <a:gd name="T188" fmla="*/ 0 60000 65536"/>
                  <a:gd name="T189" fmla="*/ 0 w 13"/>
                  <a:gd name="T190" fmla="*/ 0 h 855"/>
                  <a:gd name="T191" fmla="*/ 13 w 13"/>
                  <a:gd name="T192" fmla="*/ 855 h 855"/>
                </a:gdLst>
                <a:ahLst/>
                <a:cxnLst>
                  <a:cxn ang="T126">
                    <a:pos x="T0" y="T1"/>
                  </a:cxn>
                  <a:cxn ang="T127">
                    <a:pos x="T2" y="T3"/>
                  </a:cxn>
                  <a:cxn ang="T128">
                    <a:pos x="T4" y="T5"/>
                  </a:cxn>
                  <a:cxn ang="T129">
                    <a:pos x="T6" y="T7"/>
                  </a:cxn>
                  <a:cxn ang="T130">
                    <a:pos x="T8" y="T9"/>
                  </a:cxn>
                  <a:cxn ang="T131">
                    <a:pos x="T10" y="T11"/>
                  </a:cxn>
                  <a:cxn ang="T132">
                    <a:pos x="T12" y="T13"/>
                  </a:cxn>
                  <a:cxn ang="T133">
                    <a:pos x="T14" y="T15"/>
                  </a:cxn>
                  <a:cxn ang="T134">
                    <a:pos x="T16" y="T17"/>
                  </a:cxn>
                  <a:cxn ang="T135">
                    <a:pos x="T18" y="T19"/>
                  </a:cxn>
                  <a:cxn ang="T136">
                    <a:pos x="T20" y="T21"/>
                  </a:cxn>
                  <a:cxn ang="T137">
                    <a:pos x="T22" y="T23"/>
                  </a:cxn>
                  <a:cxn ang="T138">
                    <a:pos x="T24" y="T25"/>
                  </a:cxn>
                  <a:cxn ang="T139">
                    <a:pos x="T26" y="T27"/>
                  </a:cxn>
                  <a:cxn ang="T140">
                    <a:pos x="T28" y="T29"/>
                  </a:cxn>
                  <a:cxn ang="T141">
                    <a:pos x="T30" y="T31"/>
                  </a:cxn>
                  <a:cxn ang="T142">
                    <a:pos x="T32" y="T33"/>
                  </a:cxn>
                  <a:cxn ang="T143">
                    <a:pos x="T34" y="T35"/>
                  </a:cxn>
                  <a:cxn ang="T144">
                    <a:pos x="T36" y="T37"/>
                  </a:cxn>
                  <a:cxn ang="T145">
                    <a:pos x="T38" y="T39"/>
                  </a:cxn>
                  <a:cxn ang="T146">
                    <a:pos x="T40" y="T41"/>
                  </a:cxn>
                  <a:cxn ang="T147">
                    <a:pos x="T42" y="T43"/>
                  </a:cxn>
                  <a:cxn ang="T148">
                    <a:pos x="T44" y="T45"/>
                  </a:cxn>
                  <a:cxn ang="T149">
                    <a:pos x="T46" y="T47"/>
                  </a:cxn>
                  <a:cxn ang="T150">
                    <a:pos x="T48" y="T49"/>
                  </a:cxn>
                  <a:cxn ang="T151">
                    <a:pos x="T50" y="T51"/>
                  </a:cxn>
                  <a:cxn ang="T152">
                    <a:pos x="T52" y="T53"/>
                  </a:cxn>
                  <a:cxn ang="T153">
                    <a:pos x="T54" y="T55"/>
                  </a:cxn>
                  <a:cxn ang="T154">
                    <a:pos x="T56" y="T57"/>
                  </a:cxn>
                  <a:cxn ang="T155">
                    <a:pos x="T58" y="T59"/>
                  </a:cxn>
                  <a:cxn ang="T156">
                    <a:pos x="T60" y="T61"/>
                  </a:cxn>
                  <a:cxn ang="T157">
                    <a:pos x="T62" y="T63"/>
                  </a:cxn>
                  <a:cxn ang="T158">
                    <a:pos x="T64" y="T65"/>
                  </a:cxn>
                  <a:cxn ang="T159">
                    <a:pos x="T66" y="T67"/>
                  </a:cxn>
                  <a:cxn ang="T160">
                    <a:pos x="T68" y="T69"/>
                  </a:cxn>
                  <a:cxn ang="T161">
                    <a:pos x="T70" y="T71"/>
                  </a:cxn>
                  <a:cxn ang="T162">
                    <a:pos x="T72" y="T73"/>
                  </a:cxn>
                  <a:cxn ang="T163">
                    <a:pos x="T74" y="T75"/>
                  </a:cxn>
                  <a:cxn ang="T164">
                    <a:pos x="T76" y="T77"/>
                  </a:cxn>
                  <a:cxn ang="T165">
                    <a:pos x="T78" y="T79"/>
                  </a:cxn>
                  <a:cxn ang="T166">
                    <a:pos x="T80" y="T81"/>
                  </a:cxn>
                  <a:cxn ang="T167">
                    <a:pos x="T82" y="T83"/>
                  </a:cxn>
                  <a:cxn ang="T168">
                    <a:pos x="T84" y="T85"/>
                  </a:cxn>
                  <a:cxn ang="T169">
                    <a:pos x="T86" y="T87"/>
                  </a:cxn>
                  <a:cxn ang="T170">
                    <a:pos x="T88" y="T89"/>
                  </a:cxn>
                  <a:cxn ang="T171">
                    <a:pos x="T90" y="T91"/>
                  </a:cxn>
                  <a:cxn ang="T172">
                    <a:pos x="T92" y="T93"/>
                  </a:cxn>
                  <a:cxn ang="T173">
                    <a:pos x="T94" y="T95"/>
                  </a:cxn>
                  <a:cxn ang="T174">
                    <a:pos x="T96" y="T97"/>
                  </a:cxn>
                  <a:cxn ang="T175">
                    <a:pos x="T98" y="T99"/>
                  </a:cxn>
                  <a:cxn ang="T176">
                    <a:pos x="T100" y="T101"/>
                  </a:cxn>
                  <a:cxn ang="T177">
                    <a:pos x="T102" y="T103"/>
                  </a:cxn>
                  <a:cxn ang="T178">
                    <a:pos x="T104" y="T105"/>
                  </a:cxn>
                  <a:cxn ang="T179">
                    <a:pos x="T106" y="T107"/>
                  </a:cxn>
                  <a:cxn ang="T180">
                    <a:pos x="T108" y="T109"/>
                  </a:cxn>
                  <a:cxn ang="T181">
                    <a:pos x="T110" y="T111"/>
                  </a:cxn>
                  <a:cxn ang="T182">
                    <a:pos x="T112" y="T113"/>
                  </a:cxn>
                  <a:cxn ang="T183">
                    <a:pos x="T114" y="T115"/>
                  </a:cxn>
                  <a:cxn ang="T184">
                    <a:pos x="T116" y="T117"/>
                  </a:cxn>
                  <a:cxn ang="T185">
                    <a:pos x="T118" y="T119"/>
                  </a:cxn>
                  <a:cxn ang="T186">
                    <a:pos x="T120" y="T121"/>
                  </a:cxn>
                  <a:cxn ang="T187">
                    <a:pos x="T122" y="T123"/>
                  </a:cxn>
                  <a:cxn ang="T188">
                    <a:pos x="T124" y="T125"/>
                  </a:cxn>
                </a:cxnLst>
                <a:rect l="T189" t="T190" r="T191" b="T192"/>
                <a:pathLst>
                  <a:path w="13" h="855">
                    <a:moveTo>
                      <a:pt x="0" y="0"/>
                    </a:moveTo>
                    <a:lnTo>
                      <a:pt x="0" y="1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6"/>
                    </a:lnTo>
                    <a:lnTo>
                      <a:pt x="0" y="7"/>
                    </a:lnTo>
                    <a:lnTo>
                      <a:pt x="0" y="8"/>
                    </a:lnTo>
                    <a:lnTo>
                      <a:pt x="0" y="9"/>
                    </a:lnTo>
                    <a:lnTo>
                      <a:pt x="0" y="11"/>
                    </a:lnTo>
                    <a:lnTo>
                      <a:pt x="0" y="12"/>
                    </a:lnTo>
                    <a:lnTo>
                      <a:pt x="0" y="13"/>
                    </a:lnTo>
                    <a:lnTo>
                      <a:pt x="0" y="14"/>
                    </a:lnTo>
                    <a:lnTo>
                      <a:pt x="0" y="15"/>
                    </a:lnTo>
                    <a:lnTo>
                      <a:pt x="0" y="17"/>
                    </a:lnTo>
                    <a:lnTo>
                      <a:pt x="0" y="18"/>
                    </a:lnTo>
                    <a:lnTo>
                      <a:pt x="0" y="19"/>
                    </a:lnTo>
                    <a:lnTo>
                      <a:pt x="0" y="20"/>
                    </a:lnTo>
                    <a:lnTo>
                      <a:pt x="0" y="21"/>
                    </a:lnTo>
                    <a:lnTo>
                      <a:pt x="0" y="23"/>
                    </a:lnTo>
                    <a:lnTo>
                      <a:pt x="0" y="24"/>
                    </a:lnTo>
                    <a:lnTo>
                      <a:pt x="0" y="25"/>
                    </a:lnTo>
                    <a:lnTo>
                      <a:pt x="0" y="26"/>
                    </a:lnTo>
                    <a:lnTo>
                      <a:pt x="0" y="27"/>
                    </a:lnTo>
                    <a:lnTo>
                      <a:pt x="0" y="29"/>
                    </a:lnTo>
                    <a:lnTo>
                      <a:pt x="0" y="30"/>
                    </a:lnTo>
                    <a:lnTo>
                      <a:pt x="0" y="31"/>
                    </a:lnTo>
                    <a:lnTo>
                      <a:pt x="0" y="32"/>
                    </a:lnTo>
                    <a:lnTo>
                      <a:pt x="0" y="33"/>
                    </a:lnTo>
                    <a:lnTo>
                      <a:pt x="0" y="35"/>
                    </a:lnTo>
                    <a:lnTo>
                      <a:pt x="0" y="36"/>
                    </a:lnTo>
                    <a:lnTo>
                      <a:pt x="0" y="37"/>
                    </a:lnTo>
                    <a:lnTo>
                      <a:pt x="0" y="38"/>
                    </a:lnTo>
                    <a:lnTo>
                      <a:pt x="0" y="39"/>
                    </a:lnTo>
                    <a:lnTo>
                      <a:pt x="0" y="41"/>
                    </a:lnTo>
                    <a:lnTo>
                      <a:pt x="0" y="42"/>
                    </a:lnTo>
                    <a:lnTo>
                      <a:pt x="0" y="43"/>
                    </a:lnTo>
                    <a:lnTo>
                      <a:pt x="0" y="44"/>
                    </a:lnTo>
                    <a:lnTo>
                      <a:pt x="0" y="45"/>
                    </a:lnTo>
                    <a:lnTo>
                      <a:pt x="0" y="47"/>
                    </a:lnTo>
                    <a:lnTo>
                      <a:pt x="1" y="48"/>
                    </a:lnTo>
                    <a:lnTo>
                      <a:pt x="1" y="49"/>
                    </a:lnTo>
                    <a:lnTo>
                      <a:pt x="1" y="50"/>
                    </a:lnTo>
                    <a:lnTo>
                      <a:pt x="1" y="51"/>
                    </a:lnTo>
                    <a:lnTo>
                      <a:pt x="1" y="53"/>
                    </a:lnTo>
                    <a:lnTo>
                      <a:pt x="1" y="54"/>
                    </a:lnTo>
                    <a:lnTo>
                      <a:pt x="1" y="55"/>
                    </a:lnTo>
                    <a:lnTo>
                      <a:pt x="1" y="56"/>
                    </a:lnTo>
                    <a:lnTo>
                      <a:pt x="1" y="57"/>
                    </a:lnTo>
                    <a:lnTo>
                      <a:pt x="1" y="59"/>
                    </a:lnTo>
                    <a:lnTo>
                      <a:pt x="1" y="60"/>
                    </a:lnTo>
                    <a:lnTo>
                      <a:pt x="1" y="61"/>
                    </a:lnTo>
                    <a:lnTo>
                      <a:pt x="1" y="62"/>
                    </a:lnTo>
                    <a:lnTo>
                      <a:pt x="1" y="63"/>
                    </a:lnTo>
                    <a:lnTo>
                      <a:pt x="1" y="65"/>
                    </a:lnTo>
                    <a:lnTo>
                      <a:pt x="1" y="66"/>
                    </a:lnTo>
                    <a:lnTo>
                      <a:pt x="1" y="67"/>
                    </a:lnTo>
                    <a:lnTo>
                      <a:pt x="1" y="68"/>
                    </a:lnTo>
                    <a:lnTo>
                      <a:pt x="1" y="69"/>
                    </a:lnTo>
                    <a:lnTo>
                      <a:pt x="1" y="71"/>
                    </a:lnTo>
                    <a:lnTo>
                      <a:pt x="1" y="72"/>
                    </a:lnTo>
                    <a:lnTo>
                      <a:pt x="1" y="73"/>
                    </a:lnTo>
                    <a:lnTo>
                      <a:pt x="1" y="74"/>
                    </a:lnTo>
                    <a:lnTo>
                      <a:pt x="1" y="75"/>
                    </a:lnTo>
                    <a:lnTo>
                      <a:pt x="1" y="77"/>
                    </a:lnTo>
                    <a:lnTo>
                      <a:pt x="1" y="78"/>
                    </a:lnTo>
                    <a:lnTo>
                      <a:pt x="1" y="79"/>
                    </a:lnTo>
                    <a:lnTo>
                      <a:pt x="1" y="80"/>
                    </a:lnTo>
                    <a:lnTo>
                      <a:pt x="1" y="81"/>
                    </a:lnTo>
                    <a:lnTo>
                      <a:pt x="1" y="83"/>
                    </a:lnTo>
                    <a:lnTo>
                      <a:pt x="1" y="84"/>
                    </a:lnTo>
                    <a:lnTo>
                      <a:pt x="1" y="85"/>
                    </a:lnTo>
                    <a:lnTo>
                      <a:pt x="1" y="86"/>
                    </a:lnTo>
                    <a:lnTo>
                      <a:pt x="1" y="87"/>
                    </a:lnTo>
                    <a:lnTo>
                      <a:pt x="1" y="89"/>
                    </a:lnTo>
                    <a:lnTo>
                      <a:pt x="1" y="90"/>
                    </a:lnTo>
                    <a:lnTo>
                      <a:pt x="1" y="91"/>
                    </a:lnTo>
                    <a:lnTo>
                      <a:pt x="1" y="92"/>
                    </a:lnTo>
                    <a:lnTo>
                      <a:pt x="1" y="93"/>
                    </a:lnTo>
                    <a:lnTo>
                      <a:pt x="1" y="95"/>
                    </a:lnTo>
                    <a:lnTo>
                      <a:pt x="1" y="96"/>
                    </a:lnTo>
                    <a:lnTo>
                      <a:pt x="1" y="97"/>
                    </a:lnTo>
                    <a:lnTo>
                      <a:pt x="1" y="98"/>
                    </a:lnTo>
                    <a:lnTo>
                      <a:pt x="1" y="99"/>
                    </a:lnTo>
                    <a:lnTo>
                      <a:pt x="1" y="101"/>
                    </a:lnTo>
                    <a:lnTo>
                      <a:pt x="1" y="102"/>
                    </a:lnTo>
                    <a:lnTo>
                      <a:pt x="1" y="103"/>
                    </a:lnTo>
                    <a:lnTo>
                      <a:pt x="1" y="104"/>
                    </a:lnTo>
                    <a:lnTo>
                      <a:pt x="1" y="105"/>
                    </a:lnTo>
                    <a:lnTo>
                      <a:pt x="1" y="107"/>
                    </a:lnTo>
                    <a:lnTo>
                      <a:pt x="1" y="108"/>
                    </a:lnTo>
                    <a:lnTo>
                      <a:pt x="1" y="109"/>
                    </a:lnTo>
                    <a:lnTo>
                      <a:pt x="1" y="110"/>
                    </a:lnTo>
                    <a:lnTo>
                      <a:pt x="1" y="111"/>
                    </a:lnTo>
                    <a:lnTo>
                      <a:pt x="1" y="113"/>
                    </a:lnTo>
                    <a:lnTo>
                      <a:pt x="1" y="114"/>
                    </a:lnTo>
                    <a:lnTo>
                      <a:pt x="1" y="115"/>
                    </a:lnTo>
                    <a:lnTo>
                      <a:pt x="1" y="116"/>
                    </a:lnTo>
                    <a:lnTo>
                      <a:pt x="1" y="117"/>
                    </a:lnTo>
                    <a:lnTo>
                      <a:pt x="1" y="119"/>
                    </a:lnTo>
                    <a:lnTo>
                      <a:pt x="1" y="120"/>
                    </a:lnTo>
                    <a:lnTo>
                      <a:pt x="1" y="121"/>
                    </a:lnTo>
                    <a:lnTo>
                      <a:pt x="1" y="122"/>
                    </a:lnTo>
                    <a:lnTo>
                      <a:pt x="1" y="125"/>
                    </a:lnTo>
                    <a:lnTo>
                      <a:pt x="1" y="126"/>
                    </a:lnTo>
                    <a:lnTo>
                      <a:pt x="1" y="127"/>
                    </a:lnTo>
                    <a:lnTo>
                      <a:pt x="1" y="128"/>
                    </a:lnTo>
                    <a:lnTo>
                      <a:pt x="1" y="129"/>
                    </a:lnTo>
                    <a:lnTo>
                      <a:pt x="1" y="131"/>
                    </a:lnTo>
                    <a:lnTo>
                      <a:pt x="1" y="132"/>
                    </a:lnTo>
                    <a:lnTo>
                      <a:pt x="1" y="133"/>
                    </a:lnTo>
                    <a:lnTo>
                      <a:pt x="3" y="134"/>
                    </a:lnTo>
                    <a:lnTo>
                      <a:pt x="3" y="135"/>
                    </a:lnTo>
                    <a:lnTo>
                      <a:pt x="3" y="137"/>
                    </a:lnTo>
                    <a:lnTo>
                      <a:pt x="3" y="138"/>
                    </a:lnTo>
                    <a:lnTo>
                      <a:pt x="3" y="139"/>
                    </a:lnTo>
                    <a:lnTo>
                      <a:pt x="3" y="140"/>
                    </a:lnTo>
                    <a:lnTo>
                      <a:pt x="3" y="141"/>
                    </a:lnTo>
                    <a:lnTo>
                      <a:pt x="3" y="143"/>
                    </a:lnTo>
                    <a:lnTo>
                      <a:pt x="3" y="144"/>
                    </a:lnTo>
                    <a:lnTo>
                      <a:pt x="3" y="145"/>
                    </a:lnTo>
                    <a:lnTo>
                      <a:pt x="3" y="146"/>
                    </a:lnTo>
                    <a:lnTo>
                      <a:pt x="3" y="147"/>
                    </a:lnTo>
                    <a:lnTo>
                      <a:pt x="3" y="149"/>
                    </a:lnTo>
                    <a:lnTo>
                      <a:pt x="3" y="150"/>
                    </a:lnTo>
                    <a:lnTo>
                      <a:pt x="3" y="151"/>
                    </a:lnTo>
                    <a:lnTo>
                      <a:pt x="3" y="152"/>
                    </a:lnTo>
                    <a:lnTo>
                      <a:pt x="3" y="153"/>
                    </a:lnTo>
                    <a:lnTo>
                      <a:pt x="3" y="155"/>
                    </a:lnTo>
                    <a:lnTo>
                      <a:pt x="3" y="157"/>
                    </a:lnTo>
                    <a:lnTo>
                      <a:pt x="3" y="158"/>
                    </a:lnTo>
                    <a:lnTo>
                      <a:pt x="3" y="159"/>
                    </a:lnTo>
                    <a:lnTo>
                      <a:pt x="3" y="161"/>
                    </a:lnTo>
                    <a:lnTo>
                      <a:pt x="3" y="162"/>
                    </a:lnTo>
                    <a:lnTo>
                      <a:pt x="3" y="163"/>
                    </a:lnTo>
                    <a:lnTo>
                      <a:pt x="3" y="164"/>
                    </a:lnTo>
                    <a:lnTo>
                      <a:pt x="3" y="165"/>
                    </a:lnTo>
                    <a:lnTo>
                      <a:pt x="3" y="167"/>
                    </a:lnTo>
                    <a:lnTo>
                      <a:pt x="3" y="168"/>
                    </a:lnTo>
                    <a:lnTo>
                      <a:pt x="3" y="169"/>
                    </a:lnTo>
                    <a:lnTo>
                      <a:pt x="3" y="170"/>
                    </a:lnTo>
                    <a:lnTo>
                      <a:pt x="3" y="171"/>
                    </a:lnTo>
                    <a:lnTo>
                      <a:pt x="3" y="173"/>
                    </a:lnTo>
                    <a:lnTo>
                      <a:pt x="3" y="174"/>
                    </a:lnTo>
                    <a:lnTo>
                      <a:pt x="3" y="175"/>
                    </a:lnTo>
                    <a:lnTo>
                      <a:pt x="3" y="176"/>
                    </a:lnTo>
                    <a:lnTo>
                      <a:pt x="3" y="177"/>
                    </a:lnTo>
                    <a:lnTo>
                      <a:pt x="3" y="180"/>
                    </a:lnTo>
                    <a:lnTo>
                      <a:pt x="3" y="181"/>
                    </a:lnTo>
                    <a:lnTo>
                      <a:pt x="3" y="182"/>
                    </a:lnTo>
                    <a:lnTo>
                      <a:pt x="3" y="183"/>
                    </a:lnTo>
                    <a:lnTo>
                      <a:pt x="3" y="185"/>
                    </a:lnTo>
                    <a:lnTo>
                      <a:pt x="3" y="186"/>
                    </a:lnTo>
                    <a:lnTo>
                      <a:pt x="3" y="187"/>
                    </a:lnTo>
                    <a:lnTo>
                      <a:pt x="3" y="188"/>
                    </a:lnTo>
                    <a:lnTo>
                      <a:pt x="3" y="189"/>
                    </a:lnTo>
                    <a:lnTo>
                      <a:pt x="3" y="191"/>
                    </a:lnTo>
                    <a:lnTo>
                      <a:pt x="3" y="192"/>
                    </a:lnTo>
                    <a:lnTo>
                      <a:pt x="3" y="193"/>
                    </a:lnTo>
                    <a:lnTo>
                      <a:pt x="3" y="194"/>
                    </a:lnTo>
                    <a:lnTo>
                      <a:pt x="3" y="195"/>
                    </a:lnTo>
                    <a:lnTo>
                      <a:pt x="3" y="197"/>
                    </a:lnTo>
                    <a:lnTo>
                      <a:pt x="3" y="198"/>
                    </a:lnTo>
                    <a:lnTo>
                      <a:pt x="3" y="199"/>
                    </a:lnTo>
                    <a:lnTo>
                      <a:pt x="3" y="201"/>
                    </a:lnTo>
                    <a:lnTo>
                      <a:pt x="3" y="203"/>
                    </a:lnTo>
                    <a:lnTo>
                      <a:pt x="3" y="204"/>
                    </a:lnTo>
                    <a:lnTo>
                      <a:pt x="3" y="205"/>
                    </a:lnTo>
                    <a:lnTo>
                      <a:pt x="3" y="206"/>
                    </a:lnTo>
                    <a:lnTo>
                      <a:pt x="3" y="207"/>
                    </a:lnTo>
                    <a:lnTo>
                      <a:pt x="3" y="209"/>
                    </a:lnTo>
                    <a:lnTo>
                      <a:pt x="3" y="210"/>
                    </a:lnTo>
                    <a:lnTo>
                      <a:pt x="3" y="211"/>
                    </a:lnTo>
                    <a:lnTo>
                      <a:pt x="3" y="212"/>
                    </a:lnTo>
                    <a:lnTo>
                      <a:pt x="3" y="213"/>
                    </a:lnTo>
                    <a:lnTo>
                      <a:pt x="3" y="215"/>
                    </a:lnTo>
                    <a:lnTo>
                      <a:pt x="3" y="216"/>
                    </a:lnTo>
                    <a:lnTo>
                      <a:pt x="3" y="217"/>
                    </a:lnTo>
                    <a:lnTo>
                      <a:pt x="3" y="218"/>
                    </a:lnTo>
                    <a:lnTo>
                      <a:pt x="3" y="221"/>
                    </a:lnTo>
                    <a:lnTo>
                      <a:pt x="3" y="222"/>
                    </a:lnTo>
                    <a:lnTo>
                      <a:pt x="3" y="223"/>
                    </a:lnTo>
                    <a:lnTo>
                      <a:pt x="4" y="224"/>
                    </a:lnTo>
                    <a:lnTo>
                      <a:pt x="4" y="225"/>
                    </a:lnTo>
                    <a:lnTo>
                      <a:pt x="4" y="227"/>
                    </a:lnTo>
                    <a:lnTo>
                      <a:pt x="4" y="228"/>
                    </a:lnTo>
                    <a:lnTo>
                      <a:pt x="4" y="229"/>
                    </a:lnTo>
                    <a:lnTo>
                      <a:pt x="4" y="230"/>
                    </a:lnTo>
                    <a:lnTo>
                      <a:pt x="4" y="231"/>
                    </a:lnTo>
                    <a:lnTo>
                      <a:pt x="4" y="233"/>
                    </a:lnTo>
                    <a:lnTo>
                      <a:pt x="4" y="234"/>
                    </a:lnTo>
                    <a:lnTo>
                      <a:pt x="4" y="235"/>
                    </a:lnTo>
                    <a:lnTo>
                      <a:pt x="4" y="236"/>
                    </a:lnTo>
                    <a:lnTo>
                      <a:pt x="4" y="239"/>
                    </a:lnTo>
                    <a:lnTo>
                      <a:pt x="4" y="240"/>
                    </a:lnTo>
                    <a:lnTo>
                      <a:pt x="4" y="241"/>
                    </a:lnTo>
                    <a:lnTo>
                      <a:pt x="4" y="242"/>
                    </a:lnTo>
                    <a:lnTo>
                      <a:pt x="4" y="243"/>
                    </a:lnTo>
                    <a:lnTo>
                      <a:pt x="4" y="245"/>
                    </a:lnTo>
                    <a:lnTo>
                      <a:pt x="4" y="246"/>
                    </a:lnTo>
                    <a:lnTo>
                      <a:pt x="4" y="247"/>
                    </a:lnTo>
                    <a:lnTo>
                      <a:pt x="4" y="248"/>
                    </a:lnTo>
                    <a:lnTo>
                      <a:pt x="4" y="249"/>
                    </a:lnTo>
                    <a:lnTo>
                      <a:pt x="4" y="251"/>
                    </a:lnTo>
                    <a:lnTo>
                      <a:pt x="4" y="252"/>
                    </a:lnTo>
                    <a:lnTo>
                      <a:pt x="4" y="253"/>
                    </a:lnTo>
                    <a:lnTo>
                      <a:pt x="4" y="254"/>
                    </a:lnTo>
                    <a:lnTo>
                      <a:pt x="4" y="257"/>
                    </a:lnTo>
                    <a:lnTo>
                      <a:pt x="4" y="258"/>
                    </a:lnTo>
                    <a:lnTo>
                      <a:pt x="4" y="259"/>
                    </a:lnTo>
                    <a:lnTo>
                      <a:pt x="4" y="260"/>
                    </a:lnTo>
                    <a:lnTo>
                      <a:pt x="4" y="261"/>
                    </a:lnTo>
                    <a:lnTo>
                      <a:pt x="4" y="263"/>
                    </a:lnTo>
                    <a:lnTo>
                      <a:pt x="4" y="264"/>
                    </a:lnTo>
                    <a:lnTo>
                      <a:pt x="4" y="265"/>
                    </a:lnTo>
                    <a:lnTo>
                      <a:pt x="4" y="266"/>
                    </a:lnTo>
                    <a:lnTo>
                      <a:pt x="4" y="267"/>
                    </a:lnTo>
                    <a:lnTo>
                      <a:pt x="4" y="269"/>
                    </a:lnTo>
                    <a:lnTo>
                      <a:pt x="4" y="270"/>
                    </a:lnTo>
                    <a:lnTo>
                      <a:pt x="4" y="271"/>
                    </a:lnTo>
                    <a:lnTo>
                      <a:pt x="4" y="273"/>
                    </a:lnTo>
                    <a:lnTo>
                      <a:pt x="4" y="275"/>
                    </a:lnTo>
                    <a:lnTo>
                      <a:pt x="4" y="276"/>
                    </a:lnTo>
                    <a:lnTo>
                      <a:pt x="4" y="277"/>
                    </a:lnTo>
                    <a:lnTo>
                      <a:pt x="4" y="278"/>
                    </a:lnTo>
                    <a:lnTo>
                      <a:pt x="4" y="279"/>
                    </a:lnTo>
                    <a:lnTo>
                      <a:pt x="4" y="281"/>
                    </a:lnTo>
                    <a:lnTo>
                      <a:pt x="4" y="282"/>
                    </a:lnTo>
                    <a:lnTo>
                      <a:pt x="4" y="283"/>
                    </a:lnTo>
                    <a:lnTo>
                      <a:pt x="4" y="284"/>
                    </a:lnTo>
                    <a:lnTo>
                      <a:pt x="4" y="285"/>
                    </a:lnTo>
                    <a:lnTo>
                      <a:pt x="4" y="287"/>
                    </a:lnTo>
                    <a:lnTo>
                      <a:pt x="4" y="288"/>
                    </a:lnTo>
                    <a:lnTo>
                      <a:pt x="4" y="289"/>
                    </a:lnTo>
                    <a:lnTo>
                      <a:pt x="4" y="291"/>
                    </a:lnTo>
                    <a:lnTo>
                      <a:pt x="4" y="293"/>
                    </a:lnTo>
                    <a:lnTo>
                      <a:pt x="4" y="294"/>
                    </a:lnTo>
                    <a:lnTo>
                      <a:pt x="4" y="295"/>
                    </a:lnTo>
                    <a:lnTo>
                      <a:pt x="4" y="296"/>
                    </a:lnTo>
                    <a:lnTo>
                      <a:pt x="4" y="297"/>
                    </a:lnTo>
                    <a:lnTo>
                      <a:pt x="4" y="299"/>
                    </a:lnTo>
                    <a:lnTo>
                      <a:pt x="4" y="300"/>
                    </a:lnTo>
                    <a:lnTo>
                      <a:pt x="4" y="301"/>
                    </a:lnTo>
                    <a:lnTo>
                      <a:pt x="4" y="302"/>
                    </a:lnTo>
                    <a:lnTo>
                      <a:pt x="4" y="303"/>
                    </a:lnTo>
                    <a:lnTo>
                      <a:pt x="4" y="305"/>
                    </a:lnTo>
                    <a:lnTo>
                      <a:pt x="4" y="306"/>
                    </a:lnTo>
                    <a:lnTo>
                      <a:pt x="4" y="307"/>
                    </a:lnTo>
                    <a:lnTo>
                      <a:pt x="4" y="309"/>
                    </a:lnTo>
                    <a:lnTo>
                      <a:pt x="4" y="311"/>
                    </a:lnTo>
                    <a:lnTo>
                      <a:pt x="4" y="312"/>
                    </a:lnTo>
                    <a:lnTo>
                      <a:pt x="4" y="313"/>
                    </a:lnTo>
                    <a:lnTo>
                      <a:pt x="4" y="314"/>
                    </a:lnTo>
                    <a:lnTo>
                      <a:pt x="4" y="315"/>
                    </a:lnTo>
                    <a:lnTo>
                      <a:pt x="5" y="317"/>
                    </a:lnTo>
                    <a:lnTo>
                      <a:pt x="5" y="318"/>
                    </a:lnTo>
                    <a:lnTo>
                      <a:pt x="5" y="319"/>
                    </a:lnTo>
                    <a:lnTo>
                      <a:pt x="5" y="320"/>
                    </a:lnTo>
                    <a:lnTo>
                      <a:pt x="5" y="321"/>
                    </a:lnTo>
                    <a:lnTo>
                      <a:pt x="5" y="323"/>
                    </a:lnTo>
                    <a:lnTo>
                      <a:pt x="5" y="324"/>
                    </a:lnTo>
                    <a:lnTo>
                      <a:pt x="5" y="325"/>
                    </a:lnTo>
                    <a:lnTo>
                      <a:pt x="5" y="326"/>
                    </a:lnTo>
                    <a:lnTo>
                      <a:pt x="5" y="329"/>
                    </a:lnTo>
                    <a:lnTo>
                      <a:pt x="5" y="330"/>
                    </a:lnTo>
                    <a:lnTo>
                      <a:pt x="5" y="331"/>
                    </a:lnTo>
                    <a:lnTo>
                      <a:pt x="5" y="332"/>
                    </a:lnTo>
                    <a:lnTo>
                      <a:pt x="5" y="333"/>
                    </a:lnTo>
                    <a:lnTo>
                      <a:pt x="5" y="335"/>
                    </a:lnTo>
                    <a:lnTo>
                      <a:pt x="5" y="336"/>
                    </a:lnTo>
                    <a:lnTo>
                      <a:pt x="5" y="337"/>
                    </a:lnTo>
                    <a:lnTo>
                      <a:pt x="5" y="338"/>
                    </a:lnTo>
                    <a:lnTo>
                      <a:pt x="5" y="339"/>
                    </a:lnTo>
                    <a:lnTo>
                      <a:pt x="5" y="341"/>
                    </a:lnTo>
                    <a:lnTo>
                      <a:pt x="5" y="342"/>
                    </a:lnTo>
                    <a:lnTo>
                      <a:pt x="5" y="343"/>
                    </a:lnTo>
                    <a:lnTo>
                      <a:pt x="5" y="344"/>
                    </a:lnTo>
                    <a:lnTo>
                      <a:pt x="5" y="345"/>
                    </a:lnTo>
                    <a:lnTo>
                      <a:pt x="5" y="347"/>
                    </a:lnTo>
                    <a:lnTo>
                      <a:pt x="5" y="349"/>
                    </a:lnTo>
                    <a:lnTo>
                      <a:pt x="5" y="350"/>
                    </a:lnTo>
                    <a:lnTo>
                      <a:pt x="5" y="351"/>
                    </a:lnTo>
                    <a:lnTo>
                      <a:pt x="5" y="353"/>
                    </a:lnTo>
                    <a:lnTo>
                      <a:pt x="5" y="354"/>
                    </a:lnTo>
                    <a:lnTo>
                      <a:pt x="5" y="355"/>
                    </a:lnTo>
                    <a:lnTo>
                      <a:pt x="5" y="356"/>
                    </a:lnTo>
                    <a:lnTo>
                      <a:pt x="5" y="357"/>
                    </a:lnTo>
                    <a:lnTo>
                      <a:pt x="5" y="359"/>
                    </a:lnTo>
                    <a:lnTo>
                      <a:pt x="5" y="360"/>
                    </a:lnTo>
                    <a:lnTo>
                      <a:pt x="5" y="361"/>
                    </a:lnTo>
                    <a:lnTo>
                      <a:pt x="5" y="362"/>
                    </a:lnTo>
                    <a:lnTo>
                      <a:pt x="5" y="363"/>
                    </a:lnTo>
                    <a:lnTo>
                      <a:pt x="5" y="365"/>
                    </a:lnTo>
                    <a:lnTo>
                      <a:pt x="5" y="366"/>
                    </a:lnTo>
                    <a:lnTo>
                      <a:pt x="5" y="367"/>
                    </a:lnTo>
                    <a:lnTo>
                      <a:pt x="5" y="368"/>
                    </a:lnTo>
                    <a:lnTo>
                      <a:pt x="5" y="369"/>
                    </a:lnTo>
                    <a:lnTo>
                      <a:pt x="5" y="372"/>
                    </a:lnTo>
                    <a:lnTo>
                      <a:pt x="5" y="373"/>
                    </a:lnTo>
                    <a:lnTo>
                      <a:pt x="5" y="374"/>
                    </a:lnTo>
                    <a:lnTo>
                      <a:pt x="5" y="375"/>
                    </a:lnTo>
                    <a:lnTo>
                      <a:pt x="5" y="377"/>
                    </a:lnTo>
                    <a:lnTo>
                      <a:pt x="5" y="378"/>
                    </a:lnTo>
                    <a:lnTo>
                      <a:pt x="5" y="379"/>
                    </a:lnTo>
                    <a:lnTo>
                      <a:pt x="5" y="380"/>
                    </a:lnTo>
                    <a:lnTo>
                      <a:pt x="5" y="381"/>
                    </a:lnTo>
                    <a:lnTo>
                      <a:pt x="5" y="383"/>
                    </a:lnTo>
                    <a:lnTo>
                      <a:pt x="5" y="384"/>
                    </a:lnTo>
                    <a:lnTo>
                      <a:pt x="5" y="385"/>
                    </a:lnTo>
                    <a:lnTo>
                      <a:pt x="5" y="386"/>
                    </a:lnTo>
                    <a:lnTo>
                      <a:pt x="5" y="387"/>
                    </a:lnTo>
                    <a:lnTo>
                      <a:pt x="5" y="389"/>
                    </a:lnTo>
                    <a:lnTo>
                      <a:pt x="5" y="390"/>
                    </a:lnTo>
                    <a:lnTo>
                      <a:pt x="5" y="391"/>
                    </a:lnTo>
                    <a:lnTo>
                      <a:pt x="5" y="392"/>
                    </a:lnTo>
                    <a:lnTo>
                      <a:pt x="5" y="393"/>
                    </a:lnTo>
                    <a:lnTo>
                      <a:pt x="5" y="395"/>
                    </a:lnTo>
                    <a:lnTo>
                      <a:pt x="5" y="396"/>
                    </a:lnTo>
                    <a:lnTo>
                      <a:pt x="5" y="398"/>
                    </a:lnTo>
                    <a:lnTo>
                      <a:pt x="5" y="399"/>
                    </a:lnTo>
                    <a:lnTo>
                      <a:pt x="5" y="401"/>
                    </a:lnTo>
                    <a:lnTo>
                      <a:pt x="5" y="402"/>
                    </a:lnTo>
                    <a:lnTo>
                      <a:pt x="5" y="403"/>
                    </a:lnTo>
                    <a:lnTo>
                      <a:pt x="5" y="404"/>
                    </a:lnTo>
                    <a:lnTo>
                      <a:pt x="5" y="405"/>
                    </a:lnTo>
                    <a:lnTo>
                      <a:pt x="5" y="407"/>
                    </a:lnTo>
                    <a:lnTo>
                      <a:pt x="6" y="408"/>
                    </a:lnTo>
                    <a:lnTo>
                      <a:pt x="6" y="409"/>
                    </a:lnTo>
                    <a:lnTo>
                      <a:pt x="6" y="410"/>
                    </a:lnTo>
                    <a:lnTo>
                      <a:pt x="6" y="411"/>
                    </a:lnTo>
                    <a:lnTo>
                      <a:pt x="6" y="413"/>
                    </a:lnTo>
                    <a:lnTo>
                      <a:pt x="6" y="414"/>
                    </a:lnTo>
                    <a:lnTo>
                      <a:pt x="6" y="415"/>
                    </a:lnTo>
                    <a:lnTo>
                      <a:pt x="6" y="416"/>
                    </a:lnTo>
                    <a:lnTo>
                      <a:pt x="6" y="417"/>
                    </a:lnTo>
                    <a:lnTo>
                      <a:pt x="6" y="419"/>
                    </a:lnTo>
                    <a:lnTo>
                      <a:pt x="6" y="420"/>
                    </a:lnTo>
                    <a:lnTo>
                      <a:pt x="6" y="421"/>
                    </a:lnTo>
                    <a:lnTo>
                      <a:pt x="6" y="422"/>
                    </a:lnTo>
                    <a:lnTo>
                      <a:pt x="6" y="423"/>
                    </a:lnTo>
                    <a:lnTo>
                      <a:pt x="6" y="425"/>
                    </a:lnTo>
                    <a:lnTo>
                      <a:pt x="6" y="426"/>
                    </a:lnTo>
                    <a:lnTo>
                      <a:pt x="6" y="427"/>
                    </a:lnTo>
                    <a:lnTo>
                      <a:pt x="6" y="428"/>
                    </a:lnTo>
                    <a:lnTo>
                      <a:pt x="6" y="429"/>
                    </a:lnTo>
                    <a:lnTo>
                      <a:pt x="6" y="431"/>
                    </a:lnTo>
                    <a:lnTo>
                      <a:pt x="6" y="432"/>
                    </a:lnTo>
                    <a:lnTo>
                      <a:pt x="6" y="433"/>
                    </a:lnTo>
                    <a:lnTo>
                      <a:pt x="6" y="434"/>
                    </a:lnTo>
                    <a:lnTo>
                      <a:pt x="6" y="437"/>
                    </a:lnTo>
                    <a:lnTo>
                      <a:pt x="6" y="438"/>
                    </a:lnTo>
                    <a:lnTo>
                      <a:pt x="6" y="439"/>
                    </a:lnTo>
                    <a:lnTo>
                      <a:pt x="6" y="440"/>
                    </a:lnTo>
                    <a:lnTo>
                      <a:pt x="6" y="441"/>
                    </a:lnTo>
                    <a:lnTo>
                      <a:pt x="6" y="443"/>
                    </a:lnTo>
                    <a:lnTo>
                      <a:pt x="6" y="444"/>
                    </a:lnTo>
                    <a:lnTo>
                      <a:pt x="6" y="445"/>
                    </a:lnTo>
                    <a:lnTo>
                      <a:pt x="6" y="446"/>
                    </a:lnTo>
                    <a:lnTo>
                      <a:pt x="6" y="447"/>
                    </a:lnTo>
                    <a:lnTo>
                      <a:pt x="6" y="449"/>
                    </a:lnTo>
                    <a:lnTo>
                      <a:pt x="6" y="450"/>
                    </a:lnTo>
                    <a:lnTo>
                      <a:pt x="6" y="451"/>
                    </a:lnTo>
                    <a:lnTo>
                      <a:pt x="6" y="452"/>
                    </a:lnTo>
                    <a:lnTo>
                      <a:pt x="6" y="453"/>
                    </a:lnTo>
                    <a:lnTo>
                      <a:pt x="6" y="455"/>
                    </a:lnTo>
                    <a:lnTo>
                      <a:pt x="6" y="456"/>
                    </a:lnTo>
                    <a:lnTo>
                      <a:pt x="6" y="457"/>
                    </a:lnTo>
                    <a:lnTo>
                      <a:pt x="6" y="458"/>
                    </a:lnTo>
                    <a:lnTo>
                      <a:pt x="6" y="459"/>
                    </a:lnTo>
                    <a:lnTo>
                      <a:pt x="6" y="461"/>
                    </a:lnTo>
                    <a:lnTo>
                      <a:pt x="6" y="462"/>
                    </a:lnTo>
                    <a:lnTo>
                      <a:pt x="6" y="463"/>
                    </a:lnTo>
                    <a:lnTo>
                      <a:pt x="6" y="464"/>
                    </a:lnTo>
                    <a:lnTo>
                      <a:pt x="6" y="465"/>
                    </a:lnTo>
                    <a:lnTo>
                      <a:pt x="6" y="467"/>
                    </a:lnTo>
                    <a:lnTo>
                      <a:pt x="6" y="468"/>
                    </a:lnTo>
                    <a:lnTo>
                      <a:pt x="6" y="469"/>
                    </a:lnTo>
                    <a:lnTo>
                      <a:pt x="6" y="470"/>
                    </a:lnTo>
                    <a:lnTo>
                      <a:pt x="6" y="471"/>
                    </a:lnTo>
                    <a:lnTo>
                      <a:pt x="6" y="473"/>
                    </a:lnTo>
                    <a:lnTo>
                      <a:pt x="6" y="474"/>
                    </a:lnTo>
                    <a:lnTo>
                      <a:pt x="6" y="475"/>
                    </a:lnTo>
                    <a:lnTo>
                      <a:pt x="6" y="476"/>
                    </a:lnTo>
                    <a:lnTo>
                      <a:pt x="6" y="477"/>
                    </a:lnTo>
                    <a:lnTo>
                      <a:pt x="6" y="479"/>
                    </a:lnTo>
                    <a:lnTo>
                      <a:pt x="6" y="480"/>
                    </a:lnTo>
                    <a:lnTo>
                      <a:pt x="6" y="481"/>
                    </a:lnTo>
                    <a:lnTo>
                      <a:pt x="6" y="482"/>
                    </a:lnTo>
                    <a:lnTo>
                      <a:pt x="6" y="483"/>
                    </a:lnTo>
                    <a:lnTo>
                      <a:pt x="6" y="485"/>
                    </a:lnTo>
                    <a:lnTo>
                      <a:pt x="6" y="486"/>
                    </a:lnTo>
                    <a:lnTo>
                      <a:pt x="6" y="487"/>
                    </a:lnTo>
                    <a:lnTo>
                      <a:pt x="6" y="488"/>
                    </a:lnTo>
                    <a:lnTo>
                      <a:pt x="6" y="489"/>
                    </a:lnTo>
                    <a:lnTo>
                      <a:pt x="6" y="491"/>
                    </a:lnTo>
                    <a:lnTo>
                      <a:pt x="6" y="492"/>
                    </a:lnTo>
                    <a:lnTo>
                      <a:pt x="6" y="493"/>
                    </a:lnTo>
                    <a:lnTo>
                      <a:pt x="7" y="494"/>
                    </a:lnTo>
                    <a:lnTo>
                      <a:pt x="7" y="495"/>
                    </a:lnTo>
                    <a:lnTo>
                      <a:pt x="7" y="497"/>
                    </a:lnTo>
                    <a:lnTo>
                      <a:pt x="7" y="498"/>
                    </a:lnTo>
                    <a:lnTo>
                      <a:pt x="7" y="499"/>
                    </a:lnTo>
                    <a:lnTo>
                      <a:pt x="7" y="500"/>
                    </a:lnTo>
                    <a:lnTo>
                      <a:pt x="7" y="501"/>
                    </a:lnTo>
                    <a:lnTo>
                      <a:pt x="7" y="503"/>
                    </a:lnTo>
                    <a:lnTo>
                      <a:pt x="7" y="504"/>
                    </a:lnTo>
                    <a:lnTo>
                      <a:pt x="7" y="505"/>
                    </a:lnTo>
                    <a:lnTo>
                      <a:pt x="7" y="506"/>
                    </a:lnTo>
                    <a:lnTo>
                      <a:pt x="7" y="507"/>
                    </a:lnTo>
                    <a:lnTo>
                      <a:pt x="7" y="509"/>
                    </a:lnTo>
                    <a:lnTo>
                      <a:pt x="7" y="510"/>
                    </a:lnTo>
                    <a:lnTo>
                      <a:pt x="7" y="511"/>
                    </a:lnTo>
                    <a:lnTo>
                      <a:pt x="7" y="512"/>
                    </a:lnTo>
                    <a:lnTo>
                      <a:pt x="7" y="513"/>
                    </a:lnTo>
                    <a:lnTo>
                      <a:pt x="7" y="515"/>
                    </a:lnTo>
                    <a:lnTo>
                      <a:pt x="7" y="516"/>
                    </a:lnTo>
                    <a:lnTo>
                      <a:pt x="7" y="517"/>
                    </a:lnTo>
                    <a:lnTo>
                      <a:pt x="7" y="518"/>
                    </a:lnTo>
                    <a:lnTo>
                      <a:pt x="7" y="519"/>
                    </a:lnTo>
                    <a:lnTo>
                      <a:pt x="7" y="521"/>
                    </a:lnTo>
                    <a:lnTo>
                      <a:pt x="7" y="522"/>
                    </a:lnTo>
                    <a:lnTo>
                      <a:pt x="7" y="523"/>
                    </a:lnTo>
                    <a:lnTo>
                      <a:pt x="7" y="524"/>
                    </a:lnTo>
                    <a:lnTo>
                      <a:pt x="7" y="525"/>
                    </a:lnTo>
                    <a:lnTo>
                      <a:pt x="7" y="527"/>
                    </a:lnTo>
                    <a:lnTo>
                      <a:pt x="7" y="528"/>
                    </a:lnTo>
                    <a:lnTo>
                      <a:pt x="7" y="529"/>
                    </a:lnTo>
                    <a:lnTo>
                      <a:pt x="7" y="530"/>
                    </a:lnTo>
                    <a:lnTo>
                      <a:pt x="7" y="531"/>
                    </a:lnTo>
                    <a:lnTo>
                      <a:pt x="7" y="532"/>
                    </a:lnTo>
                    <a:lnTo>
                      <a:pt x="7" y="534"/>
                    </a:lnTo>
                    <a:lnTo>
                      <a:pt x="7" y="535"/>
                    </a:lnTo>
                    <a:lnTo>
                      <a:pt x="7" y="536"/>
                    </a:lnTo>
                    <a:lnTo>
                      <a:pt x="7" y="537"/>
                    </a:lnTo>
                    <a:lnTo>
                      <a:pt x="7" y="538"/>
                    </a:lnTo>
                    <a:lnTo>
                      <a:pt x="7" y="540"/>
                    </a:lnTo>
                    <a:lnTo>
                      <a:pt x="7" y="541"/>
                    </a:lnTo>
                    <a:lnTo>
                      <a:pt x="7" y="542"/>
                    </a:lnTo>
                    <a:lnTo>
                      <a:pt x="7" y="543"/>
                    </a:lnTo>
                    <a:lnTo>
                      <a:pt x="7" y="544"/>
                    </a:lnTo>
                    <a:lnTo>
                      <a:pt x="7" y="546"/>
                    </a:lnTo>
                    <a:lnTo>
                      <a:pt x="7" y="547"/>
                    </a:lnTo>
                    <a:lnTo>
                      <a:pt x="7" y="548"/>
                    </a:lnTo>
                    <a:lnTo>
                      <a:pt x="7" y="549"/>
                    </a:lnTo>
                    <a:lnTo>
                      <a:pt x="7" y="550"/>
                    </a:lnTo>
                    <a:lnTo>
                      <a:pt x="7" y="552"/>
                    </a:lnTo>
                    <a:lnTo>
                      <a:pt x="7" y="553"/>
                    </a:lnTo>
                    <a:lnTo>
                      <a:pt x="7" y="554"/>
                    </a:lnTo>
                    <a:lnTo>
                      <a:pt x="7" y="555"/>
                    </a:lnTo>
                    <a:lnTo>
                      <a:pt x="7" y="556"/>
                    </a:lnTo>
                    <a:lnTo>
                      <a:pt x="7" y="558"/>
                    </a:lnTo>
                    <a:lnTo>
                      <a:pt x="7" y="559"/>
                    </a:lnTo>
                    <a:lnTo>
                      <a:pt x="7" y="560"/>
                    </a:lnTo>
                    <a:lnTo>
                      <a:pt x="7" y="561"/>
                    </a:lnTo>
                    <a:lnTo>
                      <a:pt x="7" y="562"/>
                    </a:lnTo>
                    <a:lnTo>
                      <a:pt x="7" y="564"/>
                    </a:lnTo>
                    <a:lnTo>
                      <a:pt x="7" y="565"/>
                    </a:lnTo>
                    <a:lnTo>
                      <a:pt x="7" y="566"/>
                    </a:lnTo>
                    <a:lnTo>
                      <a:pt x="7" y="567"/>
                    </a:lnTo>
                    <a:lnTo>
                      <a:pt x="7" y="568"/>
                    </a:lnTo>
                    <a:lnTo>
                      <a:pt x="7" y="570"/>
                    </a:lnTo>
                    <a:lnTo>
                      <a:pt x="7" y="571"/>
                    </a:lnTo>
                    <a:lnTo>
                      <a:pt x="7" y="572"/>
                    </a:lnTo>
                    <a:lnTo>
                      <a:pt x="7" y="573"/>
                    </a:lnTo>
                    <a:lnTo>
                      <a:pt x="7" y="574"/>
                    </a:lnTo>
                    <a:lnTo>
                      <a:pt x="7" y="576"/>
                    </a:lnTo>
                    <a:lnTo>
                      <a:pt x="9" y="577"/>
                    </a:lnTo>
                    <a:lnTo>
                      <a:pt x="9" y="578"/>
                    </a:lnTo>
                    <a:lnTo>
                      <a:pt x="9" y="579"/>
                    </a:lnTo>
                    <a:lnTo>
                      <a:pt x="9" y="580"/>
                    </a:lnTo>
                    <a:lnTo>
                      <a:pt x="9" y="582"/>
                    </a:lnTo>
                    <a:lnTo>
                      <a:pt x="9" y="583"/>
                    </a:lnTo>
                    <a:lnTo>
                      <a:pt x="9" y="584"/>
                    </a:lnTo>
                    <a:lnTo>
                      <a:pt x="9" y="585"/>
                    </a:lnTo>
                    <a:lnTo>
                      <a:pt x="9" y="586"/>
                    </a:lnTo>
                    <a:lnTo>
                      <a:pt x="9" y="588"/>
                    </a:lnTo>
                    <a:lnTo>
                      <a:pt x="9" y="589"/>
                    </a:lnTo>
                    <a:lnTo>
                      <a:pt x="9" y="590"/>
                    </a:lnTo>
                    <a:lnTo>
                      <a:pt x="9" y="591"/>
                    </a:lnTo>
                    <a:lnTo>
                      <a:pt x="9" y="592"/>
                    </a:lnTo>
                    <a:lnTo>
                      <a:pt x="9" y="594"/>
                    </a:lnTo>
                    <a:lnTo>
                      <a:pt x="9" y="595"/>
                    </a:lnTo>
                    <a:lnTo>
                      <a:pt x="9" y="596"/>
                    </a:lnTo>
                    <a:lnTo>
                      <a:pt x="9" y="597"/>
                    </a:lnTo>
                    <a:lnTo>
                      <a:pt x="9" y="598"/>
                    </a:lnTo>
                    <a:lnTo>
                      <a:pt x="9" y="600"/>
                    </a:lnTo>
                    <a:lnTo>
                      <a:pt x="9" y="601"/>
                    </a:lnTo>
                    <a:lnTo>
                      <a:pt x="9" y="602"/>
                    </a:lnTo>
                    <a:lnTo>
                      <a:pt x="9" y="603"/>
                    </a:lnTo>
                    <a:lnTo>
                      <a:pt x="9" y="604"/>
                    </a:lnTo>
                    <a:lnTo>
                      <a:pt x="9" y="606"/>
                    </a:lnTo>
                    <a:lnTo>
                      <a:pt x="9" y="607"/>
                    </a:lnTo>
                    <a:lnTo>
                      <a:pt x="9" y="608"/>
                    </a:lnTo>
                    <a:lnTo>
                      <a:pt x="9" y="609"/>
                    </a:lnTo>
                    <a:lnTo>
                      <a:pt x="9" y="610"/>
                    </a:lnTo>
                    <a:lnTo>
                      <a:pt x="9" y="612"/>
                    </a:lnTo>
                    <a:lnTo>
                      <a:pt x="9" y="613"/>
                    </a:lnTo>
                    <a:lnTo>
                      <a:pt x="9" y="614"/>
                    </a:lnTo>
                    <a:lnTo>
                      <a:pt x="9" y="615"/>
                    </a:lnTo>
                    <a:lnTo>
                      <a:pt x="9" y="616"/>
                    </a:lnTo>
                    <a:lnTo>
                      <a:pt x="9" y="618"/>
                    </a:lnTo>
                    <a:lnTo>
                      <a:pt x="9" y="619"/>
                    </a:lnTo>
                    <a:lnTo>
                      <a:pt x="9" y="620"/>
                    </a:lnTo>
                    <a:lnTo>
                      <a:pt x="9" y="621"/>
                    </a:lnTo>
                    <a:lnTo>
                      <a:pt x="9" y="622"/>
                    </a:lnTo>
                    <a:lnTo>
                      <a:pt x="9" y="624"/>
                    </a:lnTo>
                    <a:lnTo>
                      <a:pt x="9" y="625"/>
                    </a:lnTo>
                    <a:lnTo>
                      <a:pt x="9" y="626"/>
                    </a:lnTo>
                    <a:lnTo>
                      <a:pt x="9" y="627"/>
                    </a:lnTo>
                    <a:lnTo>
                      <a:pt x="9" y="628"/>
                    </a:lnTo>
                    <a:lnTo>
                      <a:pt x="9" y="630"/>
                    </a:lnTo>
                    <a:lnTo>
                      <a:pt x="9" y="631"/>
                    </a:lnTo>
                    <a:lnTo>
                      <a:pt x="9" y="632"/>
                    </a:lnTo>
                    <a:lnTo>
                      <a:pt x="9" y="633"/>
                    </a:lnTo>
                    <a:lnTo>
                      <a:pt x="9" y="634"/>
                    </a:lnTo>
                    <a:lnTo>
                      <a:pt x="9" y="636"/>
                    </a:lnTo>
                    <a:lnTo>
                      <a:pt x="9" y="637"/>
                    </a:lnTo>
                    <a:lnTo>
                      <a:pt x="9" y="638"/>
                    </a:lnTo>
                    <a:lnTo>
                      <a:pt x="9" y="639"/>
                    </a:lnTo>
                    <a:lnTo>
                      <a:pt x="9" y="640"/>
                    </a:lnTo>
                    <a:lnTo>
                      <a:pt x="9" y="642"/>
                    </a:lnTo>
                    <a:lnTo>
                      <a:pt x="9" y="643"/>
                    </a:lnTo>
                    <a:lnTo>
                      <a:pt x="9" y="644"/>
                    </a:lnTo>
                    <a:lnTo>
                      <a:pt x="9" y="645"/>
                    </a:lnTo>
                    <a:lnTo>
                      <a:pt x="9" y="646"/>
                    </a:lnTo>
                    <a:lnTo>
                      <a:pt x="9" y="648"/>
                    </a:lnTo>
                    <a:lnTo>
                      <a:pt x="9" y="649"/>
                    </a:lnTo>
                    <a:lnTo>
                      <a:pt x="9" y="650"/>
                    </a:lnTo>
                    <a:lnTo>
                      <a:pt x="9" y="651"/>
                    </a:lnTo>
                    <a:lnTo>
                      <a:pt x="9" y="652"/>
                    </a:lnTo>
                    <a:lnTo>
                      <a:pt x="10" y="654"/>
                    </a:lnTo>
                    <a:lnTo>
                      <a:pt x="10" y="655"/>
                    </a:lnTo>
                    <a:lnTo>
                      <a:pt x="10" y="656"/>
                    </a:lnTo>
                    <a:lnTo>
                      <a:pt x="10" y="657"/>
                    </a:lnTo>
                    <a:lnTo>
                      <a:pt x="10" y="658"/>
                    </a:lnTo>
                    <a:lnTo>
                      <a:pt x="10" y="660"/>
                    </a:lnTo>
                    <a:lnTo>
                      <a:pt x="10" y="661"/>
                    </a:lnTo>
                    <a:lnTo>
                      <a:pt x="10" y="662"/>
                    </a:lnTo>
                    <a:lnTo>
                      <a:pt x="10" y="663"/>
                    </a:lnTo>
                    <a:lnTo>
                      <a:pt x="10" y="664"/>
                    </a:lnTo>
                    <a:lnTo>
                      <a:pt x="10" y="666"/>
                    </a:lnTo>
                    <a:lnTo>
                      <a:pt x="10" y="667"/>
                    </a:lnTo>
                    <a:lnTo>
                      <a:pt x="10" y="668"/>
                    </a:lnTo>
                    <a:lnTo>
                      <a:pt x="10" y="669"/>
                    </a:lnTo>
                    <a:lnTo>
                      <a:pt x="10" y="670"/>
                    </a:lnTo>
                    <a:lnTo>
                      <a:pt x="10" y="672"/>
                    </a:lnTo>
                    <a:lnTo>
                      <a:pt x="10" y="673"/>
                    </a:lnTo>
                    <a:lnTo>
                      <a:pt x="10" y="674"/>
                    </a:lnTo>
                    <a:lnTo>
                      <a:pt x="10" y="675"/>
                    </a:lnTo>
                    <a:lnTo>
                      <a:pt x="10" y="676"/>
                    </a:lnTo>
                    <a:lnTo>
                      <a:pt x="10" y="678"/>
                    </a:lnTo>
                    <a:lnTo>
                      <a:pt x="10" y="679"/>
                    </a:lnTo>
                    <a:lnTo>
                      <a:pt x="10" y="680"/>
                    </a:lnTo>
                    <a:lnTo>
                      <a:pt x="10" y="681"/>
                    </a:lnTo>
                    <a:lnTo>
                      <a:pt x="10" y="682"/>
                    </a:lnTo>
                    <a:lnTo>
                      <a:pt x="10" y="684"/>
                    </a:lnTo>
                    <a:lnTo>
                      <a:pt x="10" y="685"/>
                    </a:lnTo>
                    <a:lnTo>
                      <a:pt x="10" y="686"/>
                    </a:lnTo>
                    <a:lnTo>
                      <a:pt x="10" y="687"/>
                    </a:lnTo>
                    <a:lnTo>
                      <a:pt x="10" y="688"/>
                    </a:lnTo>
                    <a:lnTo>
                      <a:pt x="10" y="690"/>
                    </a:lnTo>
                    <a:lnTo>
                      <a:pt x="10" y="691"/>
                    </a:lnTo>
                    <a:lnTo>
                      <a:pt x="10" y="692"/>
                    </a:lnTo>
                    <a:lnTo>
                      <a:pt x="10" y="693"/>
                    </a:lnTo>
                    <a:lnTo>
                      <a:pt x="10" y="694"/>
                    </a:lnTo>
                    <a:lnTo>
                      <a:pt x="10" y="696"/>
                    </a:lnTo>
                    <a:lnTo>
                      <a:pt x="10" y="697"/>
                    </a:lnTo>
                    <a:lnTo>
                      <a:pt x="10" y="698"/>
                    </a:lnTo>
                    <a:lnTo>
                      <a:pt x="10" y="699"/>
                    </a:lnTo>
                    <a:lnTo>
                      <a:pt x="10" y="700"/>
                    </a:lnTo>
                    <a:lnTo>
                      <a:pt x="10" y="702"/>
                    </a:lnTo>
                    <a:lnTo>
                      <a:pt x="10" y="703"/>
                    </a:lnTo>
                    <a:lnTo>
                      <a:pt x="10" y="704"/>
                    </a:lnTo>
                    <a:lnTo>
                      <a:pt x="10" y="705"/>
                    </a:lnTo>
                    <a:lnTo>
                      <a:pt x="10" y="706"/>
                    </a:lnTo>
                    <a:lnTo>
                      <a:pt x="10" y="708"/>
                    </a:lnTo>
                    <a:lnTo>
                      <a:pt x="10" y="709"/>
                    </a:lnTo>
                    <a:lnTo>
                      <a:pt x="10" y="710"/>
                    </a:lnTo>
                    <a:lnTo>
                      <a:pt x="10" y="711"/>
                    </a:lnTo>
                    <a:lnTo>
                      <a:pt x="10" y="712"/>
                    </a:lnTo>
                    <a:lnTo>
                      <a:pt x="10" y="714"/>
                    </a:lnTo>
                    <a:lnTo>
                      <a:pt x="10" y="715"/>
                    </a:lnTo>
                    <a:lnTo>
                      <a:pt x="10" y="716"/>
                    </a:lnTo>
                    <a:lnTo>
                      <a:pt x="10" y="717"/>
                    </a:lnTo>
                    <a:lnTo>
                      <a:pt x="10" y="718"/>
                    </a:lnTo>
                    <a:lnTo>
                      <a:pt x="10" y="720"/>
                    </a:lnTo>
                    <a:lnTo>
                      <a:pt x="10" y="721"/>
                    </a:lnTo>
                    <a:lnTo>
                      <a:pt x="10" y="722"/>
                    </a:lnTo>
                    <a:lnTo>
                      <a:pt x="10" y="723"/>
                    </a:lnTo>
                    <a:lnTo>
                      <a:pt x="11" y="724"/>
                    </a:lnTo>
                    <a:lnTo>
                      <a:pt x="11" y="726"/>
                    </a:lnTo>
                    <a:lnTo>
                      <a:pt x="11" y="727"/>
                    </a:lnTo>
                    <a:lnTo>
                      <a:pt x="11" y="728"/>
                    </a:lnTo>
                    <a:lnTo>
                      <a:pt x="11" y="729"/>
                    </a:lnTo>
                    <a:lnTo>
                      <a:pt x="11" y="730"/>
                    </a:lnTo>
                    <a:lnTo>
                      <a:pt x="11" y="732"/>
                    </a:lnTo>
                    <a:lnTo>
                      <a:pt x="11" y="733"/>
                    </a:lnTo>
                    <a:lnTo>
                      <a:pt x="11" y="734"/>
                    </a:lnTo>
                    <a:lnTo>
                      <a:pt x="11" y="735"/>
                    </a:lnTo>
                    <a:lnTo>
                      <a:pt x="11" y="736"/>
                    </a:lnTo>
                    <a:lnTo>
                      <a:pt x="11" y="738"/>
                    </a:lnTo>
                    <a:lnTo>
                      <a:pt x="11" y="739"/>
                    </a:lnTo>
                    <a:lnTo>
                      <a:pt x="11" y="740"/>
                    </a:lnTo>
                    <a:lnTo>
                      <a:pt x="11" y="741"/>
                    </a:lnTo>
                    <a:lnTo>
                      <a:pt x="11" y="742"/>
                    </a:lnTo>
                    <a:lnTo>
                      <a:pt x="11" y="744"/>
                    </a:lnTo>
                    <a:lnTo>
                      <a:pt x="11" y="745"/>
                    </a:lnTo>
                    <a:lnTo>
                      <a:pt x="11" y="746"/>
                    </a:lnTo>
                    <a:lnTo>
                      <a:pt x="11" y="747"/>
                    </a:lnTo>
                    <a:lnTo>
                      <a:pt x="11" y="748"/>
                    </a:lnTo>
                    <a:lnTo>
                      <a:pt x="11" y="750"/>
                    </a:lnTo>
                    <a:lnTo>
                      <a:pt x="11" y="751"/>
                    </a:lnTo>
                    <a:lnTo>
                      <a:pt x="11" y="752"/>
                    </a:lnTo>
                    <a:lnTo>
                      <a:pt x="11" y="753"/>
                    </a:lnTo>
                    <a:lnTo>
                      <a:pt x="11" y="754"/>
                    </a:lnTo>
                    <a:lnTo>
                      <a:pt x="11" y="756"/>
                    </a:lnTo>
                    <a:lnTo>
                      <a:pt x="11" y="757"/>
                    </a:lnTo>
                    <a:lnTo>
                      <a:pt x="11" y="758"/>
                    </a:lnTo>
                    <a:lnTo>
                      <a:pt x="11" y="759"/>
                    </a:lnTo>
                    <a:lnTo>
                      <a:pt x="11" y="760"/>
                    </a:lnTo>
                    <a:lnTo>
                      <a:pt x="11" y="762"/>
                    </a:lnTo>
                    <a:lnTo>
                      <a:pt x="11" y="763"/>
                    </a:lnTo>
                    <a:lnTo>
                      <a:pt x="11" y="764"/>
                    </a:lnTo>
                    <a:lnTo>
                      <a:pt x="11" y="765"/>
                    </a:lnTo>
                    <a:lnTo>
                      <a:pt x="11" y="766"/>
                    </a:lnTo>
                    <a:lnTo>
                      <a:pt x="11" y="768"/>
                    </a:lnTo>
                    <a:lnTo>
                      <a:pt x="11" y="769"/>
                    </a:lnTo>
                    <a:lnTo>
                      <a:pt x="11" y="770"/>
                    </a:lnTo>
                    <a:lnTo>
                      <a:pt x="11" y="771"/>
                    </a:lnTo>
                    <a:lnTo>
                      <a:pt x="11" y="772"/>
                    </a:lnTo>
                    <a:lnTo>
                      <a:pt x="11" y="774"/>
                    </a:lnTo>
                    <a:lnTo>
                      <a:pt x="11" y="775"/>
                    </a:lnTo>
                    <a:lnTo>
                      <a:pt x="11" y="776"/>
                    </a:lnTo>
                    <a:lnTo>
                      <a:pt x="11" y="777"/>
                    </a:lnTo>
                    <a:lnTo>
                      <a:pt x="11" y="778"/>
                    </a:lnTo>
                    <a:lnTo>
                      <a:pt x="11" y="780"/>
                    </a:lnTo>
                    <a:lnTo>
                      <a:pt x="11" y="781"/>
                    </a:lnTo>
                    <a:lnTo>
                      <a:pt x="11" y="782"/>
                    </a:lnTo>
                    <a:lnTo>
                      <a:pt x="11" y="783"/>
                    </a:lnTo>
                    <a:lnTo>
                      <a:pt x="11" y="784"/>
                    </a:lnTo>
                    <a:lnTo>
                      <a:pt x="11" y="786"/>
                    </a:lnTo>
                    <a:lnTo>
                      <a:pt x="11" y="787"/>
                    </a:lnTo>
                    <a:lnTo>
                      <a:pt x="11" y="788"/>
                    </a:lnTo>
                    <a:lnTo>
                      <a:pt x="11" y="789"/>
                    </a:lnTo>
                    <a:lnTo>
                      <a:pt x="12" y="789"/>
                    </a:lnTo>
                    <a:lnTo>
                      <a:pt x="12" y="790"/>
                    </a:lnTo>
                    <a:lnTo>
                      <a:pt x="12" y="792"/>
                    </a:lnTo>
                    <a:lnTo>
                      <a:pt x="12" y="793"/>
                    </a:lnTo>
                    <a:lnTo>
                      <a:pt x="12" y="794"/>
                    </a:lnTo>
                    <a:lnTo>
                      <a:pt x="12" y="795"/>
                    </a:lnTo>
                    <a:lnTo>
                      <a:pt x="12" y="796"/>
                    </a:lnTo>
                    <a:lnTo>
                      <a:pt x="12" y="798"/>
                    </a:lnTo>
                    <a:lnTo>
                      <a:pt x="12" y="799"/>
                    </a:lnTo>
                    <a:lnTo>
                      <a:pt x="12" y="800"/>
                    </a:lnTo>
                    <a:lnTo>
                      <a:pt x="12" y="801"/>
                    </a:lnTo>
                    <a:lnTo>
                      <a:pt x="12" y="802"/>
                    </a:lnTo>
                    <a:lnTo>
                      <a:pt x="12" y="804"/>
                    </a:lnTo>
                    <a:lnTo>
                      <a:pt x="12" y="805"/>
                    </a:lnTo>
                    <a:lnTo>
                      <a:pt x="12" y="806"/>
                    </a:lnTo>
                    <a:lnTo>
                      <a:pt x="12" y="807"/>
                    </a:lnTo>
                    <a:lnTo>
                      <a:pt x="12" y="808"/>
                    </a:lnTo>
                    <a:lnTo>
                      <a:pt x="12" y="810"/>
                    </a:lnTo>
                    <a:lnTo>
                      <a:pt x="12" y="811"/>
                    </a:lnTo>
                    <a:lnTo>
                      <a:pt x="12" y="812"/>
                    </a:lnTo>
                    <a:lnTo>
                      <a:pt x="12" y="813"/>
                    </a:lnTo>
                    <a:lnTo>
                      <a:pt x="12" y="814"/>
                    </a:lnTo>
                    <a:lnTo>
                      <a:pt x="12" y="816"/>
                    </a:lnTo>
                    <a:lnTo>
                      <a:pt x="12" y="817"/>
                    </a:lnTo>
                    <a:lnTo>
                      <a:pt x="12" y="818"/>
                    </a:lnTo>
                    <a:lnTo>
                      <a:pt x="12" y="819"/>
                    </a:lnTo>
                    <a:lnTo>
                      <a:pt x="12" y="820"/>
                    </a:lnTo>
                    <a:lnTo>
                      <a:pt x="12" y="822"/>
                    </a:lnTo>
                    <a:lnTo>
                      <a:pt x="12" y="823"/>
                    </a:lnTo>
                    <a:lnTo>
                      <a:pt x="12" y="824"/>
                    </a:lnTo>
                    <a:lnTo>
                      <a:pt x="12" y="825"/>
                    </a:lnTo>
                    <a:lnTo>
                      <a:pt x="12" y="826"/>
                    </a:lnTo>
                    <a:lnTo>
                      <a:pt x="12" y="828"/>
                    </a:lnTo>
                    <a:lnTo>
                      <a:pt x="12" y="829"/>
                    </a:lnTo>
                    <a:lnTo>
                      <a:pt x="12" y="830"/>
                    </a:lnTo>
                    <a:lnTo>
                      <a:pt x="12" y="831"/>
                    </a:lnTo>
                    <a:lnTo>
                      <a:pt x="12" y="832"/>
                    </a:lnTo>
                    <a:lnTo>
                      <a:pt x="12" y="834"/>
                    </a:lnTo>
                    <a:lnTo>
                      <a:pt x="12" y="835"/>
                    </a:lnTo>
                    <a:lnTo>
                      <a:pt x="12" y="836"/>
                    </a:lnTo>
                    <a:lnTo>
                      <a:pt x="12" y="837"/>
                    </a:lnTo>
                    <a:lnTo>
                      <a:pt x="12" y="838"/>
                    </a:lnTo>
                    <a:lnTo>
                      <a:pt x="12" y="840"/>
                    </a:lnTo>
                    <a:lnTo>
                      <a:pt x="12" y="841"/>
                    </a:lnTo>
                    <a:lnTo>
                      <a:pt x="12" y="842"/>
                    </a:lnTo>
                    <a:lnTo>
                      <a:pt x="12" y="843"/>
                    </a:lnTo>
                    <a:lnTo>
                      <a:pt x="12" y="844"/>
                    </a:lnTo>
                    <a:lnTo>
                      <a:pt x="12" y="846"/>
                    </a:lnTo>
                    <a:lnTo>
                      <a:pt x="12" y="847"/>
                    </a:lnTo>
                    <a:lnTo>
                      <a:pt x="12" y="848"/>
                    </a:lnTo>
                    <a:lnTo>
                      <a:pt x="13" y="849"/>
                    </a:lnTo>
                    <a:lnTo>
                      <a:pt x="13" y="850"/>
                    </a:lnTo>
                    <a:lnTo>
                      <a:pt x="13" y="852"/>
                    </a:lnTo>
                    <a:lnTo>
                      <a:pt x="13" y="853"/>
                    </a:lnTo>
                    <a:lnTo>
                      <a:pt x="13" y="854"/>
                    </a:lnTo>
                    <a:lnTo>
                      <a:pt x="13" y="855"/>
                    </a:lnTo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5"/>
              </a:lnRef>
              <a:fillRef idx="0">
                <a:schemeClr val="accent5"/>
              </a:fillRef>
              <a:effectRef idx="1">
                <a:schemeClr val="accent5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en-US"/>
              </a:p>
            </p:txBody>
          </p:sp>
          <p:sp>
            <p:nvSpPr>
              <p:cNvPr id="85" name="Freeform 14"/>
              <p:cNvSpPr>
                <a:spLocks/>
              </p:cNvSpPr>
              <p:nvPr/>
            </p:nvSpPr>
            <p:spPr bwMode="auto">
              <a:xfrm>
                <a:off x="2827" y="2352"/>
                <a:ext cx="57" cy="480"/>
              </a:xfrm>
              <a:custGeom>
                <a:avLst/>
                <a:gdLst>
                  <a:gd name="T0" fmla="*/ 0 w 57"/>
                  <a:gd name="T1" fmla="*/ 12 h 480"/>
                  <a:gd name="T2" fmla="*/ 0 w 57"/>
                  <a:gd name="T3" fmla="*/ 25 h 480"/>
                  <a:gd name="T4" fmla="*/ 0 w 57"/>
                  <a:gd name="T5" fmla="*/ 39 h 480"/>
                  <a:gd name="T6" fmla="*/ 2 w 57"/>
                  <a:gd name="T7" fmla="*/ 52 h 480"/>
                  <a:gd name="T8" fmla="*/ 2 w 57"/>
                  <a:gd name="T9" fmla="*/ 65 h 480"/>
                  <a:gd name="T10" fmla="*/ 2 w 57"/>
                  <a:gd name="T11" fmla="*/ 78 h 480"/>
                  <a:gd name="T12" fmla="*/ 2 w 57"/>
                  <a:gd name="T13" fmla="*/ 91 h 480"/>
                  <a:gd name="T14" fmla="*/ 3 w 57"/>
                  <a:gd name="T15" fmla="*/ 103 h 480"/>
                  <a:gd name="T16" fmla="*/ 3 w 57"/>
                  <a:gd name="T17" fmla="*/ 117 h 480"/>
                  <a:gd name="T18" fmla="*/ 3 w 57"/>
                  <a:gd name="T19" fmla="*/ 130 h 480"/>
                  <a:gd name="T20" fmla="*/ 4 w 57"/>
                  <a:gd name="T21" fmla="*/ 142 h 480"/>
                  <a:gd name="T22" fmla="*/ 4 w 57"/>
                  <a:gd name="T23" fmla="*/ 155 h 480"/>
                  <a:gd name="T24" fmla="*/ 4 w 57"/>
                  <a:gd name="T25" fmla="*/ 168 h 480"/>
                  <a:gd name="T26" fmla="*/ 5 w 57"/>
                  <a:gd name="T27" fmla="*/ 180 h 480"/>
                  <a:gd name="T28" fmla="*/ 5 w 57"/>
                  <a:gd name="T29" fmla="*/ 193 h 480"/>
                  <a:gd name="T30" fmla="*/ 5 w 57"/>
                  <a:gd name="T31" fmla="*/ 207 h 480"/>
                  <a:gd name="T32" fmla="*/ 6 w 57"/>
                  <a:gd name="T33" fmla="*/ 219 h 480"/>
                  <a:gd name="T34" fmla="*/ 6 w 57"/>
                  <a:gd name="T35" fmla="*/ 232 h 480"/>
                  <a:gd name="T36" fmla="*/ 6 w 57"/>
                  <a:gd name="T37" fmla="*/ 245 h 480"/>
                  <a:gd name="T38" fmla="*/ 8 w 57"/>
                  <a:gd name="T39" fmla="*/ 257 h 480"/>
                  <a:gd name="T40" fmla="*/ 8 w 57"/>
                  <a:gd name="T41" fmla="*/ 270 h 480"/>
                  <a:gd name="T42" fmla="*/ 9 w 57"/>
                  <a:gd name="T43" fmla="*/ 282 h 480"/>
                  <a:gd name="T44" fmla="*/ 9 w 57"/>
                  <a:gd name="T45" fmla="*/ 295 h 480"/>
                  <a:gd name="T46" fmla="*/ 10 w 57"/>
                  <a:gd name="T47" fmla="*/ 307 h 480"/>
                  <a:gd name="T48" fmla="*/ 10 w 57"/>
                  <a:gd name="T49" fmla="*/ 321 h 480"/>
                  <a:gd name="T50" fmla="*/ 11 w 57"/>
                  <a:gd name="T51" fmla="*/ 334 h 480"/>
                  <a:gd name="T52" fmla="*/ 11 w 57"/>
                  <a:gd name="T53" fmla="*/ 347 h 480"/>
                  <a:gd name="T54" fmla="*/ 12 w 57"/>
                  <a:gd name="T55" fmla="*/ 359 h 480"/>
                  <a:gd name="T56" fmla="*/ 14 w 57"/>
                  <a:gd name="T57" fmla="*/ 371 h 480"/>
                  <a:gd name="T58" fmla="*/ 14 w 57"/>
                  <a:gd name="T59" fmla="*/ 384 h 480"/>
                  <a:gd name="T60" fmla="*/ 15 w 57"/>
                  <a:gd name="T61" fmla="*/ 396 h 480"/>
                  <a:gd name="T62" fmla="*/ 16 w 57"/>
                  <a:gd name="T63" fmla="*/ 408 h 480"/>
                  <a:gd name="T64" fmla="*/ 17 w 57"/>
                  <a:gd name="T65" fmla="*/ 420 h 480"/>
                  <a:gd name="T66" fmla="*/ 18 w 57"/>
                  <a:gd name="T67" fmla="*/ 432 h 480"/>
                  <a:gd name="T68" fmla="*/ 20 w 57"/>
                  <a:gd name="T69" fmla="*/ 444 h 480"/>
                  <a:gd name="T70" fmla="*/ 22 w 57"/>
                  <a:gd name="T71" fmla="*/ 456 h 480"/>
                  <a:gd name="T72" fmla="*/ 24 w 57"/>
                  <a:gd name="T73" fmla="*/ 467 h 480"/>
                  <a:gd name="T74" fmla="*/ 28 w 57"/>
                  <a:gd name="T75" fmla="*/ 477 h 480"/>
                  <a:gd name="T76" fmla="*/ 34 w 57"/>
                  <a:gd name="T77" fmla="*/ 477 h 480"/>
                  <a:gd name="T78" fmla="*/ 37 w 57"/>
                  <a:gd name="T79" fmla="*/ 466 h 480"/>
                  <a:gd name="T80" fmla="*/ 39 w 57"/>
                  <a:gd name="T81" fmla="*/ 454 h 480"/>
                  <a:gd name="T82" fmla="*/ 41 w 57"/>
                  <a:gd name="T83" fmla="*/ 443 h 480"/>
                  <a:gd name="T84" fmla="*/ 42 w 57"/>
                  <a:gd name="T85" fmla="*/ 431 h 480"/>
                  <a:gd name="T86" fmla="*/ 43 w 57"/>
                  <a:gd name="T87" fmla="*/ 418 h 480"/>
                  <a:gd name="T88" fmla="*/ 45 w 57"/>
                  <a:gd name="T89" fmla="*/ 406 h 480"/>
                  <a:gd name="T90" fmla="*/ 46 w 57"/>
                  <a:gd name="T91" fmla="*/ 394 h 480"/>
                  <a:gd name="T92" fmla="*/ 47 w 57"/>
                  <a:gd name="T93" fmla="*/ 382 h 480"/>
                  <a:gd name="T94" fmla="*/ 48 w 57"/>
                  <a:gd name="T95" fmla="*/ 369 h 480"/>
                  <a:gd name="T96" fmla="*/ 48 w 57"/>
                  <a:gd name="T97" fmla="*/ 355 h 480"/>
                  <a:gd name="T98" fmla="*/ 49 w 57"/>
                  <a:gd name="T99" fmla="*/ 343 h 480"/>
                  <a:gd name="T100" fmla="*/ 51 w 57"/>
                  <a:gd name="T101" fmla="*/ 331 h 480"/>
                  <a:gd name="T102" fmla="*/ 51 w 57"/>
                  <a:gd name="T103" fmla="*/ 318 h 480"/>
                  <a:gd name="T104" fmla="*/ 52 w 57"/>
                  <a:gd name="T105" fmla="*/ 306 h 480"/>
                  <a:gd name="T106" fmla="*/ 52 w 57"/>
                  <a:gd name="T107" fmla="*/ 293 h 480"/>
                  <a:gd name="T108" fmla="*/ 53 w 57"/>
                  <a:gd name="T109" fmla="*/ 281 h 480"/>
                  <a:gd name="T110" fmla="*/ 53 w 57"/>
                  <a:gd name="T111" fmla="*/ 268 h 480"/>
                  <a:gd name="T112" fmla="*/ 53 w 57"/>
                  <a:gd name="T113" fmla="*/ 255 h 480"/>
                  <a:gd name="T114" fmla="*/ 54 w 57"/>
                  <a:gd name="T115" fmla="*/ 243 h 480"/>
                  <a:gd name="T116" fmla="*/ 54 w 57"/>
                  <a:gd name="T117" fmla="*/ 229 h 480"/>
                  <a:gd name="T118" fmla="*/ 55 w 57"/>
                  <a:gd name="T119" fmla="*/ 216 h 480"/>
                  <a:gd name="T120" fmla="*/ 55 w 57"/>
                  <a:gd name="T121" fmla="*/ 203 h 480"/>
                  <a:gd name="T122" fmla="*/ 55 w 57"/>
                  <a:gd name="T123" fmla="*/ 190 h 480"/>
                  <a:gd name="T124" fmla="*/ 57 w 57"/>
                  <a:gd name="T125" fmla="*/ 177 h 480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60000 65536"/>
                  <a:gd name="T187" fmla="*/ 0 60000 65536"/>
                  <a:gd name="T188" fmla="*/ 0 60000 65536"/>
                  <a:gd name="T189" fmla="*/ 0 w 57"/>
                  <a:gd name="T190" fmla="*/ 0 h 480"/>
                  <a:gd name="T191" fmla="*/ 57 w 57"/>
                  <a:gd name="T192" fmla="*/ 480 h 480"/>
                </a:gdLst>
                <a:ahLst/>
                <a:cxnLst>
                  <a:cxn ang="T126">
                    <a:pos x="T0" y="T1"/>
                  </a:cxn>
                  <a:cxn ang="T127">
                    <a:pos x="T2" y="T3"/>
                  </a:cxn>
                  <a:cxn ang="T128">
                    <a:pos x="T4" y="T5"/>
                  </a:cxn>
                  <a:cxn ang="T129">
                    <a:pos x="T6" y="T7"/>
                  </a:cxn>
                  <a:cxn ang="T130">
                    <a:pos x="T8" y="T9"/>
                  </a:cxn>
                  <a:cxn ang="T131">
                    <a:pos x="T10" y="T11"/>
                  </a:cxn>
                  <a:cxn ang="T132">
                    <a:pos x="T12" y="T13"/>
                  </a:cxn>
                  <a:cxn ang="T133">
                    <a:pos x="T14" y="T15"/>
                  </a:cxn>
                  <a:cxn ang="T134">
                    <a:pos x="T16" y="T17"/>
                  </a:cxn>
                  <a:cxn ang="T135">
                    <a:pos x="T18" y="T19"/>
                  </a:cxn>
                  <a:cxn ang="T136">
                    <a:pos x="T20" y="T21"/>
                  </a:cxn>
                  <a:cxn ang="T137">
                    <a:pos x="T22" y="T23"/>
                  </a:cxn>
                  <a:cxn ang="T138">
                    <a:pos x="T24" y="T25"/>
                  </a:cxn>
                  <a:cxn ang="T139">
                    <a:pos x="T26" y="T27"/>
                  </a:cxn>
                  <a:cxn ang="T140">
                    <a:pos x="T28" y="T29"/>
                  </a:cxn>
                  <a:cxn ang="T141">
                    <a:pos x="T30" y="T31"/>
                  </a:cxn>
                  <a:cxn ang="T142">
                    <a:pos x="T32" y="T33"/>
                  </a:cxn>
                  <a:cxn ang="T143">
                    <a:pos x="T34" y="T35"/>
                  </a:cxn>
                  <a:cxn ang="T144">
                    <a:pos x="T36" y="T37"/>
                  </a:cxn>
                  <a:cxn ang="T145">
                    <a:pos x="T38" y="T39"/>
                  </a:cxn>
                  <a:cxn ang="T146">
                    <a:pos x="T40" y="T41"/>
                  </a:cxn>
                  <a:cxn ang="T147">
                    <a:pos x="T42" y="T43"/>
                  </a:cxn>
                  <a:cxn ang="T148">
                    <a:pos x="T44" y="T45"/>
                  </a:cxn>
                  <a:cxn ang="T149">
                    <a:pos x="T46" y="T47"/>
                  </a:cxn>
                  <a:cxn ang="T150">
                    <a:pos x="T48" y="T49"/>
                  </a:cxn>
                  <a:cxn ang="T151">
                    <a:pos x="T50" y="T51"/>
                  </a:cxn>
                  <a:cxn ang="T152">
                    <a:pos x="T52" y="T53"/>
                  </a:cxn>
                  <a:cxn ang="T153">
                    <a:pos x="T54" y="T55"/>
                  </a:cxn>
                  <a:cxn ang="T154">
                    <a:pos x="T56" y="T57"/>
                  </a:cxn>
                  <a:cxn ang="T155">
                    <a:pos x="T58" y="T59"/>
                  </a:cxn>
                  <a:cxn ang="T156">
                    <a:pos x="T60" y="T61"/>
                  </a:cxn>
                  <a:cxn ang="T157">
                    <a:pos x="T62" y="T63"/>
                  </a:cxn>
                  <a:cxn ang="T158">
                    <a:pos x="T64" y="T65"/>
                  </a:cxn>
                  <a:cxn ang="T159">
                    <a:pos x="T66" y="T67"/>
                  </a:cxn>
                  <a:cxn ang="T160">
                    <a:pos x="T68" y="T69"/>
                  </a:cxn>
                  <a:cxn ang="T161">
                    <a:pos x="T70" y="T71"/>
                  </a:cxn>
                  <a:cxn ang="T162">
                    <a:pos x="T72" y="T73"/>
                  </a:cxn>
                  <a:cxn ang="T163">
                    <a:pos x="T74" y="T75"/>
                  </a:cxn>
                  <a:cxn ang="T164">
                    <a:pos x="T76" y="T77"/>
                  </a:cxn>
                  <a:cxn ang="T165">
                    <a:pos x="T78" y="T79"/>
                  </a:cxn>
                  <a:cxn ang="T166">
                    <a:pos x="T80" y="T81"/>
                  </a:cxn>
                  <a:cxn ang="T167">
                    <a:pos x="T82" y="T83"/>
                  </a:cxn>
                  <a:cxn ang="T168">
                    <a:pos x="T84" y="T85"/>
                  </a:cxn>
                  <a:cxn ang="T169">
                    <a:pos x="T86" y="T87"/>
                  </a:cxn>
                  <a:cxn ang="T170">
                    <a:pos x="T88" y="T89"/>
                  </a:cxn>
                  <a:cxn ang="T171">
                    <a:pos x="T90" y="T91"/>
                  </a:cxn>
                  <a:cxn ang="T172">
                    <a:pos x="T92" y="T93"/>
                  </a:cxn>
                  <a:cxn ang="T173">
                    <a:pos x="T94" y="T95"/>
                  </a:cxn>
                  <a:cxn ang="T174">
                    <a:pos x="T96" y="T97"/>
                  </a:cxn>
                  <a:cxn ang="T175">
                    <a:pos x="T98" y="T99"/>
                  </a:cxn>
                  <a:cxn ang="T176">
                    <a:pos x="T100" y="T101"/>
                  </a:cxn>
                  <a:cxn ang="T177">
                    <a:pos x="T102" y="T103"/>
                  </a:cxn>
                  <a:cxn ang="T178">
                    <a:pos x="T104" y="T105"/>
                  </a:cxn>
                  <a:cxn ang="T179">
                    <a:pos x="T106" y="T107"/>
                  </a:cxn>
                  <a:cxn ang="T180">
                    <a:pos x="T108" y="T109"/>
                  </a:cxn>
                  <a:cxn ang="T181">
                    <a:pos x="T110" y="T111"/>
                  </a:cxn>
                  <a:cxn ang="T182">
                    <a:pos x="T112" y="T113"/>
                  </a:cxn>
                  <a:cxn ang="T183">
                    <a:pos x="T114" y="T115"/>
                  </a:cxn>
                  <a:cxn ang="T184">
                    <a:pos x="T116" y="T117"/>
                  </a:cxn>
                  <a:cxn ang="T185">
                    <a:pos x="T118" y="T119"/>
                  </a:cxn>
                  <a:cxn ang="T186">
                    <a:pos x="T120" y="T121"/>
                  </a:cxn>
                  <a:cxn ang="T187">
                    <a:pos x="T122" y="T123"/>
                  </a:cxn>
                  <a:cxn ang="T188">
                    <a:pos x="T124" y="T125"/>
                  </a:cxn>
                </a:cxnLst>
                <a:rect l="T189" t="T190" r="T191" b="T192"/>
                <a:pathLst>
                  <a:path w="57" h="480">
                    <a:moveTo>
                      <a:pt x="0" y="0"/>
                    </a:moveTo>
                    <a:lnTo>
                      <a:pt x="0" y="1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0" y="6"/>
                    </a:lnTo>
                    <a:lnTo>
                      <a:pt x="0" y="7"/>
                    </a:lnTo>
                    <a:lnTo>
                      <a:pt x="0" y="9"/>
                    </a:lnTo>
                    <a:lnTo>
                      <a:pt x="0" y="10"/>
                    </a:lnTo>
                    <a:lnTo>
                      <a:pt x="0" y="11"/>
                    </a:lnTo>
                    <a:lnTo>
                      <a:pt x="0" y="12"/>
                    </a:lnTo>
                    <a:lnTo>
                      <a:pt x="0" y="13"/>
                    </a:lnTo>
                    <a:lnTo>
                      <a:pt x="0" y="15"/>
                    </a:lnTo>
                    <a:lnTo>
                      <a:pt x="0" y="16"/>
                    </a:lnTo>
                    <a:lnTo>
                      <a:pt x="0" y="17"/>
                    </a:lnTo>
                    <a:lnTo>
                      <a:pt x="0" y="18"/>
                    </a:lnTo>
                    <a:lnTo>
                      <a:pt x="0" y="19"/>
                    </a:lnTo>
                    <a:lnTo>
                      <a:pt x="0" y="21"/>
                    </a:lnTo>
                    <a:lnTo>
                      <a:pt x="0" y="22"/>
                    </a:lnTo>
                    <a:lnTo>
                      <a:pt x="0" y="23"/>
                    </a:lnTo>
                    <a:lnTo>
                      <a:pt x="0" y="24"/>
                    </a:lnTo>
                    <a:lnTo>
                      <a:pt x="0" y="25"/>
                    </a:lnTo>
                    <a:lnTo>
                      <a:pt x="0" y="27"/>
                    </a:lnTo>
                    <a:lnTo>
                      <a:pt x="0" y="28"/>
                    </a:lnTo>
                    <a:lnTo>
                      <a:pt x="0" y="29"/>
                    </a:lnTo>
                    <a:lnTo>
                      <a:pt x="0" y="30"/>
                    </a:lnTo>
                    <a:lnTo>
                      <a:pt x="0" y="31"/>
                    </a:lnTo>
                    <a:lnTo>
                      <a:pt x="0" y="33"/>
                    </a:lnTo>
                    <a:lnTo>
                      <a:pt x="0" y="34"/>
                    </a:lnTo>
                    <a:lnTo>
                      <a:pt x="0" y="35"/>
                    </a:lnTo>
                    <a:lnTo>
                      <a:pt x="0" y="36"/>
                    </a:lnTo>
                    <a:lnTo>
                      <a:pt x="0" y="37"/>
                    </a:lnTo>
                    <a:lnTo>
                      <a:pt x="0" y="39"/>
                    </a:lnTo>
                    <a:lnTo>
                      <a:pt x="0" y="40"/>
                    </a:lnTo>
                    <a:lnTo>
                      <a:pt x="0" y="41"/>
                    </a:lnTo>
                    <a:lnTo>
                      <a:pt x="0" y="42"/>
                    </a:lnTo>
                    <a:lnTo>
                      <a:pt x="0" y="43"/>
                    </a:lnTo>
                    <a:lnTo>
                      <a:pt x="0" y="45"/>
                    </a:lnTo>
                    <a:lnTo>
                      <a:pt x="0" y="46"/>
                    </a:lnTo>
                    <a:lnTo>
                      <a:pt x="0" y="47"/>
                    </a:lnTo>
                    <a:lnTo>
                      <a:pt x="2" y="48"/>
                    </a:lnTo>
                    <a:lnTo>
                      <a:pt x="2" y="49"/>
                    </a:lnTo>
                    <a:lnTo>
                      <a:pt x="2" y="51"/>
                    </a:lnTo>
                    <a:lnTo>
                      <a:pt x="2" y="52"/>
                    </a:lnTo>
                    <a:lnTo>
                      <a:pt x="2" y="53"/>
                    </a:lnTo>
                    <a:lnTo>
                      <a:pt x="2" y="54"/>
                    </a:lnTo>
                    <a:lnTo>
                      <a:pt x="2" y="55"/>
                    </a:lnTo>
                    <a:lnTo>
                      <a:pt x="2" y="57"/>
                    </a:lnTo>
                    <a:lnTo>
                      <a:pt x="2" y="58"/>
                    </a:lnTo>
                    <a:lnTo>
                      <a:pt x="2" y="59"/>
                    </a:lnTo>
                    <a:lnTo>
                      <a:pt x="2" y="60"/>
                    </a:lnTo>
                    <a:lnTo>
                      <a:pt x="2" y="61"/>
                    </a:lnTo>
                    <a:lnTo>
                      <a:pt x="2" y="63"/>
                    </a:lnTo>
                    <a:lnTo>
                      <a:pt x="2" y="64"/>
                    </a:lnTo>
                    <a:lnTo>
                      <a:pt x="2" y="65"/>
                    </a:lnTo>
                    <a:lnTo>
                      <a:pt x="2" y="66"/>
                    </a:lnTo>
                    <a:lnTo>
                      <a:pt x="2" y="67"/>
                    </a:lnTo>
                    <a:lnTo>
                      <a:pt x="2" y="69"/>
                    </a:lnTo>
                    <a:lnTo>
                      <a:pt x="2" y="70"/>
                    </a:lnTo>
                    <a:lnTo>
                      <a:pt x="2" y="71"/>
                    </a:lnTo>
                    <a:lnTo>
                      <a:pt x="2" y="72"/>
                    </a:lnTo>
                    <a:lnTo>
                      <a:pt x="2" y="73"/>
                    </a:lnTo>
                    <a:lnTo>
                      <a:pt x="2" y="75"/>
                    </a:lnTo>
                    <a:lnTo>
                      <a:pt x="2" y="76"/>
                    </a:lnTo>
                    <a:lnTo>
                      <a:pt x="2" y="77"/>
                    </a:lnTo>
                    <a:lnTo>
                      <a:pt x="2" y="78"/>
                    </a:lnTo>
                    <a:lnTo>
                      <a:pt x="2" y="79"/>
                    </a:lnTo>
                    <a:lnTo>
                      <a:pt x="2" y="81"/>
                    </a:lnTo>
                    <a:lnTo>
                      <a:pt x="2" y="82"/>
                    </a:lnTo>
                    <a:lnTo>
                      <a:pt x="2" y="83"/>
                    </a:lnTo>
                    <a:lnTo>
                      <a:pt x="2" y="84"/>
                    </a:lnTo>
                    <a:lnTo>
                      <a:pt x="2" y="85"/>
                    </a:lnTo>
                    <a:lnTo>
                      <a:pt x="2" y="87"/>
                    </a:lnTo>
                    <a:lnTo>
                      <a:pt x="2" y="88"/>
                    </a:lnTo>
                    <a:lnTo>
                      <a:pt x="2" y="89"/>
                    </a:lnTo>
                    <a:lnTo>
                      <a:pt x="2" y="90"/>
                    </a:lnTo>
                    <a:lnTo>
                      <a:pt x="2" y="91"/>
                    </a:lnTo>
                    <a:lnTo>
                      <a:pt x="2" y="93"/>
                    </a:lnTo>
                    <a:lnTo>
                      <a:pt x="2" y="94"/>
                    </a:lnTo>
                    <a:lnTo>
                      <a:pt x="2" y="95"/>
                    </a:lnTo>
                    <a:lnTo>
                      <a:pt x="2" y="96"/>
                    </a:lnTo>
                    <a:lnTo>
                      <a:pt x="3" y="96"/>
                    </a:lnTo>
                    <a:lnTo>
                      <a:pt x="3" y="97"/>
                    </a:lnTo>
                    <a:lnTo>
                      <a:pt x="3" y="99"/>
                    </a:lnTo>
                    <a:lnTo>
                      <a:pt x="3" y="100"/>
                    </a:lnTo>
                    <a:lnTo>
                      <a:pt x="3" y="101"/>
                    </a:lnTo>
                    <a:lnTo>
                      <a:pt x="3" y="102"/>
                    </a:lnTo>
                    <a:lnTo>
                      <a:pt x="3" y="103"/>
                    </a:lnTo>
                    <a:lnTo>
                      <a:pt x="3" y="105"/>
                    </a:lnTo>
                    <a:lnTo>
                      <a:pt x="3" y="106"/>
                    </a:lnTo>
                    <a:lnTo>
                      <a:pt x="3" y="107"/>
                    </a:lnTo>
                    <a:lnTo>
                      <a:pt x="3" y="108"/>
                    </a:lnTo>
                    <a:lnTo>
                      <a:pt x="3" y="109"/>
                    </a:lnTo>
                    <a:lnTo>
                      <a:pt x="3" y="111"/>
                    </a:lnTo>
                    <a:lnTo>
                      <a:pt x="3" y="112"/>
                    </a:lnTo>
                    <a:lnTo>
                      <a:pt x="3" y="113"/>
                    </a:lnTo>
                    <a:lnTo>
                      <a:pt x="3" y="114"/>
                    </a:lnTo>
                    <a:lnTo>
                      <a:pt x="3" y="115"/>
                    </a:lnTo>
                    <a:lnTo>
                      <a:pt x="3" y="117"/>
                    </a:lnTo>
                    <a:lnTo>
                      <a:pt x="3" y="118"/>
                    </a:lnTo>
                    <a:lnTo>
                      <a:pt x="3" y="119"/>
                    </a:lnTo>
                    <a:lnTo>
                      <a:pt x="3" y="120"/>
                    </a:lnTo>
                    <a:lnTo>
                      <a:pt x="3" y="121"/>
                    </a:lnTo>
                    <a:lnTo>
                      <a:pt x="3" y="123"/>
                    </a:lnTo>
                    <a:lnTo>
                      <a:pt x="3" y="124"/>
                    </a:lnTo>
                    <a:lnTo>
                      <a:pt x="3" y="125"/>
                    </a:lnTo>
                    <a:lnTo>
                      <a:pt x="3" y="126"/>
                    </a:lnTo>
                    <a:lnTo>
                      <a:pt x="3" y="127"/>
                    </a:lnTo>
                    <a:lnTo>
                      <a:pt x="3" y="129"/>
                    </a:lnTo>
                    <a:lnTo>
                      <a:pt x="3" y="130"/>
                    </a:lnTo>
                    <a:lnTo>
                      <a:pt x="3" y="131"/>
                    </a:lnTo>
                    <a:lnTo>
                      <a:pt x="3" y="132"/>
                    </a:lnTo>
                    <a:lnTo>
                      <a:pt x="3" y="133"/>
                    </a:lnTo>
                    <a:lnTo>
                      <a:pt x="3" y="135"/>
                    </a:lnTo>
                    <a:lnTo>
                      <a:pt x="3" y="136"/>
                    </a:lnTo>
                    <a:lnTo>
                      <a:pt x="3" y="137"/>
                    </a:lnTo>
                    <a:lnTo>
                      <a:pt x="3" y="138"/>
                    </a:lnTo>
                    <a:lnTo>
                      <a:pt x="3" y="139"/>
                    </a:lnTo>
                    <a:lnTo>
                      <a:pt x="3" y="141"/>
                    </a:lnTo>
                    <a:lnTo>
                      <a:pt x="4" y="141"/>
                    </a:lnTo>
                    <a:lnTo>
                      <a:pt x="4" y="142"/>
                    </a:lnTo>
                    <a:lnTo>
                      <a:pt x="4" y="143"/>
                    </a:lnTo>
                    <a:lnTo>
                      <a:pt x="4" y="144"/>
                    </a:lnTo>
                    <a:lnTo>
                      <a:pt x="4" y="145"/>
                    </a:lnTo>
                    <a:lnTo>
                      <a:pt x="4" y="147"/>
                    </a:lnTo>
                    <a:lnTo>
                      <a:pt x="4" y="148"/>
                    </a:lnTo>
                    <a:lnTo>
                      <a:pt x="4" y="149"/>
                    </a:lnTo>
                    <a:lnTo>
                      <a:pt x="4" y="150"/>
                    </a:lnTo>
                    <a:lnTo>
                      <a:pt x="4" y="151"/>
                    </a:lnTo>
                    <a:lnTo>
                      <a:pt x="4" y="153"/>
                    </a:lnTo>
                    <a:lnTo>
                      <a:pt x="4" y="154"/>
                    </a:lnTo>
                    <a:lnTo>
                      <a:pt x="4" y="155"/>
                    </a:lnTo>
                    <a:lnTo>
                      <a:pt x="4" y="156"/>
                    </a:lnTo>
                    <a:lnTo>
                      <a:pt x="4" y="157"/>
                    </a:lnTo>
                    <a:lnTo>
                      <a:pt x="4" y="159"/>
                    </a:lnTo>
                    <a:lnTo>
                      <a:pt x="4" y="160"/>
                    </a:lnTo>
                    <a:lnTo>
                      <a:pt x="4" y="161"/>
                    </a:lnTo>
                    <a:lnTo>
                      <a:pt x="4" y="162"/>
                    </a:lnTo>
                    <a:lnTo>
                      <a:pt x="4" y="163"/>
                    </a:lnTo>
                    <a:lnTo>
                      <a:pt x="4" y="165"/>
                    </a:lnTo>
                    <a:lnTo>
                      <a:pt x="4" y="166"/>
                    </a:lnTo>
                    <a:lnTo>
                      <a:pt x="4" y="167"/>
                    </a:lnTo>
                    <a:lnTo>
                      <a:pt x="4" y="168"/>
                    </a:lnTo>
                    <a:lnTo>
                      <a:pt x="4" y="169"/>
                    </a:lnTo>
                    <a:lnTo>
                      <a:pt x="4" y="171"/>
                    </a:lnTo>
                    <a:lnTo>
                      <a:pt x="4" y="172"/>
                    </a:lnTo>
                    <a:lnTo>
                      <a:pt x="4" y="173"/>
                    </a:lnTo>
                    <a:lnTo>
                      <a:pt x="4" y="174"/>
                    </a:lnTo>
                    <a:lnTo>
                      <a:pt x="4" y="175"/>
                    </a:lnTo>
                    <a:lnTo>
                      <a:pt x="4" y="177"/>
                    </a:lnTo>
                    <a:lnTo>
                      <a:pt x="4" y="178"/>
                    </a:lnTo>
                    <a:lnTo>
                      <a:pt x="4" y="179"/>
                    </a:lnTo>
                    <a:lnTo>
                      <a:pt x="4" y="180"/>
                    </a:lnTo>
                    <a:lnTo>
                      <a:pt x="5" y="180"/>
                    </a:lnTo>
                    <a:lnTo>
                      <a:pt x="5" y="181"/>
                    </a:lnTo>
                    <a:lnTo>
                      <a:pt x="5" y="183"/>
                    </a:lnTo>
                    <a:lnTo>
                      <a:pt x="5" y="184"/>
                    </a:lnTo>
                    <a:lnTo>
                      <a:pt x="5" y="185"/>
                    </a:lnTo>
                    <a:lnTo>
                      <a:pt x="5" y="186"/>
                    </a:lnTo>
                    <a:lnTo>
                      <a:pt x="5" y="187"/>
                    </a:lnTo>
                    <a:lnTo>
                      <a:pt x="5" y="189"/>
                    </a:lnTo>
                    <a:lnTo>
                      <a:pt x="5" y="190"/>
                    </a:lnTo>
                    <a:lnTo>
                      <a:pt x="5" y="191"/>
                    </a:lnTo>
                    <a:lnTo>
                      <a:pt x="5" y="192"/>
                    </a:lnTo>
                    <a:lnTo>
                      <a:pt x="5" y="193"/>
                    </a:lnTo>
                    <a:lnTo>
                      <a:pt x="5" y="195"/>
                    </a:lnTo>
                    <a:lnTo>
                      <a:pt x="5" y="196"/>
                    </a:lnTo>
                    <a:lnTo>
                      <a:pt x="5" y="197"/>
                    </a:lnTo>
                    <a:lnTo>
                      <a:pt x="5" y="198"/>
                    </a:lnTo>
                    <a:lnTo>
                      <a:pt x="5" y="199"/>
                    </a:lnTo>
                    <a:lnTo>
                      <a:pt x="5" y="201"/>
                    </a:lnTo>
                    <a:lnTo>
                      <a:pt x="5" y="202"/>
                    </a:lnTo>
                    <a:lnTo>
                      <a:pt x="5" y="203"/>
                    </a:lnTo>
                    <a:lnTo>
                      <a:pt x="5" y="204"/>
                    </a:lnTo>
                    <a:lnTo>
                      <a:pt x="5" y="205"/>
                    </a:lnTo>
                    <a:lnTo>
                      <a:pt x="5" y="207"/>
                    </a:lnTo>
                    <a:lnTo>
                      <a:pt x="5" y="208"/>
                    </a:lnTo>
                    <a:lnTo>
                      <a:pt x="5" y="209"/>
                    </a:lnTo>
                    <a:lnTo>
                      <a:pt x="5" y="210"/>
                    </a:lnTo>
                    <a:lnTo>
                      <a:pt x="5" y="211"/>
                    </a:lnTo>
                    <a:lnTo>
                      <a:pt x="5" y="213"/>
                    </a:lnTo>
                    <a:lnTo>
                      <a:pt x="5" y="214"/>
                    </a:lnTo>
                    <a:lnTo>
                      <a:pt x="5" y="215"/>
                    </a:lnTo>
                    <a:lnTo>
                      <a:pt x="5" y="216"/>
                    </a:lnTo>
                    <a:lnTo>
                      <a:pt x="6" y="216"/>
                    </a:lnTo>
                    <a:lnTo>
                      <a:pt x="6" y="217"/>
                    </a:lnTo>
                    <a:lnTo>
                      <a:pt x="6" y="219"/>
                    </a:lnTo>
                    <a:lnTo>
                      <a:pt x="6" y="220"/>
                    </a:lnTo>
                    <a:lnTo>
                      <a:pt x="6" y="221"/>
                    </a:lnTo>
                    <a:lnTo>
                      <a:pt x="6" y="222"/>
                    </a:lnTo>
                    <a:lnTo>
                      <a:pt x="6" y="223"/>
                    </a:lnTo>
                    <a:lnTo>
                      <a:pt x="6" y="225"/>
                    </a:lnTo>
                    <a:lnTo>
                      <a:pt x="6" y="226"/>
                    </a:lnTo>
                    <a:lnTo>
                      <a:pt x="6" y="227"/>
                    </a:lnTo>
                    <a:lnTo>
                      <a:pt x="6" y="228"/>
                    </a:lnTo>
                    <a:lnTo>
                      <a:pt x="6" y="229"/>
                    </a:lnTo>
                    <a:lnTo>
                      <a:pt x="6" y="231"/>
                    </a:lnTo>
                    <a:lnTo>
                      <a:pt x="6" y="232"/>
                    </a:lnTo>
                    <a:lnTo>
                      <a:pt x="6" y="233"/>
                    </a:lnTo>
                    <a:lnTo>
                      <a:pt x="6" y="234"/>
                    </a:lnTo>
                    <a:lnTo>
                      <a:pt x="6" y="235"/>
                    </a:lnTo>
                    <a:lnTo>
                      <a:pt x="6" y="237"/>
                    </a:lnTo>
                    <a:lnTo>
                      <a:pt x="6" y="238"/>
                    </a:lnTo>
                    <a:lnTo>
                      <a:pt x="6" y="239"/>
                    </a:lnTo>
                    <a:lnTo>
                      <a:pt x="6" y="240"/>
                    </a:lnTo>
                    <a:lnTo>
                      <a:pt x="6" y="241"/>
                    </a:lnTo>
                    <a:lnTo>
                      <a:pt x="6" y="243"/>
                    </a:lnTo>
                    <a:lnTo>
                      <a:pt x="6" y="244"/>
                    </a:lnTo>
                    <a:lnTo>
                      <a:pt x="6" y="245"/>
                    </a:lnTo>
                    <a:lnTo>
                      <a:pt x="6" y="246"/>
                    </a:lnTo>
                    <a:lnTo>
                      <a:pt x="6" y="247"/>
                    </a:lnTo>
                    <a:lnTo>
                      <a:pt x="6" y="249"/>
                    </a:lnTo>
                    <a:lnTo>
                      <a:pt x="8" y="249"/>
                    </a:lnTo>
                    <a:lnTo>
                      <a:pt x="8" y="250"/>
                    </a:lnTo>
                    <a:lnTo>
                      <a:pt x="8" y="251"/>
                    </a:lnTo>
                    <a:lnTo>
                      <a:pt x="8" y="252"/>
                    </a:lnTo>
                    <a:lnTo>
                      <a:pt x="8" y="253"/>
                    </a:lnTo>
                    <a:lnTo>
                      <a:pt x="8" y="255"/>
                    </a:lnTo>
                    <a:lnTo>
                      <a:pt x="8" y="256"/>
                    </a:lnTo>
                    <a:lnTo>
                      <a:pt x="8" y="257"/>
                    </a:lnTo>
                    <a:lnTo>
                      <a:pt x="8" y="258"/>
                    </a:lnTo>
                    <a:lnTo>
                      <a:pt x="8" y="259"/>
                    </a:lnTo>
                    <a:lnTo>
                      <a:pt x="8" y="261"/>
                    </a:lnTo>
                    <a:lnTo>
                      <a:pt x="8" y="262"/>
                    </a:lnTo>
                    <a:lnTo>
                      <a:pt x="8" y="263"/>
                    </a:lnTo>
                    <a:lnTo>
                      <a:pt x="8" y="264"/>
                    </a:lnTo>
                    <a:lnTo>
                      <a:pt x="8" y="265"/>
                    </a:lnTo>
                    <a:lnTo>
                      <a:pt x="8" y="267"/>
                    </a:lnTo>
                    <a:lnTo>
                      <a:pt x="8" y="268"/>
                    </a:lnTo>
                    <a:lnTo>
                      <a:pt x="8" y="269"/>
                    </a:lnTo>
                    <a:lnTo>
                      <a:pt x="8" y="270"/>
                    </a:lnTo>
                    <a:lnTo>
                      <a:pt x="8" y="271"/>
                    </a:lnTo>
                    <a:lnTo>
                      <a:pt x="8" y="273"/>
                    </a:lnTo>
                    <a:lnTo>
                      <a:pt x="8" y="274"/>
                    </a:lnTo>
                    <a:lnTo>
                      <a:pt x="8" y="275"/>
                    </a:lnTo>
                    <a:lnTo>
                      <a:pt x="8" y="276"/>
                    </a:lnTo>
                    <a:lnTo>
                      <a:pt x="8" y="277"/>
                    </a:lnTo>
                    <a:lnTo>
                      <a:pt x="9" y="277"/>
                    </a:lnTo>
                    <a:lnTo>
                      <a:pt x="9" y="279"/>
                    </a:lnTo>
                    <a:lnTo>
                      <a:pt x="9" y="280"/>
                    </a:lnTo>
                    <a:lnTo>
                      <a:pt x="9" y="281"/>
                    </a:lnTo>
                    <a:lnTo>
                      <a:pt x="9" y="282"/>
                    </a:lnTo>
                    <a:lnTo>
                      <a:pt x="9" y="283"/>
                    </a:lnTo>
                    <a:lnTo>
                      <a:pt x="9" y="285"/>
                    </a:lnTo>
                    <a:lnTo>
                      <a:pt x="9" y="286"/>
                    </a:lnTo>
                    <a:lnTo>
                      <a:pt x="9" y="287"/>
                    </a:lnTo>
                    <a:lnTo>
                      <a:pt x="9" y="288"/>
                    </a:lnTo>
                    <a:lnTo>
                      <a:pt x="9" y="289"/>
                    </a:lnTo>
                    <a:lnTo>
                      <a:pt x="9" y="291"/>
                    </a:lnTo>
                    <a:lnTo>
                      <a:pt x="9" y="292"/>
                    </a:lnTo>
                    <a:lnTo>
                      <a:pt x="9" y="293"/>
                    </a:lnTo>
                    <a:lnTo>
                      <a:pt x="9" y="294"/>
                    </a:lnTo>
                    <a:lnTo>
                      <a:pt x="9" y="295"/>
                    </a:lnTo>
                    <a:lnTo>
                      <a:pt x="9" y="297"/>
                    </a:lnTo>
                    <a:lnTo>
                      <a:pt x="9" y="298"/>
                    </a:lnTo>
                    <a:lnTo>
                      <a:pt x="9" y="299"/>
                    </a:lnTo>
                    <a:lnTo>
                      <a:pt x="9" y="300"/>
                    </a:lnTo>
                    <a:lnTo>
                      <a:pt x="9" y="301"/>
                    </a:lnTo>
                    <a:lnTo>
                      <a:pt x="9" y="303"/>
                    </a:lnTo>
                    <a:lnTo>
                      <a:pt x="9" y="304"/>
                    </a:lnTo>
                    <a:lnTo>
                      <a:pt x="10" y="304"/>
                    </a:lnTo>
                    <a:lnTo>
                      <a:pt x="10" y="305"/>
                    </a:lnTo>
                    <a:lnTo>
                      <a:pt x="10" y="306"/>
                    </a:lnTo>
                    <a:lnTo>
                      <a:pt x="10" y="307"/>
                    </a:lnTo>
                    <a:lnTo>
                      <a:pt x="10" y="309"/>
                    </a:lnTo>
                    <a:lnTo>
                      <a:pt x="10" y="310"/>
                    </a:lnTo>
                    <a:lnTo>
                      <a:pt x="10" y="311"/>
                    </a:lnTo>
                    <a:lnTo>
                      <a:pt x="10" y="312"/>
                    </a:lnTo>
                    <a:lnTo>
                      <a:pt x="10" y="313"/>
                    </a:lnTo>
                    <a:lnTo>
                      <a:pt x="10" y="315"/>
                    </a:lnTo>
                    <a:lnTo>
                      <a:pt x="10" y="316"/>
                    </a:lnTo>
                    <a:lnTo>
                      <a:pt x="10" y="317"/>
                    </a:lnTo>
                    <a:lnTo>
                      <a:pt x="10" y="318"/>
                    </a:lnTo>
                    <a:lnTo>
                      <a:pt x="10" y="319"/>
                    </a:lnTo>
                    <a:lnTo>
                      <a:pt x="10" y="321"/>
                    </a:lnTo>
                    <a:lnTo>
                      <a:pt x="10" y="322"/>
                    </a:lnTo>
                    <a:lnTo>
                      <a:pt x="10" y="323"/>
                    </a:lnTo>
                    <a:lnTo>
                      <a:pt x="10" y="324"/>
                    </a:lnTo>
                    <a:lnTo>
                      <a:pt x="10" y="325"/>
                    </a:lnTo>
                    <a:lnTo>
                      <a:pt x="10" y="327"/>
                    </a:lnTo>
                    <a:lnTo>
                      <a:pt x="11" y="328"/>
                    </a:lnTo>
                    <a:lnTo>
                      <a:pt x="11" y="329"/>
                    </a:lnTo>
                    <a:lnTo>
                      <a:pt x="11" y="330"/>
                    </a:lnTo>
                    <a:lnTo>
                      <a:pt x="11" y="331"/>
                    </a:lnTo>
                    <a:lnTo>
                      <a:pt x="11" y="333"/>
                    </a:lnTo>
                    <a:lnTo>
                      <a:pt x="11" y="334"/>
                    </a:lnTo>
                    <a:lnTo>
                      <a:pt x="11" y="335"/>
                    </a:lnTo>
                    <a:lnTo>
                      <a:pt x="11" y="336"/>
                    </a:lnTo>
                    <a:lnTo>
                      <a:pt x="11" y="337"/>
                    </a:lnTo>
                    <a:lnTo>
                      <a:pt x="11" y="339"/>
                    </a:lnTo>
                    <a:lnTo>
                      <a:pt x="11" y="340"/>
                    </a:lnTo>
                    <a:lnTo>
                      <a:pt x="11" y="341"/>
                    </a:lnTo>
                    <a:lnTo>
                      <a:pt x="11" y="342"/>
                    </a:lnTo>
                    <a:lnTo>
                      <a:pt x="11" y="343"/>
                    </a:lnTo>
                    <a:lnTo>
                      <a:pt x="11" y="345"/>
                    </a:lnTo>
                    <a:lnTo>
                      <a:pt x="11" y="346"/>
                    </a:lnTo>
                    <a:lnTo>
                      <a:pt x="11" y="347"/>
                    </a:lnTo>
                    <a:lnTo>
                      <a:pt x="11" y="348"/>
                    </a:lnTo>
                    <a:lnTo>
                      <a:pt x="12" y="348"/>
                    </a:lnTo>
                    <a:lnTo>
                      <a:pt x="12" y="349"/>
                    </a:lnTo>
                    <a:lnTo>
                      <a:pt x="12" y="351"/>
                    </a:lnTo>
                    <a:lnTo>
                      <a:pt x="12" y="352"/>
                    </a:lnTo>
                    <a:lnTo>
                      <a:pt x="12" y="353"/>
                    </a:lnTo>
                    <a:lnTo>
                      <a:pt x="12" y="354"/>
                    </a:lnTo>
                    <a:lnTo>
                      <a:pt x="12" y="355"/>
                    </a:lnTo>
                    <a:lnTo>
                      <a:pt x="12" y="357"/>
                    </a:lnTo>
                    <a:lnTo>
                      <a:pt x="12" y="358"/>
                    </a:lnTo>
                    <a:lnTo>
                      <a:pt x="12" y="359"/>
                    </a:lnTo>
                    <a:lnTo>
                      <a:pt x="12" y="360"/>
                    </a:lnTo>
                    <a:lnTo>
                      <a:pt x="12" y="361"/>
                    </a:lnTo>
                    <a:lnTo>
                      <a:pt x="12" y="363"/>
                    </a:lnTo>
                    <a:lnTo>
                      <a:pt x="12" y="364"/>
                    </a:lnTo>
                    <a:lnTo>
                      <a:pt x="12" y="365"/>
                    </a:lnTo>
                    <a:lnTo>
                      <a:pt x="12" y="366"/>
                    </a:lnTo>
                    <a:lnTo>
                      <a:pt x="12" y="367"/>
                    </a:lnTo>
                    <a:lnTo>
                      <a:pt x="14" y="367"/>
                    </a:lnTo>
                    <a:lnTo>
                      <a:pt x="14" y="369"/>
                    </a:lnTo>
                    <a:lnTo>
                      <a:pt x="14" y="370"/>
                    </a:lnTo>
                    <a:lnTo>
                      <a:pt x="14" y="371"/>
                    </a:lnTo>
                    <a:lnTo>
                      <a:pt x="14" y="372"/>
                    </a:lnTo>
                    <a:lnTo>
                      <a:pt x="14" y="373"/>
                    </a:lnTo>
                    <a:lnTo>
                      <a:pt x="14" y="375"/>
                    </a:lnTo>
                    <a:lnTo>
                      <a:pt x="14" y="376"/>
                    </a:lnTo>
                    <a:lnTo>
                      <a:pt x="14" y="377"/>
                    </a:lnTo>
                    <a:lnTo>
                      <a:pt x="14" y="378"/>
                    </a:lnTo>
                    <a:lnTo>
                      <a:pt x="14" y="379"/>
                    </a:lnTo>
                    <a:lnTo>
                      <a:pt x="14" y="381"/>
                    </a:lnTo>
                    <a:lnTo>
                      <a:pt x="14" y="382"/>
                    </a:lnTo>
                    <a:lnTo>
                      <a:pt x="14" y="383"/>
                    </a:lnTo>
                    <a:lnTo>
                      <a:pt x="14" y="384"/>
                    </a:lnTo>
                    <a:lnTo>
                      <a:pt x="15" y="384"/>
                    </a:lnTo>
                    <a:lnTo>
                      <a:pt x="15" y="385"/>
                    </a:lnTo>
                    <a:lnTo>
                      <a:pt x="15" y="387"/>
                    </a:lnTo>
                    <a:lnTo>
                      <a:pt x="15" y="388"/>
                    </a:lnTo>
                    <a:lnTo>
                      <a:pt x="15" y="389"/>
                    </a:lnTo>
                    <a:lnTo>
                      <a:pt x="15" y="390"/>
                    </a:lnTo>
                    <a:lnTo>
                      <a:pt x="15" y="391"/>
                    </a:lnTo>
                    <a:lnTo>
                      <a:pt x="15" y="393"/>
                    </a:lnTo>
                    <a:lnTo>
                      <a:pt x="15" y="394"/>
                    </a:lnTo>
                    <a:lnTo>
                      <a:pt x="15" y="395"/>
                    </a:lnTo>
                    <a:lnTo>
                      <a:pt x="15" y="396"/>
                    </a:lnTo>
                    <a:lnTo>
                      <a:pt x="15" y="397"/>
                    </a:lnTo>
                    <a:lnTo>
                      <a:pt x="15" y="399"/>
                    </a:lnTo>
                    <a:lnTo>
                      <a:pt x="15" y="400"/>
                    </a:lnTo>
                    <a:lnTo>
                      <a:pt x="16" y="400"/>
                    </a:lnTo>
                    <a:lnTo>
                      <a:pt x="16" y="401"/>
                    </a:lnTo>
                    <a:lnTo>
                      <a:pt x="16" y="402"/>
                    </a:lnTo>
                    <a:lnTo>
                      <a:pt x="16" y="403"/>
                    </a:lnTo>
                    <a:lnTo>
                      <a:pt x="16" y="405"/>
                    </a:lnTo>
                    <a:lnTo>
                      <a:pt x="16" y="406"/>
                    </a:lnTo>
                    <a:lnTo>
                      <a:pt x="16" y="407"/>
                    </a:lnTo>
                    <a:lnTo>
                      <a:pt x="16" y="408"/>
                    </a:lnTo>
                    <a:lnTo>
                      <a:pt x="16" y="409"/>
                    </a:lnTo>
                    <a:lnTo>
                      <a:pt x="16" y="411"/>
                    </a:lnTo>
                    <a:lnTo>
                      <a:pt x="16" y="412"/>
                    </a:lnTo>
                    <a:lnTo>
                      <a:pt x="16" y="413"/>
                    </a:lnTo>
                    <a:lnTo>
                      <a:pt x="17" y="413"/>
                    </a:lnTo>
                    <a:lnTo>
                      <a:pt x="17" y="414"/>
                    </a:lnTo>
                    <a:lnTo>
                      <a:pt x="17" y="415"/>
                    </a:lnTo>
                    <a:lnTo>
                      <a:pt x="17" y="417"/>
                    </a:lnTo>
                    <a:lnTo>
                      <a:pt x="17" y="418"/>
                    </a:lnTo>
                    <a:lnTo>
                      <a:pt x="17" y="419"/>
                    </a:lnTo>
                    <a:lnTo>
                      <a:pt x="17" y="420"/>
                    </a:lnTo>
                    <a:lnTo>
                      <a:pt x="17" y="421"/>
                    </a:lnTo>
                    <a:lnTo>
                      <a:pt x="17" y="423"/>
                    </a:lnTo>
                    <a:lnTo>
                      <a:pt x="17" y="424"/>
                    </a:lnTo>
                    <a:lnTo>
                      <a:pt x="17" y="425"/>
                    </a:lnTo>
                    <a:lnTo>
                      <a:pt x="18" y="425"/>
                    </a:lnTo>
                    <a:lnTo>
                      <a:pt x="18" y="426"/>
                    </a:lnTo>
                    <a:lnTo>
                      <a:pt x="18" y="427"/>
                    </a:lnTo>
                    <a:lnTo>
                      <a:pt x="18" y="429"/>
                    </a:lnTo>
                    <a:lnTo>
                      <a:pt x="18" y="430"/>
                    </a:lnTo>
                    <a:lnTo>
                      <a:pt x="18" y="431"/>
                    </a:lnTo>
                    <a:lnTo>
                      <a:pt x="18" y="432"/>
                    </a:lnTo>
                    <a:lnTo>
                      <a:pt x="18" y="433"/>
                    </a:lnTo>
                    <a:lnTo>
                      <a:pt x="18" y="435"/>
                    </a:lnTo>
                    <a:lnTo>
                      <a:pt x="18" y="436"/>
                    </a:lnTo>
                    <a:lnTo>
                      <a:pt x="20" y="436"/>
                    </a:lnTo>
                    <a:lnTo>
                      <a:pt x="20" y="437"/>
                    </a:lnTo>
                    <a:lnTo>
                      <a:pt x="20" y="438"/>
                    </a:lnTo>
                    <a:lnTo>
                      <a:pt x="20" y="439"/>
                    </a:lnTo>
                    <a:lnTo>
                      <a:pt x="20" y="441"/>
                    </a:lnTo>
                    <a:lnTo>
                      <a:pt x="20" y="442"/>
                    </a:lnTo>
                    <a:lnTo>
                      <a:pt x="20" y="443"/>
                    </a:lnTo>
                    <a:lnTo>
                      <a:pt x="20" y="444"/>
                    </a:lnTo>
                    <a:lnTo>
                      <a:pt x="21" y="445"/>
                    </a:lnTo>
                    <a:lnTo>
                      <a:pt x="21" y="447"/>
                    </a:lnTo>
                    <a:lnTo>
                      <a:pt x="21" y="448"/>
                    </a:lnTo>
                    <a:lnTo>
                      <a:pt x="21" y="449"/>
                    </a:lnTo>
                    <a:lnTo>
                      <a:pt x="21" y="450"/>
                    </a:lnTo>
                    <a:lnTo>
                      <a:pt x="21" y="451"/>
                    </a:lnTo>
                    <a:lnTo>
                      <a:pt x="21" y="453"/>
                    </a:lnTo>
                    <a:lnTo>
                      <a:pt x="22" y="453"/>
                    </a:lnTo>
                    <a:lnTo>
                      <a:pt x="22" y="454"/>
                    </a:lnTo>
                    <a:lnTo>
                      <a:pt x="22" y="455"/>
                    </a:lnTo>
                    <a:lnTo>
                      <a:pt x="22" y="456"/>
                    </a:lnTo>
                    <a:lnTo>
                      <a:pt x="22" y="457"/>
                    </a:lnTo>
                    <a:lnTo>
                      <a:pt x="22" y="459"/>
                    </a:lnTo>
                    <a:lnTo>
                      <a:pt x="22" y="460"/>
                    </a:lnTo>
                    <a:lnTo>
                      <a:pt x="23" y="460"/>
                    </a:lnTo>
                    <a:lnTo>
                      <a:pt x="23" y="461"/>
                    </a:lnTo>
                    <a:lnTo>
                      <a:pt x="23" y="462"/>
                    </a:lnTo>
                    <a:lnTo>
                      <a:pt x="23" y="463"/>
                    </a:lnTo>
                    <a:lnTo>
                      <a:pt x="23" y="465"/>
                    </a:lnTo>
                    <a:lnTo>
                      <a:pt x="23" y="466"/>
                    </a:lnTo>
                    <a:lnTo>
                      <a:pt x="24" y="466"/>
                    </a:lnTo>
                    <a:lnTo>
                      <a:pt x="24" y="467"/>
                    </a:lnTo>
                    <a:lnTo>
                      <a:pt x="24" y="468"/>
                    </a:lnTo>
                    <a:lnTo>
                      <a:pt x="24" y="469"/>
                    </a:lnTo>
                    <a:lnTo>
                      <a:pt x="24" y="471"/>
                    </a:lnTo>
                    <a:lnTo>
                      <a:pt x="25" y="471"/>
                    </a:lnTo>
                    <a:lnTo>
                      <a:pt x="25" y="472"/>
                    </a:lnTo>
                    <a:lnTo>
                      <a:pt x="25" y="473"/>
                    </a:lnTo>
                    <a:lnTo>
                      <a:pt x="25" y="474"/>
                    </a:lnTo>
                    <a:lnTo>
                      <a:pt x="27" y="474"/>
                    </a:lnTo>
                    <a:lnTo>
                      <a:pt x="27" y="475"/>
                    </a:lnTo>
                    <a:lnTo>
                      <a:pt x="27" y="477"/>
                    </a:lnTo>
                    <a:lnTo>
                      <a:pt x="28" y="477"/>
                    </a:lnTo>
                    <a:lnTo>
                      <a:pt x="28" y="478"/>
                    </a:lnTo>
                    <a:lnTo>
                      <a:pt x="28" y="479"/>
                    </a:lnTo>
                    <a:lnTo>
                      <a:pt x="29" y="479"/>
                    </a:lnTo>
                    <a:lnTo>
                      <a:pt x="29" y="480"/>
                    </a:lnTo>
                    <a:lnTo>
                      <a:pt x="30" y="480"/>
                    </a:lnTo>
                    <a:lnTo>
                      <a:pt x="31" y="480"/>
                    </a:lnTo>
                    <a:lnTo>
                      <a:pt x="31" y="479"/>
                    </a:lnTo>
                    <a:lnTo>
                      <a:pt x="33" y="479"/>
                    </a:lnTo>
                    <a:lnTo>
                      <a:pt x="33" y="478"/>
                    </a:lnTo>
                    <a:lnTo>
                      <a:pt x="34" y="478"/>
                    </a:lnTo>
                    <a:lnTo>
                      <a:pt x="34" y="477"/>
                    </a:lnTo>
                    <a:lnTo>
                      <a:pt x="34" y="475"/>
                    </a:lnTo>
                    <a:lnTo>
                      <a:pt x="34" y="474"/>
                    </a:lnTo>
                    <a:lnTo>
                      <a:pt x="35" y="474"/>
                    </a:lnTo>
                    <a:lnTo>
                      <a:pt x="35" y="473"/>
                    </a:lnTo>
                    <a:lnTo>
                      <a:pt x="35" y="472"/>
                    </a:lnTo>
                    <a:lnTo>
                      <a:pt x="35" y="471"/>
                    </a:lnTo>
                    <a:lnTo>
                      <a:pt x="36" y="471"/>
                    </a:lnTo>
                    <a:lnTo>
                      <a:pt x="36" y="469"/>
                    </a:lnTo>
                    <a:lnTo>
                      <a:pt x="36" y="468"/>
                    </a:lnTo>
                    <a:lnTo>
                      <a:pt x="36" y="467"/>
                    </a:lnTo>
                    <a:lnTo>
                      <a:pt x="37" y="466"/>
                    </a:lnTo>
                    <a:lnTo>
                      <a:pt x="37" y="465"/>
                    </a:lnTo>
                    <a:lnTo>
                      <a:pt x="37" y="463"/>
                    </a:lnTo>
                    <a:lnTo>
                      <a:pt x="37" y="462"/>
                    </a:lnTo>
                    <a:lnTo>
                      <a:pt x="37" y="461"/>
                    </a:lnTo>
                    <a:lnTo>
                      <a:pt x="39" y="461"/>
                    </a:lnTo>
                    <a:lnTo>
                      <a:pt x="39" y="460"/>
                    </a:lnTo>
                    <a:lnTo>
                      <a:pt x="39" y="459"/>
                    </a:lnTo>
                    <a:lnTo>
                      <a:pt x="39" y="457"/>
                    </a:lnTo>
                    <a:lnTo>
                      <a:pt x="39" y="456"/>
                    </a:lnTo>
                    <a:lnTo>
                      <a:pt x="39" y="455"/>
                    </a:lnTo>
                    <a:lnTo>
                      <a:pt x="39" y="454"/>
                    </a:lnTo>
                    <a:lnTo>
                      <a:pt x="40" y="454"/>
                    </a:lnTo>
                    <a:lnTo>
                      <a:pt x="40" y="453"/>
                    </a:lnTo>
                    <a:lnTo>
                      <a:pt x="40" y="451"/>
                    </a:lnTo>
                    <a:lnTo>
                      <a:pt x="40" y="450"/>
                    </a:lnTo>
                    <a:lnTo>
                      <a:pt x="40" y="449"/>
                    </a:lnTo>
                    <a:lnTo>
                      <a:pt x="40" y="448"/>
                    </a:lnTo>
                    <a:lnTo>
                      <a:pt x="40" y="447"/>
                    </a:lnTo>
                    <a:lnTo>
                      <a:pt x="41" y="447"/>
                    </a:lnTo>
                    <a:lnTo>
                      <a:pt x="41" y="445"/>
                    </a:lnTo>
                    <a:lnTo>
                      <a:pt x="41" y="444"/>
                    </a:lnTo>
                    <a:lnTo>
                      <a:pt x="41" y="443"/>
                    </a:lnTo>
                    <a:lnTo>
                      <a:pt x="41" y="442"/>
                    </a:lnTo>
                    <a:lnTo>
                      <a:pt x="41" y="441"/>
                    </a:lnTo>
                    <a:lnTo>
                      <a:pt x="41" y="439"/>
                    </a:lnTo>
                    <a:lnTo>
                      <a:pt x="41" y="438"/>
                    </a:lnTo>
                    <a:lnTo>
                      <a:pt x="41" y="437"/>
                    </a:lnTo>
                    <a:lnTo>
                      <a:pt x="42" y="437"/>
                    </a:lnTo>
                    <a:lnTo>
                      <a:pt x="42" y="436"/>
                    </a:lnTo>
                    <a:lnTo>
                      <a:pt x="42" y="435"/>
                    </a:lnTo>
                    <a:lnTo>
                      <a:pt x="42" y="433"/>
                    </a:lnTo>
                    <a:lnTo>
                      <a:pt x="42" y="432"/>
                    </a:lnTo>
                    <a:lnTo>
                      <a:pt x="42" y="431"/>
                    </a:lnTo>
                    <a:lnTo>
                      <a:pt x="42" y="430"/>
                    </a:lnTo>
                    <a:lnTo>
                      <a:pt x="42" y="429"/>
                    </a:lnTo>
                    <a:lnTo>
                      <a:pt x="42" y="427"/>
                    </a:lnTo>
                    <a:lnTo>
                      <a:pt x="43" y="426"/>
                    </a:lnTo>
                    <a:lnTo>
                      <a:pt x="43" y="425"/>
                    </a:lnTo>
                    <a:lnTo>
                      <a:pt x="43" y="424"/>
                    </a:lnTo>
                    <a:lnTo>
                      <a:pt x="43" y="423"/>
                    </a:lnTo>
                    <a:lnTo>
                      <a:pt x="43" y="421"/>
                    </a:lnTo>
                    <a:lnTo>
                      <a:pt x="43" y="420"/>
                    </a:lnTo>
                    <a:lnTo>
                      <a:pt x="43" y="419"/>
                    </a:lnTo>
                    <a:lnTo>
                      <a:pt x="43" y="418"/>
                    </a:lnTo>
                    <a:lnTo>
                      <a:pt x="43" y="417"/>
                    </a:lnTo>
                    <a:lnTo>
                      <a:pt x="43" y="415"/>
                    </a:lnTo>
                    <a:lnTo>
                      <a:pt x="45" y="415"/>
                    </a:lnTo>
                    <a:lnTo>
                      <a:pt x="45" y="414"/>
                    </a:lnTo>
                    <a:lnTo>
                      <a:pt x="45" y="413"/>
                    </a:lnTo>
                    <a:lnTo>
                      <a:pt x="45" y="412"/>
                    </a:lnTo>
                    <a:lnTo>
                      <a:pt x="45" y="411"/>
                    </a:lnTo>
                    <a:lnTo>
                      <a:pt x="45" y="409"/>
                    </a:lnTo>
                    <a:lnTo>
                      <a:pt x="45" y="408"/>
                    </a:lnTo>
                    <a:lnTo>
                      <a:pt x="45" y="407"/>
                    </a:lnTo>
                    <a:lnTo>
                      <a:pt x="45" y="406"/>
                    </a:lnTo>
                    <a:lnTo>
                      <a:pt x="45" y="405"/>
                    </a:lnTo>
                    <a:lnTo>
                      <a:pt x="45" y="403"/>
                    </a:lnTo>
                    <a:lnTo>
                      <a:pt x="45" y="402"/>
                    </a:lnTo>
                    <a:lnTo>
                      <a:pt x="46" y="402"/>
                    </a:lnTo>
                    <a:lnTo>
                      <a:pt x="46" y="401"/>
                    </a:lnTo>
                    <a:lnTo>
                      <a:pt x="46" y="400"/>
                    </a:lnTo>
                    <a:lnTo>
                      <a:pt x="46" y="399"/>
                    </a:lnTo>
                    <a:lnTo>
                      <a:pt x="46" y="397"/>
                    </a:lnTo>
                    <a:lnTo>
                      <a:pt x="46" y="396"/>
                    </a:lnTo>
                    <a:lnTo>
                      <a:pt x="46" y="395"/>
                    </a:lnTo>
                    <a:lnTo>
                      <a:pt x="46" y="394"/>
                    </a:lnTo>
                    <a:lnTo>
                      <a:pt x="46" y="393"/>
                    </a:lnTo>
                    <a:lnTo>
                      <a:pt x="46" y="391"/>
                    </a:lnTo>
                    <a:lnTo>
                      <a:pt x="46" y="390"/>
                    </a:lnTo>
                    <a:lnTo>
                      <a:pt x="46" y="389"/>
                    </a:lnTo>
                    <a:lnTo>
                      <a:pt x="46" y="388"/>
                    </a:lnTo>
                    <a:lnTo>
                      <a:pt x="46" y="387"/>
                    </a:lnTo>
                    <a:lnTo>
                      <a:pt x="47" y="387"/>
                    </a:lnTo>
                    <a:lnTo>
                      <a:pt x="47" y="385"/>
                    </a:lnTo>
                    <a:lnTo>
                      <a:pt x="47" y="384"/>
                    </a:lnTo>
                    <a:lnTo>
                      <a:pt x="47" y="383"/>
                    </a:lnTo>
                    <a:lnTo>
                      <a:pt x="47" y="382"/>
                    </a:lnTo>
                    <a:lnTo>
                      <a:pt x="47" y="381"/>
                    </a:lnTo>
                    <a:lnTo>
                      <a:pt x="47" y="379"/>
                    </a:lnTo>
                    <a:lnTo>
                      <a:pt x="47" y="378"/>
                    </a:lnTo>
                    <a:lnTo>
                      <a:pt x="47" y="377"/>
                    </a:lnTo>
                    <a:lnTo>
                      <a:pt x="47" y="376"/>
                    </a:lnTo>
                    <a:lnTo>
                      <a:pt x="47" y="375"/>
                    </a:lnTo>
                    <a:lnTo>
                      <a:pt x="47" y="373"/>
                    </a:lnTo>
                    <a:lnTo>
                      <a:pt x="47" y="372"/>
                    </a:lnTo>
                    <a:lnTo>
                      <a:pt x="47" y="371"/>
                    </a:lnTo>
                    <a:lnTo>
                      <a:pt x="48" y="370"/>
                    </a:lnTo>
                    <a:lnTo>
                      <a:pt x="48" y="369"/>
                    </a:lnTo>
                    <a:lnTo>
                      <a:pt x="48" y="367"/>
                    </a:lnTo>
                    <a:lnTo>
                      <a:pt x="48" y="366"/>
                    </a:lnTo>
                    <a:lnTo>
                      <a:pt x="48" y="365"/>
                    </a:lnTo>
                    <a:lnTo>
                      <a:pt x="48" y="364"/>
                    </a:lnTo>
                    <a:lnTo>
                      <a:pt x="48" y="363"/>
                    </a:lnTo>
                    <a:lnTo>
                      <a:pt x="48" y="361"/>
                    </a:lnTo>
                    <a:lnTo>
                      <a:pt x="48" y="360"/>
                    </a:lnTo>
                    <a:lnTo>
                      <a:pt x="48" y="359"/>
                    </a:lnTo>
                    <a:lnTo>
                      <a:pt x="48" y="358"/>
                    </a:lnTo>
                    <a:lnTo>
                      <a:pt x="48" y="357"/>
                    </a:lnTo>
                    <a:lnTo>
                      <a:pt x="48" y="355"/>
                    </a:lnTo>
                    <a:lnTo>
                      <a:pt x="48" y="354"/>
                    </a:lnTo>
                    <a:lnTo>
                      <a:pt x="48" y="353"/>
                    </a:lnTo>
                    <a:lnTo>
                      <a:pt x="48" y="352"/>
                    </a:lnTo>
                    <a:lnTo>
                      <a:pt x="49" y="352"/>
                    </a:lnTo>
                    <a:lnTo>
                      <a:pt x="49" y="351"/>
                    </a:lnTo>
                    <a:lnTo>
                      <a:pt x="49" y="349"/>
                    </a:lnTo>
                    <a:lnTo>
                      <a:pt x="49" y="348"/>
                    </a:lnTo>
                    <a:lnTo>
                      <a:pt x="49" y="347"/>
                    </a:lnTo>
                    <a:lnTo>
                      <a:pt x="49" y="346"/>
                    </a:lnTo>
                    <a:lnTo>
                      <a:pt x="49" y="345"/>
                    </a:lnTo>
                    <a:lnTo>
                      <a:pt x="49" y="343"/>
                    </a:lnTo>
                    <a:lnTo>
                      <a:pt x="49" y="342"/>
                    </a:lnTo>
                    <a:lnTo>
                      <a:pt x="49" y="341"/>
                    </a:lnTo>
                    <a:lnTo>
                      <a:pt x="49" y="340"/>
                    </a:lnTo>
                    <a:lnTo>
                      <a:pt x="49" y="339"/>
                    </a:lnTo>
                    <a:lnTo>
                      <a:pt x="49" y="337"/>
                    </a:lnTo>
                    <a:lnTo>
                      <a:pt x="49" y="336"/>
                    </a:lnTo>
                    <a:lnTo>
                      <a:pt x="49" y="335"/>
                    </a:lnTo>
                    <a:lnTo>
                      <a:pt x="49" y="334"/>
                    </a:lnTo>
                    <a:lnTo>
                      <a:pt x="49" y="333"/>
                    </a:lnTo>
                    <a:lnTo>
                      <a:pt x="49" y="331"/>
                    </a:lnTo>
                    <a:lnTo>
                      <a:pt x="51" y="331"/>
                    </a:lnTo>
                    <a:lnTo>
                      <a:pt x="51" y="330"/>
                    </a:lnTo>
                    <a:lnTo>
                      <a:pt x="51" y="329"/>
                    </a:lnTo>
                    <a:lnTo>
                      <a:pt x="51" y="328"/>
                    </a:lnTo>
                    <a:lnTo>
                      <a:pt x="51" y="327"/>
                    </a:lnTo>
                    <a:lnTo>
                      <a:pt x="51" y="325"/>
                    </a:lnTo>
                    <a:lnTo>
                      <a:pt x="51" y="324"/>
                    </a:lnTo>
                    <a:lnTo>
                      <a:pt x="51" y="323"/>
                    </a:lnTo>
                    <a:lnTo>
                      <a:pt x="51" y="322"/>
                    </a:lnTo>
                    <a:lnTo>
                      <a:pt x="51" y="321"/>
                    </a:lnTo>
                    <a:lnTo>
                      <a:pt x="51" y="319"/>
                    </a:lnTo>
                    <a:lnTo>
                      <a:pt x="51" y="318"/>
                    </a:lnTo>
                    <a:lnTo>
                      <a:pt x="51" y="317"/>
                    </a:lnTo>
                    <a:lnTo>
                      <a:pt x="51" y="316"/>
                    </a:lnTo>
                    <a:lnTo>
                      <a:pt x="51" y="315"/>
                    </a:lnTo>
                    <a:lnTo>
                      <a:pt x="51" y="313"/>
                    </a:lnTo>
                    <a:lnTo>
                      <a:pt x="51" y="312"/>
                    </a:lnTo>
                    <a:lnTo>
                      <a:pt x="51" y="311"/>
                    </a:lnTo>
                    <a:lnTo>
                      <a:pt x="51" y="310"/>
                    </a:lnTo>
                    <a:lnTo>
                      <a:pt x="51" y="309"/>
                    </a:lnTo>
                    <a:lnTo>
                      <a:pt x="51" y="307"/>
                    </a:lnTo>
                    <a:lnTo>
                      <a:pt x="52" y="307"/>
                    </a:lnTo>
                    <a:lnTo>
                      <a:pt x="52" y="306"/>
                    </a:lnTo>
                    <a:lnTo>
                      <a:pt x="52" y="305"/>
                    </a:lnTo>
                    <a:lnTo>
                      <a:pt x="52" y="304"/>
                    </a:lnTo>
                    <a:lnTo>
                      <a:pt x="52" y="303"/>
                    </a:lnTo>
                    <a:lnTo>
                      <a:pt x="52" y="301"/>
                    </a:lnTo>
                    <a:lnTo>
                      <a:pt x="52" y="300"/>
                    </a:lnTo>
                    <a:lnTo>
                      <a:pt x="52" y="299"/>
                    </a:lnTo>
                    <a:lnTo>
                      <a:pt x="52" y="298"/>
                    </a:lnTo>
                    <a:lnTo>
                      <a:pt x="52" y="297"/>
                    </a:lnTo>
                    <a:lnTo>
                      <a:pt x="52" y="295"/>
                    </a:lnTo>
                    <a:lnTo>
                      <a:pt x="52" y="294"/>
                    </a:lnTo>
                    <a:lnTo>
                      <a:pt x="52" y="293"/>
                    </a:lnTo>
                    <a:lnTo>
                      <a:pt x="52" y="292"/>
                    </a:lnTo>
                    <a:lnTo>
                      <a:pt x="52" y="291"/>
                    </a:lnTo>
                    <a:lnTo>
                      <a:pt x="52" y="289"/>
                    </a:lnTo>
                    <a:lnTo>
                      <a:pt x="52" y="288"/>
                    </a:lnTo>
                    <a:lnTo>
                      <a:pt x="52" y="287"/>
                    </a:lnTo>
                    <a:lnTo>
                      <a:pt x="52" y="286"/>
                    </a:lnTo>
                    <a:lnTo>
                      <a:pt x="52" y="285"/>
                    </a:lnTo>
                    <a:lnTo>
                      <a:pt x="52" y="283"/>
                    </a:lnTo>
                    <a:lnTo>
                      <a:pt x="52" y="282"/>
                    </a:lnTo>
                    <a:lnTo>
                      <a:pt x="53" y="282"/>
                    </a:lnTo>
                    <a:lnTo>
                      <a:pt x="53" y="281"/>
                    </a:lnTo>
                    <a:lnTo>
                      <a:pt x="53" y="280"/>
                    </a:lnTo>
                    <a:lnTo>
                      <a:pt x="53" y="279"/>
                    </a:lnTo>
                    <a:lnTo>
                      <a:pt x="53" y="277"/>
                    </a:lnTo>
                    <a:lnTo>
                      <a:pt x="53" y="276"/>
                    </a:lnTo>
                    <a:lnTo>
                      <a:pt x="53" y="275"/>
                    </a:lnTo>
                    <a:lnTo>
                      <a:pt x="53" y="274"/>
                    </a:lnTo>
                    <a:lnTo>
                      <a:pt x="53" y="273"/>
                    </a:lnTo>
                    <a:lnTo>
                      <a:pt x="53" y="271"/>
                    </a:lnTo>
                    <a:lnTo>
                      <a:pt x="53" y="270"/>
                    </a:lnTo>
                    <a:lnTo>
                      <a:pt x="53" y="269"/>
                    </a:lnTo>
                    <a:lnTo>
                      <a:pt x="53" y="268"/>
                    </a:lnTo>
                    <a:lnTo>
                      <a:pt x="53" y="267"/>
                    </a:lnTo>
                    <a:lnTo>
                      <a:pt x="53" y="265"/>
                    </a:lnTo>
                    <a:lnTo>
                      <a:pt x="53" y="264"/>
                    </a:lnTo>
                    <a:lnTo>
                      <a:pt x="53" y="263"/>
                    </a:lnTo>
                    <a:lnTo>
                      <a:pt x="53" y="262"/>
                    </a:lnTo>
                    <a:lnTo>
                      <a:pt x="53" y="261"/>
                    </a:lnTo>
                    <a:lnTo>
                      <a:pt x="53" y="259"/>
                    </a:lnTo>
                    <a:lnTo>
                      <a:pt x="53" y="258"/>
                    </a:lnTo>
                    <a:lnTo>
                      <a:pt x="53" y="257"/>
                    </a:lnTo>
                    <a:lnTo>
                      <a:pt x="53" y="256"/>
                    </a:lnTo>
                    <a:lnTo>
                      <a:pt x="53" y="255"/>
                    </a:lnTo>
                    <a:lnTo>
                      <a:pt x="53" y="253"/>
                    </a:lnTo>
                    <a:lnTo>
                      <a:pt x="54" y="253"/>
                    </a:lnTo>
                    <a:lnTo>
                      <a:pt x="54" y="252"/>
                    </a:lnTo>
                    <a:lnTo>
                      <a:pt x="54" y="251"/>
                    </a:lnTo>
                    <a:lnTo>
                      <a:pt x="54" y="250"/>
                    </a:lnTo>
                    <a:lnTo>
                      <a:pt x="54" y="249"/>
                    </a:lnTo>
                    <a:lnTo>
                      <a:pt x="54" y="247"/>
                    </a:lnTo>
                    <a:lnTo>
                      <a:pt x="54" y="246"/>
                    </a:lnTo>
                    <a:lnTo>
                      <a:pt x="54" y="245"/>
                    </a:lnTo>
                    <a:lnTo>
                      <a:pt x="54" y="244"/>
                    </a:lnTo>
                    <a:lnTo>
                      <a:pt x="54" y="243"/>
                    </a:lnTo>
                    <a:lnTo>
                      <a:pt x="54" y="241"/>
                    </a:lnTo>
                    <a:lnTo>
                      <a:pt x="54" y="240"/>
                    </a:lnTo>
                    <a:lnTo>
                      <a:pt x="54" y="239"/>
                    </a:lnTo>
                    <a:lnTo>
                      <a:pt x="54" y="238"/>
                    </a:lnTo>
                    <a:lnTo>
                      <a:pt x="54" y="237"/>
                    </a:lnTo>
                    <a:lnTo>
                      <a:pt x="54" y="235"/>
                    </a:lnTo>
                    <a:lnTo>
                      <a:pt x="54" y="234"/>
                    </a:lnTo>
                    <a:lnTo>
                      <a:pt x="54" y="233"/>
                    </a:lnTo>
                    <a:lnTo>
                      <a:pt x="54" y="232"/>
                    </a:lnTo>
                    <a:lnTo>
                      <a:pt x="54" y="231"/>
                    </a:lnTo>
                    <a:lnTo>
                      <a:pt x="54" y="229"/>
                    </a:lnTo>
                    <a:lnTo>
                      <a:pt x="54" y="228"/>
                    </a:lnTo>
                    <a:lnTo>
                      <a:pt x="54" y="227"/>
                    </a:lnTo>
                    <a:lnTo>
                      <a:pt x="54" y="226"/>
                    </a:lnTo>
                    <a:lnTo>
                      <a:pt x="54" y="225"/>
                    </a:lnTo>
                    <a:lnTo>
                      <a:pt x="54" y="223"/>
                    </a:lnTo>
                    <a:lnTo>
                      <a:pt x="54" y="222"/>
                    </a:lnTo>
                    <a:lnTo>
                      <a:pt x="55" y="221"/>
                    </a:lnTo>
                    <a:lnTo>
                      <a:pt x="55" y="220"/>
                    </a:lnTo>
                    <a:lnTo>
                      <a:pt x="55" y="219"/>
                    </a:lnTo>
                    <a:lnTo>
                      <a:pt x="55" y="217"/>
                    </a:lnTo>
                    <a:lnTo>
                      <a:pt x="55" y="216"/>
                    </a:lnTo>
                    <a:lnTo>
                      <a:pt x="55" y="215"/>
                    </a:lnTo>
                    <a:lnTo>
                      <a:pt x="55" y="214"/>
                    </a:lnTo>
                    <a:lnTo>
                      <a:pt x="55" y="213"/>
                    </a:lnTo>
                    <a:lnTo>
                      <a:pt x="55" y="211"/>
                    </a:lnTo>
                    <a:lnTo>
                      <a:pt x="55" y="210"/>
                    </a:lnTo>
                    <a:lnTo>
                      <a:pt x="55" y="209"/>
                    </a:lnTo>
                    <a:lnTo>
                      <a:pt x="55" y="208"/>
                    </a:lnTo>
                    <a:lnTo>
                      <a:pt x="55" y="207"/>
                    </a:lnTo>
                    <a:lnTo>
                      <a:pt x="55" y="205"/>
                    </a:lnTo>
                    <a:lnTo>
                      <a:pt x="55" y="204"/>
                    </a:lnTo>
                    <a:lnTo>
                      <a:pt x="55" y="203"/>
                    </a:lnTo>
                    <a:lnTo>
                      <a:pt x="55" y="202"/>
                    </a:lnTo>
                    <a:lnTo>
                      <a:pt x="55" y="201"/>
                    </a:lnTo>
                    <a:lnTo>
                      <a:pt x="55" y="199"/>
                    </a:lnTo>
                    <a:lnTo>
                      <a:pt x="55" y="198"/>
                    </a:lnTo>
                    <a:lnTo>
                      <a:pt x="55" y="197"/>
                    </a:lnTo>
                    <a:lnTo>
                      <a:pt x="55" y="196"/>
                    </a:lnTo>
                    <a:lnTo>
                      <a:pt x="55" y="195"/>
                    </a:lnTo>
                    <a:lnTo>
                      <a:pt x="55" y="193"/>
                    </a:lnTo>
                    <a:lnTo>
                      <a:pt x="55" y="192"/>
                    </a:lnTo>
                    <a:lnTo>
                      <a:pt x="55" y="191"/>
                    </a:lnTo>
                    <a:lnTo>
                      <a:pt x="55" y="190"/>
                    </a:lnTo>
                    <a:lnTo>
                      <a:pt x="55" y="189"/>
                    </a:lnTo>
                    <a:lnTo>
                      <a:pt x="55" y="187"/>
                    </a:lnTo>
                    <a:lnTo>
                      <a:pt x="57" y="186"/>
                    </a:lnTo>
                    <a:lnTo>
                      <a:pt x="57" y="185"/>
                    </a:lnTo>
                    <a:lnTo>
                      <a:pt x="57" y="184"/>
                    </a:lnTo>
                    <a:lnTo>
                      <a:pt x="57" y="183"/>
                    </a:lnTo>
                    <a:lnTo>
                      <a:pt x="57" y="181"/>
                    </a:lnTo>
                    <a:lnTo>
                      <a:pt x="57" y="180"/>
                    </a:lnTo>
                    <a:lnTo>
                      <a:pt x="57" y="179"/>
                    </a:lnTo>
                    <a:lnTo>
                      <a:pt x="57" y="178"/>
                    </a:lnTo>
                    <a:lnTo>
                      <a:pt x="57" y="177"/>
                    </a:lnTo>
                    <a:lnTo>
                      <a:pt x="57" y="175"/>
                    </a:lnTo>
                    <a:lnTo>
                      <a:pt x="57" y="174"/>
                    </a:lnTo>
                    <a:lnTo>
                      <a:pt x="57" y="173"/>
                    </a:lnTo>
                    <a:lnTo>
                      <a:pt x="57" y="172"/>
                    </a:lnTo>
                    <a:lnTo>
                      <a:pt x="57" y="171"/>
                    </a:lnTo>
                    <a:lnTo>
                      <a:pt x="57" y="169"/>
                    </a:lnTo>
                    <a:lnTo>
                      <a:pt x="57" y="168"/>
                    </a:lnTo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5"/>
              </a:lnRef>
              <a:fillRef idx="0">
                <a:schemeClr val="accent5"/>
              </a:fillRef>
              <a:effectRef idx="1">
                <a:schemeClr val="accent5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en-US"/>
              </a:p>
            </p:txBody>
          </p:sp>
          <p:sp>
            <p:nvSpPr>
              <p:cNvPr id="86" name="Freeform 15"/>
              <p:cNvSpPr>
                <a:spLocks/>
              </p:cNvSpPr>
              <p:nvPr/>
            </p:nvSpPr>
            <p:spPr bwMode="auto">
              <a:xfrm>
                <a:off x="2884" y="1670"/>
                <a:ext cx="14" cy="850"/>
              </a:xfrm>
              <a:custGeom>
                <a:avLst/>
                <a:gdLst>
                  <a:gd name="T0" fmla="*/ 0 w 14"/>
                  <a:gd name="T1" fmla="*/ 838 h 850"/>
                  <a:gd name="T2" fmla="*/ 1 w 14"/>
                  <a:gd name="T3" fmla="*/ 826 h 850"/>
                  <a:gd name="T4" fmla="*/ 1 w 14"/>
                  <a:gd name="T5" fmla="*/ 813 h 850"/>
                  <a:gd name="T6" fmla="*/ 1 w 14"/>
                  <a:gd name="T7" fmla="*/ 800 h 850"/>
                  <a:gd name="T8" fmla="*/ 1 w 14"/>
                  <a:gd name="T9" fmla="*/ 787 h 850"/>
                  <a:gd name="T10" fmla="*/ 2 w 14"/>
                  <a:gd name="T11" fmla="*/ 773 h 850"/>
                  <a:gd name="T12" fmla="*/ 2 w 14"/>
                  <a:gd name="T13" fmla="*/ 760 h 850"/>
                  <a:gd name="T14" fmla="*/ 2 w 14"/>
                  <a:gd name="T15" fmla="*/ 747 h 850"/>
                  <a:gd name="T16" fmla="*/ 3 w 14"/>
                  <a:gd name="T17" fmla="*/ 735 h 850"/>
                  <a:gd name="T18" fmla="*/ 3 w 14"/>
                  <a:gd name="T19" fmla="*/ 722 h 850"/>
                  <a:gd name="T20" fmla="*/ 3 w 14"/>
                  <a:gd name="T21" fmla="*/ 709 h 850"/>
                  <a:gd name="T22" fmla="*/ 3 w 14"/>
                  <a:gd name="T23" fmla="*/ 695 h 850"/>
                  <a:gd name="T24" fmla="*/ 4 w 14"/>
                  <a:gd name="T25" fmla="*/ 682 h 850"/>
                  <a:gd name="T26" fmla="*/ 4 w 14"/>
                  <a:gd name="T27" fmla="*/ 669 h 850"/>
                  <a:gd name="T28" fmla="*/ 4 w 14"/>
                  <a:gd name="T29" fmla="*/ 656 h 850"/>
                  <a:gd name="T30" fmla="*/ 4 w 14"/>
                  <a:gd name="T31" fmla="*/ 643 h 850"/>
                  <a:gd name="T32" fmla="*/ 4 w 14"/>
                  <a:gd name="T33" fmla="*/ 629 h 850"/>
                  <a:gd name="T34" fmla="*/ 6 w 14"/>
                  <a:gd name="T35" fmla="*/ 616 h 850"/>
                  <a:gd name="T36" fmla="*/ 6 w 14"/>
                  <a:gd name="T37" fmla="*/ 603 h 850"/>
                  <a:gd name="T38" fmla="*/ 6 w 14"/>
                  <a:gd name="T39" fmla="*/ 590 h 850"/>
                  <a:gd name="T40" fmla="*/ 6 w 14"/>
                  <a:gd name="T41" fmla="*/ 577 h 850"/>
                  <a:gd name="T42" fmla="*/ 6 w 14"/>
                  <a:gd name="T43" fmla="*/ 563 h 850"/>
                  <a:gd name="T44" fmla="*/ 7 w 14"/>
                  <a:gd name="T45" fmla="*/ 550 h 850"/>
                  <a:gd name="T46" fmla="*/ 7 w 14"/>
                  <a:gd name="T47" fmla="*/ 537 h 850"/>
                  <a:gd name="T48" fmla="*/ 7 w 14"/>
                  <a:gd name="T49" fmla="*/ 524 h 850"/>
                  <a:gd name="T50" fmla="*/ 7 w 14"/>
                  <a:gd name="T51" fmla="*/ 511 h 850"/>
                  <a:gd name="T52" fmla="*/ 7 w 14"/>
                  <a:gd name="T53" fmla="*/ 497 h 850"/>
                  <a:gd name="T54" fmla="*/ 8 w 14"/>
                  <a:gd name="T55" fmla="*/ 485 h 850"/>
                  <a:gd name="T56" fmla="*/ 8 w 14"/>
                  <a:gd name="T57" fmla="*/ 472 h 850"/>
                  <a:gd name="T58" fmla="*/ 8 w 14"/>
                  <a:gd name="T59" fmla="*/ 459 h 850"/>
                  <a:gd name="T60" fmla="*/ 8 w 14"/>
                  <a:gd name="T61" fmla="*/ 446 h 850"/>
                  <a:gd name="T62" fmla="*/ 8 w 14"/>
                  <a:gd name="T63" fmla="*/ 433 h 850"/>
                  <a:gd name="T64" fmla="*/ 8 w 14"/>
                  <a:gd name="T65" fmla="*/ 419 h 850"/>
                  <a:gd name="T66" fmla="*/ 9 w 14"/>
                  <a:gd name="T67" fmla="*/ 406 h 850"/>
                  <a:gd name="T68" fmla="*/ 9 w 14"/>
                  <a:gd name="T69" fmla="*/ 393 h 850"/>
                  <a:gd name="T70" fmla="*/ 9 w 14"/>
                  <a:gd name="T71" fmla="*/ 380 h 850"/>
                  <a:gd name="T72" fmla="*/ 9 w 14"/>
                  <a:gd name="T73" fmla="*/ 367 h 850"/>
                  <a:gd name="T74" fmla="*/ 9 w 14"/>
                  <a:gd name="T75" fmla="*/ 354 h 850"/>
                  <a:gd name="T76" fmla="*/ 9 w 14"/>
                  <a:gd name="T77" fmla="*/ 340 h 850"/>
                  <a:gd name="T78" fmla="*/ 10 w 14"/>
                  <a:gd name="T79" fmla="*/ 327 h 850"/>
                  <a:gd name="T80" fmla="*/ 10 w 14"/>
                  <a:gd name="T81" fmla="*/ 314 h 850"/>
                  <a:gd name="T82" fmla="*/ 10 w 14"/>
                  <a:gd name="T83" fmla="*/ 301 h 850"/>
                  <a:gd name="T84" fmla="*/ 10 w 14"/>
                  <a:gd name="T85" fmla="*/ 288 h 850"/>
                  <a:gd name="T86" fmla="*/ 10 w 14"/>
                  <a:gd name="T87" fmla="*/ 274 h 850"/>
                  <a:gd name="T88" fmla="*/ 10 w 14"/>
                  <a:gd name="T89" fmla="*/ 260 h 850"/>
                  <a:gd name="T90" fmla="*/ 12 w 14"/>
                  <a:gd name="T91" fmla="*/ 247 h 850"/>
                  <a:gd name="T92" fmla="*/ 12 w 14"/>
                  <a:gd name="T93" fmla="*/ 234 h 850"/>
                  <a:gd name="T94" fmla="*/ 12 w 14"/>
                  <a:gd name="T95" fmla="*/ 219 h 850"/>
                  <a:gd name="T96" fmla="*/ 12 w 14"/>
                  <a:gd name="T97" fmla="*/ 206 h 850"/>
                  <a:gd name="T98" fmla="*/ 12 w 14"/>
                  <a:gd name="T99" fmla="*/ 192 h 850"/>
                  <a:gd name="T100" fmla="*/ 12 w 14"/>
                  <a:gd name="T101" fmla="*/ 178 h 850"/>
                  <a:gd name="T102" fmla="*/ 12 w 14"/>
                  <a:gd name="T103" fmla="*/ 164 h 850"/>
                  <a:gd name="T104" fmla="*/ 13 w 14"/>
                  <a:gd name="T105" fmla="*/ 150 h 850"/>
                  <a:gd name="T106" fmla="*/ 13 w 14"/>
                  <a:gd name="T107" fmla="*/ 136 h 850"/>
                  <a:gd name="T108" fmla="*/ 13 w 14"/>
                  <a:gd name="T109" fmla="*/ 122 h 850"/>
                  <a:gd name="T110" fmla="*/ 13 w 14"/>
                  <a:gd name="T111" fmla="*/ 108 h 850"/>
                  <a:gd name="T112" fmla="*/ 13 w 14"/>
                  <a:gd name="T113" fmla="*/ 93 h 850"/>
                  <a:gd name="T114" fmla="*/ 13 w 14"/>
                  <a:gd name="T115" fmla="*/ 79 h 850"/>
                  <a:gd name="T116" fmla="*/ 14 w 14"/>
                  <a:gd name="T117" fmla="*/ 66 h 850"/>
                  <a:gd name="T118" fmla="*/ 14 w 14"/>
                  <a:gd name="T119" fmla="*/ 51 h 850"/>
                  <a:gd name="T120" fmla="*/ 14 w 14"/>
                  <a:gd name="T121" fmla="*/ 37 h 850"/>
                  <a:gd name="T122" fmla="*/ 14 w 14"/>
                  <a:gd name="T123" fmla="*/ 22 h 850"/>
                  <a:gd name="T124" fmla="*/ 14 w 14"/>
                  <a:gd name="T125" fmla="*/ 9 h 850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60000 65536"/>
                  <a:gd name="T187" fmla="*/ 0 60000 65536"/>
                  <a:gd name="T188" fmla="*/ 0 60000 65536"/>
                  <a:gd name="T189" fmla="*/ 0 w 14"/>
                  <a:gd name="T190" fmla="*/ 0 h 850"/>
                  <a:gd name="T191" fmla="*/ 14 w 14"/>
                  <a:gd name="T192" fmla="*/ 850 h 850"/>
                </a:gdLst>
                <a:ahLst/>
                <a:cxnLst>
                  <a:cxn ang="T126">
                    <a:pos x="T0" y="T1"/>
                  </a:cxn>
                  <a:cxn ang="T127">
                    <a:pos x="T2" y="T3"/>
                  </a:cxn>
                  <a:cxn ang="T128">
                    <a:pos x="T4" y="T5"/>
                  </a:cxn>
                  <a:cxn ang="T129">
                    <a:pos x="T6" y="T7"/>
                  </a:cxn>
                  <a:cxn ang="T130">
                    <a:pos x="T8" y="T9"/>
                  </a:cxn>
                  <a:cxn ang="T131">
                    <a:pos x="T10" y="T11"/>
                  </a:cxn>
                  <a:cxn ang="T132">
                    <a:pos x="T12" y="T13"/>
                  </a:cxn>
                  <a:cxn ang="T133">
                    <a:pos x="T14" y="T15"/>
                  </a:cxn>
                  <a:cxn ang="T134">
                    <a:pos x="T16" y="T17"/>
                  </a:cxn>
                  <a:cxn ang="T135">
                    <a:pos x="T18" y="T19"/>
                  </a:cxn>
                  <a:cxn ang="T136">
                    <a:pos x="T20" y="T21"/>
                  </a:cxn>
                  <a:cxn ang="T137">
                    <a:pos x="T22" y="T23"/>
                  </a:cxn>
                  <a:cxn ang="T138">
                    <a:pos x="T24" y="T25"/>
                  </a:cxn>
                  <a:cxn ang="T139">
                    <a:pos x="T26" y="T27"/>
                  </a:cxn>
                  <a:cxn ang="T140">
                    <a:pos x="T28" y="T29"/>
                  </a:cxn>
                  <a:cxn ang="T141">
                    <a:pos x="T30" y="T31"/>
                  </a:cxn>
                  <a:cxn ang="T142">
                    <a:pos x="T32" y="T33"/>
                  </a:cxn>
                  <a:cxn ang="T143">
                    <a:pos x="T34" y="T35"/>
                  </a:cxn>
                  <a:cxn ang="T144">
                    <a:pos x="T36" y="T37"/>
                  </a:cxn>
                  <a:cxn ang="T145">
                    <a:pos x="T38" y="T39"/>
                  </a:cxn>
                  <a:cxn ang="T146">
                    <a:pos x="T40" y="T41"/>
                  </a:cxn>
                  <a:cxn ang="T147">
                    <a:pos x="T42" y="T43"/>
                  </a:cxn>
                  <a:cxn ang="T148">
                    <a:pos x="T44" y="T45"/>
                  </a:cxn>
                  <a:cxn ang="T149">
                    <a:pos x="T46" y="T47"/>
                  </a:cxn>
                  <a:cxn ang="T150">
                    <a:pos x="T48" y="T49"/>
                  </a:cxn>
                  <a:cxn ang="T151">
                    <a:pos x="T50" y="T51"/>
                  </a:cxn>
                  <a:cxn ang="T152">
                    <a:pos x="T52" y="T53"/>
                  </a:cxn>
                  <a:cxn ang="T153">
                    <a:pos x="T54" y="T55"/>
                  </a:cxn>
                  <a:cxn ang="T154">
                    <a:pos x="T56" y="T57"/>
                  </a:cxn>
                  <a:cxn ang="T155">
                    <a:pos x="T58" y="T59"/>
                  </a:cxn>
                  <a:cxn ang="T156">
                    <a:pos x="T60" y="T61"/>
                  </a:cxn>
                  <a:cxn ang="T157">
                    <a:pos x="T62" y="T63"/>
                  </a:cxn>
                  <a:cxn ang="T158">
                    <a:pos x="T64" y="T65"/>
                  </a:cxn>
                  <a:cxn ang="T159">
                    <a:pos x="T66" y="T67"/>
                  </a:cxn>
                  <a:cxn ang="T160">
                    <a:pos x="T68" y="T69"/>
                  </a:cxn>
                  <a:cxn ang="T161">
                    <a:pos x="T70" y="T71"/>
                  </a:cxn>
                  <a:cxn ang="T162">
                    <a:pos x="T72" y="T73"/>
                  </a:cxn>
                  <a:cxn ang="T163">
                    <a:pos x="T74" y="T75"/>
                  </a:cxn>
                  <a:cxn ang="T164">
                    <a:pos x="T76" y="T77"/>
                  </a:cxn>
                  <a:cxn ang="T165">
                    <a:pos x="T78" y="T79"/>
                  </a:cxn>
                  <a:cxn ang="T166">
                    <a:pos x="T80" y="T81"/>
                  </a:cxn>
                  <a:cxn ang="T167">
                    <a:pos x="T82" y="T83"/>
                  </a:cxn>
                  <a:cxn ang="T168">
                    <a:pos x="T84" y="T85"/>
                  </a:cxn>
                  <a:cxn ang="T169">
                    <a:pos x="T86" y="T87"/>
                  </a:cxn>
                  <a:cxn ang="T170">
                    <a:pos x="T88" y="T89"/>
                  </a:cxn>
                  <a:cxn ang="T171">
                    <a:pos x="T90" y="T91"/>
                  </a:cxn>
                  <a:cxn ang="T172">
                    <a:pos x="T92" y="T93"/>
                  </a:cxn>
                  <a:cxn ang="T173">
                    <a:pos x="T94" y="T95"/>
                  </a:cxn>
                  <a:cxn ang="T174">
                    <a:pos x="T96" y="T97"/>
                  </a:cxn>
                  <a:cxn ang="T175">
                    <a:pos x="T98" y="T99"/>
                  </a:cxn>
                  <a:cxn ang="T176">
                    <a:pos x="T100" y="T101"/>
                  </a:cxn>
                  <a:cxn ang="T177">
                    <a:pos x="T102" y="T103"/>
                  </a:cxn>
                  <a:cxn ang="T178">
                    <a:pos x="T104" y="T105"/>
                  </a:cxn>
                  <a:cxn ang="T179">
                    <a:pos x="T106" y="T107"/>
                  </a:cxn>
                  <a:cxn ang="T180">
                    <a:pos x="T108" y="T109"/>
                  </a:cxn>
                  <a:cxn ang="T181">
                    <a:pos x="T110" y="T111"/>
                  </a:cxn>
                  <a:cxn ang="T182">
                    <a:pos x="T112" y="T113"/>
                  </a:cxn>
                  <a:cxn ang="T183">
                    <a:pos x="T114" y="T115"/>
                  </a:cxn>
                  <a:cxn ang="T184">
                    <a:pos x="T116" y="T117"/>
                  </a:cxn>
                  <a:cxn ang="T185">
                    <a:pos x="T118" y="T119"/>
                  </a:cxn>
                  <a:cxn ang="T186">
                    <a:pos x="T120" y="T121"/>
                  </a:cxn>
                  <a:cxn ang="T187">
                    <a:pos x="T122" y="T123"/>
                  </a:cxn>
                  <a:cxn ang="T188">
                    <a:pos x="T124" y="T125"/>
                  </a:cxn>
                </a:cxnLst>
                <a:rect l="T189" t="T190" r="T191" b="T192"/>
                <a:pathLst>
                  <a:path w="14" h="850">
                    <a:moveTo>
                      <a:pt x="0" y="850"/>
                    </a:moveTo>
                    <a:lnTo>
                      <a:pt x="0" y="849"/>
                    </a:lnTo>
                    <a:lnTo>
                      <a:pt x="0" y="848"/>
                    </a:lnTo>
                    <a:lnTo>
                      <a:pt x="0" y="847"/>
                    </a:lnTo>
                    <a:lnTo>
                      <a:pt x="0" y="845"/>
                    </a:lnTo>
                    <a:lnTo>
                      <a:pt x="0" y="844"/>
                    </a:lnTo>
                    <a:lnTo>
                      <a:pt x="0" y="843"/>
                    </a:lnTo>
                    <a:lnTo>
                      <a:pt x="0" y="842"/>
                    </a:lnTo>
                    <a:lnTo>
                      <a:pt x="0" y="841"/>
                    </a:lnTo>
                    <a:lnTo>
                      <a:pt x="0" y="839"/>
                    </a:lnTo>
                    <a:lnTo>
                      <a:pt x="0" y="838"/>
                    </a:lnTo>
                    <a:lnTo>
                      <a:pt x="0" y="837"/>
                    </a:lnTo>
                    <a:lnTo>
                      <a:pt x="0" y="836"/>
                    </a:lnTo>
                    <a:lnTo>
                      <a:pt x="0" y="835"/>
                    </a:lnTo>
                    <a:lnTo>
                      <a:pt x="0" y="833"/>
                    </a:lnTo>
                    <a:lnTo>
                      <a:pt x="0" y="832"/>
                    </a:lnTo>
                    <a:lnTo>
                      <a:pt x="0" y="831"/>
                    </a:lnTo>
                    <a:lnTo>
                      <a:pt x="0" y="830"/>
                    </a:lnTo>
                    <a:lnTo>
                      <a:pt x="1" y="830"/>
                    </a:lnTo>
                    <a:lnTo>
                      <a:pt x="1" y="829"/>
                    </a:lnTo>
                    <a:lnTo>
                      <a:pt x="1" y="827"/>
                    </a:lnTo>
                    <a:lnTo>
                      <a:pt x="1" y="826"/>
                    </a:lnTo>
                    <a:lnTo>
                      <a:pt x="1" y="825"/>
                    </a:lnTo>
                    <a:lnTo>
                      <a:pt x="1" y="824"/>
                    </a:lnTo>
                    <a:lnTo>
                      <a:pt x="1" y="823"/>
                    </a:lnTo>
                    <a:lnTo>
                      <a:pt x="1" y="821"/>
                    </a:lnTo>
                    <a:lnTo>
                      <a:pt x="1" y="820"/>
                    </a:lnTo>
                    <a:lnTo>
                      <a:pt x="1" y="819"/>
                    </a:lnTo>
                    <a:lnTo>
                      <a:pt x="1" y="818"/>
                    </a:lnTo>
                    <a:lnTo>
                      <a:pt x="1" y="817"/>
                    </a:lnTo>
                    <a:lnTo>
                      <a:pt x="1" y="815"/>
                    </a:lnTo>
                    <a:lnTo>
                      <a:pt x="1" y="814"/>
                    </a:lnTo>
                    <a:lnTo>
                      <a:pt x="1" y="813"/>
                    </a:lnTo>
                    <a:lnTo>
                      <a:pt x="1" y="812"/>
                    </a:lnTo>
                    <a:lnTo>
                      <a:pt x="1" y="811"/>
                    </a:lnTo>
                    <a:lnTo>
                      <a:pt x="1" y="809"/>
                    </a:lnTo>
                    <a:lnTo>
                      <a:pt x="1" y="808"/>
                    </a:lnTo>
                    <a:lnTo>
                      <a:pt x="1" y="807"/>
                    </a:lnTo>
                    <a:lnTo>
                      <a:pt x="1" y="806"/>
                    </a:lnTo>
                    <a:lnTo>
                      <a:pt x="1" y="805"/>
                    </a:lnTo>
                    <a:lnTo>
                      <a:pt x="1" y="803"/>
                    </a:lnTo>
                    <a:lnTo>
                      <a:pt x="1" y="802"/>
                    </a:lnTo>
                    <a:lnTo>
                      <a:pt x="1" y="801"/>
                    </a:lnTo>
                    <a:lnTo>
                      <a:pt x="1" y="800"/>
                    </a:lnTo>
                    <a:lnTo>
                      <a:pt x="1" y="799"/>
                    </a:lnTo>
                    <a:lnTo>
                      <a:pt x="1" y="797"/>
                    </a:lnTo>
                    <a:lnTo>
                      <a:pt x="1" y="796"/>
                    </a:lnTo>
                    <a:lnTo>
                      <a:pt x="1" y="795"/>
                    </a:lnTo>
                    <a:lnTo>
                      <a:pt x="1" y="794"/>
                    </a:lnTo>
                    <a:lnTo>
                      <a:pt x="1" y="793"/>
                    </a:lnTo>
                    <a:lnTo>
                      <a:pt x="1" y="791"/>
                    </a:lnTo>
                    <a:lnTo>
                      <a:pt x="1" y="790"/>
                    </a:lnTo>
                    <a:lnTo>
                      <a:pt x="1" y="789"/>
                    </a:lnTo>
                    <a:lnTo>
                      <a:pt x="1" y="788"/>
                    </a:lnTo>
                    <a:lnTo>
                      <a:pt x="1" y="787"/>
                    </a:lnTo>
                    <a:lnTo>
                      <a:pt x="2" y="785"/>
                    </a:lnTo>
                    <a:lnTo>
                      <a:pt x="2" y="784"/>
                    </a:lnTo>
                    <a:lnTo>
                      <a:pt x="2" y="783"/>
                    </a:lnTo>
                    <a:lnTo>
                      <a:pt x="2" y="782"/>
                    </a:lnTo>
                    <a:lnTo>
                      <a:pt x="2" y="781"/>
                    </a:lnTo>
                    <a:lnTo>
                      <a:pt x="2" y="779"/>
                    </a:lnTo>
                    <a:lnTo>
                      <a:pt x="2" y="778"/>
                    </a:lnTo>
                    <a:lnTo>
                      <a:pt x="2" y="777"/>
                    </a:lnTo>
                    <a:lnTo>
                      <a:pt x="2" y="776"/>
                    </a:lnTo>
                    <a:lnTo>
                      <a:pt x="2" y="775"/>
                    </a:lnTo>
                    <a:lnTo>
                      <a:pt x="2" y="773"/>
                    </a:lnTo>
                    <a:lnTo>
                      <a:pt x="2" y="772"/>
                    </a:lnTo>
                    <a:lnTo>
                      <a:pt x="2" y="771"/>
                    </a:lnTo>
                    <a:lnTo>
                      <a:pt x="2" y="770"/>
                    </a:lnTo>
                    <a:lnTo>
                      <a:pt x="2" y="769"/>
                    </a:lnTo>
                    <a:lnTo>
                      <a:pt x="2" y="767"/>
                    </a:lnTo>
                    <a:lnTo>
                      <a:pt x="2" y="766"/>
                    </a:lnTo>
                    <a:lnTo>
                      <a:pt x="2" y="765"/>
                    </a:lnTo>
                    <a:lnTo>
                      <a:pt x="2" y="764"/>
                    </a:lnTo>
                    <a:lnTo>
                      <a:pt x="2" y="763"/>
                    </a:lnTo>
                    <a:lnTo>
                      <a:pt x="2" y="761"/>
                    </a:lnTo>
                    <a:lnTo>
                      <a:pt x="2" y="760"/>
                    </a:lnTo>
                    <a:lnTo>
                      <a:pt x="2" y="759"/>
                    </a:lnTo>
                    <a:lnTo>
                      <a:pt x="2" y="758"/>
                    </a:lnTo>
                    <a:lnTo>
                      <a:pt x="2" y="757"/>
                    </a:lnTo>
                    <a:lnTo>
                      <a:pt x="2" y="755"/>
                    </a:lnTo>
                    <a:lnTo>
                      <a:pt x="2" y="754"/>
                    </a:lnTo>
                    <a:lnTo>
                      <a:pt x="2" y="753"/>
                    </a:lnTo>
                    <a:lnTo>
                      <a:pt x="2" y="752"/>
                    </a:lnTo>
                    <a:lnTo>
                      <a:pt x="2" y="751"/>
                    </a:lnTo>
                    <a:lnTo>
                      <a:pt x="2" y="749"/>
                    </a:lnTo>
                    <a:lnTo>
                      <a:pt x="2" y="748"/>
                    </a:lnTo>
                    <a:lnTo>
                      <a:pt x="2" y="747"/>
                    </a:lnTo>
                    <a:lnTo>
                      <a:pt x="2" y="746"/>
                    </a:lnTo>
                    <a:lnTo>
                      <a:pt x="2" y="745"/>
                    </a:lnTo>
                    <a:lnTo>
                      <a:pt x="2" y="743"/>
                    </a:lnTo>
                    <a:lnTo>
                      <a:pt x="2" y="742"/>
                    </a:lnTo>
                    <a:lnTo>
                      <a:pt x="2" y="741"/>
                    </a:lnTo>
                    <a:lnTo>
                      <a:pt x="2" y="740"/>
                    </a:lnTo>
                    <a:lnTo>
                      <a:pt x="2" y="739"/>
                    </a:lnTo>
                    <a:lnTo>
                      <a:pt x="3" y="739"/>
                    </a:lnTo>
                    <a:lnTo>
                      <a:pt x="3" y="737"/>
                    </a:lnTo>
                    <a:lnTo>
                      <a:pt x="3" y="736"/>
                    </a:lnTo>
                    <a:lnTo>
                      <a:pt x="3" y="735"/>
                    </a:lnTo>
                    <a:lnTo>
                      <a:pt x="3" y="734"/>
                    </a:lnTo>
                    <a:lnTo>
                      <a:pt x="3" y="733"/>
                    </a:lnTo>
                    <a:lnTo>
                      <a:pt x="3" y="731"/>
                    </a:lnTo>
                    <a:lnTo>
                      <a:pt x="3" y="730"/>
                    </a:lnTo>
                    <a:lnTo>
                      <a:pt x="3" y="729"/>
                    </a:lnTo>
                    <a:lnTo>
                      <a:pt x="3" y="728"/>
                    </a:lnTo>
                    <a:lnTo>
                      <a:pt x="3" y="727"/>
                    </a:lnTo>
                    <a:lnTo>
                      <a:pt x="3" y="725"/>
                    </a:lnTo>
                    <a:lnTo>
                      <a:pt x="3" y="724"/>
                    </a:lnTo>
                    <a:lnTo>
                      <a:pt x="3" y="723"/>
                    </a:lnTo>
                    <a:lnTo>
                      <a:pt x="3" y="722"/>
                    </a:lnTo>
                    <a:lnTo>
                      <a:pt x="3" y="721"/>
                    </a:lnTo>
                    <a:lnTo>
                      <a:pt x="3" y="719"/>
                    </a:lnTo>
                    <a:lnTo>
                      <a:pt x="3" y="718"/>
                    </a:lnTo>
                    <a:lnTo>
                      <a:pt x="3" y="717"/>
                    </a:lnTo>
                    <a:lnTo>
                      <a:pt x="3" y="716"/>
                    </a:lnTo>
                    <a:lnTo>
                      <a:pt x="3" y="715"/>
                    </a:lnTo>
                    <a:lnTo>
                      <a:pt x="3" y="713"/>
                    </a:lnTo>
                    <a:lnTo>
                      <a:pt x="3" y="712"/>
                    </a:lnTo>
                    <a:lnTo>
                      <a:pt x="3" y="711"/>
                    </a:lnTo>
                    <a:lnTo>
                      <a:pt x="3" y="710"/>
                    </a:lnTo>
                    <a:lnTo>
                      <a:pt x="3" y="709"/>
                    </a:lnTo>
                    <a:lnTo>
                      <a:pt x="3" y="707"/>
                    </a:lnTo>
                    <a:lnTo>
                      <a:pt x="3" y="706"/>
                    </a:lnTo>
                    <a:lnTo>
                      <a:pt x="3" y="705"/>
                    </a:lnTo>
                    <a:lnTo>
                      <a:pt x="3" y="704"/>
                    </a:lnTo>
                    <a:lnTo>
                      <a:pt x="3" y="703"/>
                    </a:lnTo>
                    <a:lnTo>
                      <a:pt x="3" y="701"/>
                    </a:lnTo>
                    <a:lnTo>
                      <a:pt x="3" y="700"/>
                    </a:lnTo>
                    <a:lnTo>
                      <a:pt x="3" y="699"/>
                    </a:lnTo>
                    <a:lnTo>
                      <a:pt x="3" y="698"/>
                    </a:lnTo>
                    <a:lnTo>
                      <a:pt x="3" y="697"/>
                    </a:lnTo>
                    <a:lnTo>
                      <a:pt x="3" y="695"/>
                    </a:lnTo>
                    <a:lnTo>
                      <a:pt x="3" y="694"/>
                    </a:lnTo>
                    <a:lnTo>
                      <a:pt x="3" y="693"/>
                    </a:lnTo>
                    <a:lnTo>
                      <a:pt x="3" y="692"/>
                    </a:lnTo>
                    <a:lnTo>
                      <a:pt x="3" y="691"/>
                    </a:lnTo>
                    <a:lnTo>
                      <a:pt x="3" y="689"/>
                    </a:lnTo>
                    <a:lnTo>
                      <a:pt x="3" y="688"/>
                    </a:lnTo>
                    <a:lnTo>
                      <a:pt x="3" y="687"/>
                    </a:lnTo>
                    <a:lnTo>
                      <a:pt x="3" y="686"/>
                    </a:lnTo>
                    <a:lnTo>
                      <a:pt x="4" y="685"/>
                    </a:lnTo>
                    <a:lnTo>
                      <a:pt x="4" y="683"/>
                    </a:lnTo>
                    <a:lnTo>
                      <a:pt x="4" y="682"/>
                    </a:lnTo>
                    <a:lnTo>
                      <a:pt x="4" y="681"/>
                    </a:lnTo>
                    <a:lnTo>
                      <a:pt x="4" y="680"/>
                    </a:lnTo>
                    <a:lnTo>
                      <a:pt x="4" y="679"/>
                    </a:lnTo>
                    <a:lnTo>
                      <a:pt x="4" y="677"/>
                    </a:lnTo>
                    <a:lnTo>
                      <a:pt x="4" y="676"/>
                    </a:lnTo>
                    <a:lnTo>
                      <a:pt x="4" y="675"/>
                    </a:lnTo>
                    <a:lnTo>
                      <a:pt x="4" y="674"/>
                    </a:lnTo>
                    <a:lnTo>
                      <a:pt x="4" y="673"/>
                    </a:lnTo>
                    <a:lnTo>
                      <a:pt x="4" y="671"/>
                    </a:lnTo>
                    <a:lnTo>
                      <a:pt x="4" y="670"/>
                    </a:lnTo>
                    <a:lnTo>
                      <a:pt x="4" y="669"/>
                    </a:lnTo>
                    <a:lnTo>
                      <a:pt x="4" y="668"/>
                    </a:lnTo>
                    <a:lnTo>
                      <a:pt x="4" y="667"/>
                    </a:lnTo>
                    <a:lnTo>
                      <a:pt x="4" y="665"/>
                    </a:lnTo>
                    <a:lnTo>
                      <a:pt x="4" y="664"/>
                    </a:lnTo>
                    <a:lnTo>
                      <a:pt x="4" y="663"/>
                    </a:lnTo>
                    <a:lnTo>
                      <a:pt x="4" y="662"/>
                    </a:lnTo>
                    <a:lnTo>
                      <a:pt x="4" y="661"/>
                    </a:lnTo>
                    <a:lnTo>
                      <a:pt x="4" y="659"/>
                    </a:lnTo>
                    <a:lnTo>
                      <a:pt x="4" y="658"/>
                    </a:lnTo>
                    <a:lnTo>
                      <a:pt x="4" y="657"/>
                    </a:lnTo>
                    <a:lnTo>
                      <a:pt x="4" y="656"/>
                    </a:lnTo>
                    <a:lnTo>
                      <a:pt x="4" y="655"/>
                    </a:lnTo>
                    <a:lnTo>
                      <a:pt x="4" y="653"/>
                    </a:lnTo>
                    <a:lnTo>
                      <a:pt x="4" y="652"/>
                    </a:lnTo>
                    <a:lnTo>
                      <a:pt x="4" y="651"/>
                    </a:lnTo>
                    <a:lnTo>
                      <a:pt x="4" y="650"/>
                    </a:lnTo>
                    <a:lnTo>
                      <a:pt x="4" y="649"/>
                    </a:lnTo>
                    <a:lnTo>
                      <a:pt x="4" y="647"/>
                    </a:lnTo>
                    <a:lnTo>
                      <a:pt x="4" y="646"/>
                    </a:lnTo>
                    <a:lnTo>
                      <a:pt x="4" y="645"/>
                    </a:lnTo>
                    <a:lnTo>
                      <a:pt x="4" y="644"/>
                    </a:lnTo>
                    <a:lnTo>
                      <a:pt x="4" y="643"/>
                    </a:lnTo>
                    <a:lnTo>
                      <a:pt x="4" y="641"/>
                    </a:lnTo>
                    <a:lnTo>
                      <a:pt x="4" y="640"/>
                    </a:lnTo>
                    <a:lnTo>
                      <a:pt x="4" y="639"/>
                    </a:lnTo>
                    <a:lnTo>
                      <a:pt x="4" y="638"/>
                    </a:lnTo>
                    <a:lnTo>
                      <a:pt x="4" y="637"/>
                    </a:lnTo>
                    <a:lnTo>
                      <a:pt x="4" y="635"/>
                    </a:lnTo>
                    <a:lnTo>
                      <a:pt x="4" y="634"/>
                    </a:lnTo>
                    <a:lnTo>
                      <a:pt x="4" y="633"/>
                    </a:lnTo>
                    <a:lnTo>
                      <a:pt x="4" y="632"/>
                    </a:lnTo>
                    <a:lnTo>
                      <a:pt x="4" y="631"/>
                    </a:lnTo>
                    <a:lnTo>
                      <a:pt x="4" y="629"/>
                    </a:lnTo>
                    <a:lnTo>
                      <a:pt x="4" y="628"/>
                    </a:lnTo>
                    <a:lnTo>
                      <a:pt x="4" y="627"/>
                    </a:lnTo>
                    <a:lnTo>
                      <a:pt x="6" y="626"/>
                    </a:lnTo>
                    <a:lnTo>
                      <a:pt x="6" y="625"/>
                    </a:lnTo>
                    <a:lnTo>
                      <a:pt x="6" y="623"/>
                    </a:lnTo>
                    <a:lnTo>
                      <a:pt x="6" y="622"/>
                    </a:lnTo>
                    <a:lnTo>
                      <a:pt x="6" y="621"/>
                    </a:lnTo>
                    <a:lnTo>
                      <a:pt x="6" y="620"/>
                    </a:lnTo>
                    <a:lnTo>
                      <a:pt x="6" y="619"/>
                    </a:lnTo>
                    <a:lnTo>
                      <a:pt x="6" y="617"/>
                    </a:lnTo>
                    <a:lnTo>
                      <a:pt x="6" y="616"/>
                    </a:lnTo>
                    <a:lnTo>
                      <a:pt x="6" y="615"/>
                    </a:lnTo>
                    <a:lnTo>
                      <a:pt x="6" y="614"/>
                    </a:lnTo>
                    <a:lnTo>
                      <a:pt x="6" y="613"/>
                    </a:lnTo>
                    <a:lnTo>
                      <a:pt x="6" y="611"/>
                    </a:lnTo>
                    <a:lnTo>
                      <a:pt x="6" y="610"/>
                    </a:lnTo>
                    <a:lnTo>
                      <a:pt x="6" y="609"/>
                    </a:lnTo>
                    <a:lnTo>
                      <a:pt x="6" y="608"/>
                    </a:lnTo>
                    <a:lnTo>
                      <a:pt x="6" y="607"/>
                    </a:lnTo>
                    <a:lnTo>
                      <a:pt x="6" y="605"/>
                    </a:lnTo>
                    <a:lnTo>
                      <a:pt x="6" y="604"/>
                    </a:lnTo>
                    <a:lnTo>
                      <a:pt x="6" y="603"/>
                    </a:lnTo>
                    <a:lnTo>
                      <a:pt x="6" y="602"/>
                    </a:lnTo>
                    <a:lnTo>
                      <a:pt x="6" y="601"/>
                    </a:lnTo>
                    <a:lnTo>
                      <a:pt x="6" y="599"/>
                    </a:lnTo>
                    <a:lnTo>
                      <a:pt x="6" y="598"/>
                    </a:lnTo>
                    <a:lnTo>
                      <a:pt x="6" y="597"/>
                    </a:lnTo>
                    <a:lnTo>
                      <a:pt x="6" y="596"/>
                    </a:lnTo>
                    <a:lnTo>
                      <a:pt x="6" y="595"/>
                    </a:lnTo>
                    <a:lnTo>
                      <a:pt x="6" y="593"/>
                    </a:lnTo>
                    <a:lnTo>
                      <a:pt x="6" y="592"/>
                    </a:lnTo>
                    <a:lnTo>
                      <a:pt x="6" y="591"/>
                    </a:lnTo>
                    <a:lnTo>
                      <a:pt x="6" y="590"/>
                    </a:lnTo>
                    <a:lnTo>
                      <a:pt x="6" y="589"/>
                    </a:lnTo>
                    <a:lnTo>
                      <a:pt x="6" y="587"/>
                    </a:lnTo>
                    <a:lnTo>
                      <a:pt x="6" y="586"/>
                    </a:lnTo>
                    <a:lnTo>
                      <a:pt x="6" y="585"/>
                    </a:lnTo>
                    <a:lnTo>
                      <a:pt x="6" y="584"/>
                    </a:lnTo>
                    <a:lnTo>
                      <a:pt x="6" y="583"/>
                    </a:lnTo>
                    <a:lnTo>
                      <a:pt x="6" y="581"/>
                    </a:lnTo>
                    <a:lnTo>
                      <a:pt x="6" y="580"/>
                    </a:lnTo>
                    <a:lnTo>
                      <a:pt x="6" y="579"/>
                    </a:lnTo>
                    <a:lnTo>
                      <a:pt x="6" y="578"/>
                    </a:lnTo>
                    <a:lnTo>
                      <a:pt x="6" y="577"/>
                    </a:lnTo>
                    <a:lnTo>
                      <a:pt x="6" y="575"/>
                    </a:lnTo>
                    <a:lnTo>
                      <a:pt x="6" y="574"/>
                    </a:lnTo>
                    <a:lnTo>
                      <a:pt x="6" y="573"/>
                    </a:lnTo>
                    <a:lnTo>
                      <a:pt x="6" y="572"/>
                    </a:lnTo>
                    <a:lnTo>
                      <a:pt x="6" y="571"/>
                    </a:lnTo>
                    <a:lnTo>
                      <a:pt x="6" y="569"/>
                    </a:lnTo>
                    <a:lnTo>
                      <a:pt x="6" y="568"/>
                    </a:lnTo>
                    <a:lnTo>
                      <a:pt x="6" y="567"/>
                    </a:lnTo>
                    <a:lnTo>
                      <a:pt x="6" y="566"/>
                    </a:lnTo>
                    <a:lnTo>
                      <a:pt x="6" y="565"/>
                    </a:lnTo>
                    <a:lnTo>
                      <a:pt x="6" y="563"/>
                    </a:lnTo>
                    <a:lnTo>
                      <a:pt x="7" y="562"/>
                    </a:lnTo>
                    <a:lnTo>
                      <a:pt x="7" y="561"/>
                    </a:lnTo>
                    <a:lnTo>
                      <a:pt x="7" y="560"/>
                    </a:lnTo>
                    <a:lnTo>
                      <a:pt x="7" y="559"/>
                    </a:lnTo>
                    <a:lnTo>
                      <a:pt x="7" y="557"/>
                    </a:lnTo>
                    <a:lnTo>
                      <a:pt x="7" y="556"/>
                    </a:lnTo>
                    <a:lnTo>
                      <a:pt x="7" y="555"/>
                    </a:lnTo>
                    <a:lnTo>
                      <a:pt x="7" y="554"/>
                    </a:lnTo>
                    <a:lnTo>
                      <a:pt x="7" y="553"/>
                    </a:lnTo>
                    <a:lnTo>
                      <a:pt x="7" y="551"/>
                    </a:lnTo>
                    <a:lnTo>
                      <a:pt x="7" y="550"/>
                    </a:lnTo>
                    <a:lnTo>
                      <a:pt x="7" y="549"/>
                    </a:lnTo>
                    <a:lnTo>
                      <a:pt x="7" y="548"/>
                    </a:lnTo>
                    <a:lnTo>
                      <a:pt x="7" y="547"/>
                    </a:lnTo>
                    <a:lnTo>
                      <a:pt x="7" y="545"/>
                    </a:lnTo>
                    <a:lnTo>
                      <a:pt x="7" y="544"/>
                    </a:lnTo>
                    <a:lnTo>
                      <a:pt x="7" y="543"/>
                    </a:lnTo>
                    <a:lnTo>
                      <a:pt x="7" y="542"/>
                    </a:lnTo>
                    <a:lnTo>
                      <a:pt x="7" y="541"/>
                    </a:lnTo>
                    <a:lnTo>
                      <a:pt x="7" y="539"/>
                    </a:lnTo>
                    <a:lnTo>
                      <a:pt x="7" y="538"/>
                    </a:lnTo>
                    <a:lnTo>
                      <a:pt x="7" y="537"/>
                    </a:lnTo>
                    <a:lnTo>
                      <a:pt x="7" y="536"/>
                    </a:lnTo>
                    <a:lnTo>
                      <a:pt x="7" y="535"/>
                    </a:lnTo>
                    <a:lnTo>
                      <a:pt x="7" y="533"/>
                    </a:lnTo>
                    <a:lnTo>
                      <a:pt x="7" y="532"/>
                    </a:lnTo>
                    <a:lnTo>
                      <a:pt x="7" y="531"/>
                    </a:lnTo>
                    <a:lnTo>
                      <a:pt x="7" y="530"/>
                    </a:lnTo>
                    <a:lnTo>
                      <a:pt x="7" y="529"/>
                    </a:lnTo>
                    <a:lnTo>
                      <a:pt x="7" y="527"/>
                    </a:lnTo>
                    <a:lnTo>
                      <a:pt x="7" y="526"/>
                    </a:lnTo>
                    <a:lnTo>
                      <a:pt x="7" y="525"/>
                    </a:lnTo>
                    <a:lnTo>
                      <a:pt x="7" y="524"/>
                    </a:lnTo>
                    <a:lnTo>
                      <a:pt x="7" y="523"/>
                    </a:lnTo>
                    <a:lnTo>
                      <a:pt x="7" y="521"/>
                    </a:lnTo>
                    <a:lnTo>
                      <a:pt x="7" y="520"/>
                    </a:lnTo>
                    <a:lnTo>
                      <a:pt x="7" y="519"/>
                    </a:lnTo>
                    <a:lnTo>
                      <a:pt x="7" y="518"/>
                    </a:lnTo>
                    <a:lnTo>
                      <a:pt x="7" y="517"/>
                    </a:lnTo>
                    <a:lnTo>
                      <a:pt x="7" y="515"/>
                    </a:lnTo>
                    <a:lnTo>
                      <a:pt x="7" y="514"/>
                    </a:lnTo>
                    <a:lnTo>
                      <a:pt x="7" y="513"/>
                    </a:lnTo>
                    <a:lnTo>
                      <a:pt x="7" y="512"/>
                    </a:lnTo>
                    <a:lnTo>
                      <a:pt x="7" y="511"/>
                    </a:lnTo>
                    <a:lnTo>
                      <a:pt x="7" y="509"/>
                    </a:lnTo>
                    <a:lnTo>
                      <a:pt x="7" y="508"/>
                    </a:lnTo>
                    <a:lnTo>
                      <a:pt x="7" y="507"/>
                    </a:lnTo>
                    <a:lnTo>
                      <a:pt x="7" y="506"/>
                    </a:lnTo>
                    <a:lnTo>
                      <a:pt x="7" y="505"/>
                    </a:lnTo>
                    <a:lnTo>
                      <a:pt x="7" y="503"/>
                    </a:lnTo>
                    <a:lnTo>
                      <a:pt x="7" y="502"/>
                    </a:lnTo>
                    <a:lnTo>
                      <a:pt x="7" y="501"/>
                    </a:lnTo>
                    <a:lnTo>
                      <a:pt x="7" y="500"/>
                    </a:lnTo>
                    <a:lnTo>
                      <a:pt x="7" y="499"/>
                    </a:lnTo>
                    <a:lnTo>
                      <a:pt x="7" y="497"/>
                    </a:lnTo>
                    <a:lnTo>
                      <a:pt x="7" y="496"/>
                    </a:lnTo>
                    <a:lnTo>
                      <a:pt x="7" y="495"/>
                    </a:lnTo>
                    <a:lnTo>
                      <a:pt x="7" y="494"/>
                    </a:lnTo>
                    <a:lnTo>
                      <a:pt x="7" y="493"/>
                    </a:lnTo>
                    <a:lnTo>
                      <a:pt x="8" y="493"/>
                    </a:lnTo>
                    <a:lnTo>
                      <a:pt x="8" y="491"/>
                    </a:lnTo>
                    <a:lnTo>
                      <a:pt x="8" y="490"/>
                    </a:lnTo>
                    <a:lnTo>
                      <a:pt x="8" y="489"/>
                    </a:lnTo>
                    <a:lnTo>
                      <a:pt x="8" y="488"/>
                    </a:lnTo>
                    <a:lnTo>
                      <a:pt x="8" y="487"/>
                    </a:lnTo>
                    <a:lnTo>
                      <a:pt x="8" y="485"/>
                    </a:lnTo>
                    <a:lnTo>
                      <a:pt x="8" y="484"/>
                    </a:lnTo>
                    <a:lnTo>
                      <a:pt x="8" y="483"/>
                    </a:lnTo>
                    <a:lnTo>
                      <a:pt x="8" y="482"/>
                    </a:lnTo>
                    <a:lnTo>
                      <a:pt x="8" y="481"/>
                    </a:lnTo>
                    <a:lnTo>
                      <a:pt x="8" y="479"/>
                    </a:lnTo>
                    <a:lnTo>
                      <a:pt x="8" y="478"/>
                    </a:lnTo>
                    <a:lnTo>
                      <a:pt x="8" y="477"/>
                    </a:lnTo>
                    <a:lnTo>
                      <a:pt x="8" y="476"/>
                    </a:lnTo>
                    <a:lnTo>
                      <a:pt x="8" y="475"/>
                    </a:lnTo>
                    <a:lnTo>
                      <a:pt x="8" y="473"/>
                    </a:lnTo>
                    <a:lnTo>
                      <a:pt x="8" y="472"/>
                    </a:lnTo>
                    <a:lnTo>
                      <a:pt x="8" y="471"/>
                    </a:lnTo>
                    <a:lnTo>
                      <a:pt x="8" y="470"/>
                    </a:lnTo>
                    <a:lnTo>
                      <a:pt x="8" y="469"/>
                    </a:lnTo>
                    <a:lnTo>
                      <a:pt x="8" y="467"/>
                    </a:lnTo>
                    <a:lnTo>
                      <a:pt x="8" y="466"/>
                    </a:lnTo>
                    <a:lnTo>
                      <a:pt x="8" y="465"/>
                    </a:lnTo>
                    <a:lnTo>
                      <a:pt x="8" y="464"/>
                    </a:lnTo>
                    <a:lnTo>
                      <a:pt x="8" y="463"/>
                    </a:lnTo>
                    <a:lnTo>
                      <a:pt x="8" y="461"/>
                    </a:lnTo>
                    <a:lnTo>
                      <a:pt x="8" y="460"/>
                    </a:lnTo>
                    <a:lnTo>
                      <a:pt x="8" y="459"/>
                    </a:lnTo>
                    <a:lnTo>
                      <a:pt x="8" y="458"/>
                    </a:lnTo>
                    <a:lnTo>
                      <a:pt x="8" y="457"/>
                    </a:lnTo>
                    <a:lnTo>
                      <a:pt x="8" y="455"/>
                    </a:lnTo>
                    <a:lnTo>
                      <a:pt x="8" y="454"/>
                    </a:lnTo>
                    <a:lnTo>
                      <a:pt x="8" y="453"/>
                    </a:lnTo>
                    <a:lnTo>
                      <a:pt x="8" y="452"/>
                    </a:lnTo>
                    <a:lnTo>
                      <a:pt x="8" y="451"/>
                    </a:lnTo>
                    <a:lnTo>
                      <a:pt x="8" y="449"/>
                    </a:lnTo>
                    <a:lnTo>
                      <a:pt x="8" y="448"/>
                    </a:lnTo>
                    <a:lnTo>
                      <a:pt x="8" y="447"/>
                    </a:lnTo>
                    <a:lnTo>
                      <a:pt x="8" y="446"/>
                    </a:lnTo>
                    <a:lnTo>
                      <a:pt x="8" y="445"/>
                    </a:lnTo>
                    <a:lnTo>
                      <a:pt x="8" y="443"/>
                    </a:lnTo>
                    <a:lnTo>
                      <a:pt x="8" y="442"/>
                    </a:lnTo>
                    <a:lnTo>
                      <a:pt x="8" y="441"/>
                    </a:lnTo>
                    <a:lnTo>
                      <a:pt x="8" y="440"/>
                    </a:lnTo>
                    <a:lnTo>
                      <a:pt x="8" y="439"/>
                    </a:lnTo>
                    <a:lnTo>
                      <a:pt x="8" y="437"/>
                    </a:lnTo>
                    <a:lnTo>
                      <a:pt x="8" y="436"/>
                    </a:lnTo>
                    <a:lnTo>
                      <a:pt x="8" y="435"/>
                    </a:lnTo>
                    <a:lnTo>
                      <a:pt x="8" y="434"/>
                    </a:lnTo>
                    <a:lnTo>
                      <a:pt x="8" y="433"/>
                    </a:lnTo>
                    <a:lnTo>
                      <a:pt x="8" y="431"/>
                    </a:lnTo>
                    <a:lnTo>
                      <a:pt x="8" y="430"/>
                    </a:lnTo>
                    <a:lnTo>
                      <a:pt x="8" y="429"/>
                    </a:lnTo>
                    <a:lnTo>
                      <a:pt x="8" y="428"/>
                    </a:lnTo>
                    <a:lnTo>
                      <a:pt x="8" y="427"/>
                    </a:lnTo>
                    <a:lnTo>
                      <a:pt x="8" y="425"/>
                    </a:lnTo>
                    <a:lnTo>
                      <a:pt x="8" y="424"/>
                    </a:lnTo>
                    <a:lnTo>
                      <a:pt x="8" y="423"/>
                    </a:lnTo>
                    <a:lnTo>
                      <a:pt x="8" y="422"/>
                    </a:lnTo>
                    <a:lnTo>
                      <a:pt x="8" y="421"/>
                    </a:lnTo>
                    <a:lnTo>
                      <a:pt x="8" y="419"/>
                    </a:lnTo>
                    <a:lnTo>
                      <a:pt x="8" y="418"/>
                    </a:lnTo>
                    <a:lnTo>
                      <a:pt x="8" y="417"/>
                    </a:lnTo>
                    <a:lnTo>
                      <a:pt x="9" y="416"/>
                    </a:lnTo>
                    <a:lnTo>
                      <a:pt x="9" y="415"/>
                    </a:lnTo>
                    <a:lnTo>
                      <a:pt x="9" y="413"/>
                    </a:lnTo>
                    <a:lnTo>
                      <a:pt x="9" y="412"/>
                    </a:lnTo>
                    <a:lnTo>
                      <a:pt x="9" y="411"/>
                    </a:lnTo>
                    <a:lnTo>
                      <a:pt x="9" y="410"/>
                    </a:lnTo>
                    <a:lnTo>
                      <a:pt x="9" y="409"/>
                    </a:lnTo>
                    <a:lnTo>
                      <a:pt x="9" y="407"/>
                    </a:lnTo>
                    <a:lnTo>
                      <a:pt x="9" y="406"/>
                    </a:lnTo>
                    <a:lnTo>
                      <a:pt x="9" y="405"/>
                    </a:lnTo>
                    <a:lnTo>
                      <a:pt x="9" y="404"/>
                    </a:lnTo>
                    <a:lnTo>
                      <a:pt x="9" y="403"/>
                    </a:lnTo>
                    <a:lnTo>
                      <a:pt x="9" y="401"/>
                    </a:lnTo>
                    <a:lnTo>
                      <a:pt x="9" y="400"/>
                    </a:lnTo>
                    <a:lnTo>
                      <a:pt x="9" y="399"/>
                    </a:lnTo>
                    <a:lnTo>
                      <a:pt x="9" y="398"/>
                    </a:lnTo>
                    <a:lnTo>
                      <a:pt x="9" y="397"/>
                    </a:lnTo>
                    <a:lnTo>
                      <a:pt x="9" y="395"/>
                    </a:lnTo>
                    <a:lnTo>
                      <a:pt x="9" y="394"/>
                    </a:lnTo>
                    <a:lnTo>
                      <a:pt x="9" y="393"/>
                    </a:lnTo>
                    <a:lnTo>
                      <a:pt x="9" y="392"/>
                    </a:lnTo>
                    <a:lnTo>
                      <a:pt x="9" y="391"/>
                    </a:lnTo>
                    <a:lnTo>
                      <a:pt x="9" y="389"/>
                    </a:lnTo>
                    <a:lnTo>
                      <a:pt x="9" y="388"/>
                    </a:lnTo>
                    <a:lnTo>
                      <a:pt x="9" y="387"/>
                    </a:lnTo>
                    <a:lnTo>
                      <a:pt x="9" y="386"/>
                    </a:lnTo>
                    <a:lnTo>
                      <a:pt x="9" y="385"/>
                    </a:lnTo>
                    <a:lnTo>
                      <a:pt x="9" y="383"/>
                    </a:lnTo>
                    <a:lnTo>
                      <a:pt x="9" y="382"/>
                    </a:lnTo>
                    <a:lnTo>
                      <a:pt x="9" y="381"/>
                    </a:lnTo>
                    <a:lnTo>
                      <a:pt x="9" y="380"/>
                    </a:lnTo>
                    <a:lnTo>
                      <a:pt x="9" y="379"/>
                    </a:lnTo>
                    <a:lnTo>
                      <a:pt x="9" y="377"/>
                    </a:lnTo>
                    <a:lnTo>
                      <a:pt x="9" y="376"/>
                    </a:lnTo>
                    <a:lnTo>
                      <a:pt x="9" y="375"/>
                    </a:lnTo>
                    <a:lnTo>
                      <a:pt x="9" y="374"/>
                    </a:lnTo>
                    <a:lnTo>
                      <a:pt x="9" y="373"/>
                    </a:lnTo>
                    <a:lnTo>
                      <a:pt x="9" y="371"/>
                    </a:lnTo>
                    <a:lnTo>
                      <a:pt x="9" y="370"/>
                    </a:lnTo>
                    <a:lnTo>
                      <a:pt x="9" y="369"/>
                    </a:lnTo>
                    <a:lnTo>
                      <a:pt x="9" y="368"/>
                    </a:lnTo>
                    <a:lnTo>
                      <a:pt x="9" y="367"/>
                    </a:lnTo>
                    <a:lnTo>
                      <a:pt x="9" y="365"/>
                    </a:lnTo>
                    <a:lnTo>
                      <a:pt x="9" y="364"/>
                    </a:lnTo>
                    <a:lnTo>
                      <a:pt x="9" y="363"/>
                    </a:lnTo>
                    <a:lnTo>
                      <a:pt x="9" y="362"/>
                    </a:lnTo>
                    <a:lnTo>
                      <a:pt x="9" y="361"/>
                    </a:lnTo>
                    <a:lnTo>
                      <a:pt x="9" y="359"/>
                    </a:lnTo>
                    <a:lnTo>
                      <a:pt x="9" y="358"/>
                    </a:lnTo>
                    <a:lnTo>
                      <a:pt x="9" y="357"/>
                    </a:lnTo>
                    <a:lnTo>
                      <a:pt x="9" y="356"/>
                    </a:lnTo>
                    <a:lnTo>
                      <a:pt x="9" y="355"/>
                    </a:lnTo>
                    <a:lnTo>
                      <a:pt x="9" y="354"/>
                    </a:lnTo>
                    <a:lnTo>
                      <a:pt x="9" y="352"/>
                    </a:lnTo>
                    <a:lnTo>
                      <a:pt x="9" y="351"/>
                    </a:lnTo>
                    <a:lnTo>
                      <a:pt x="9" y="350"/>
                    </a:lnTo>
                    <a:lnTo>
                      <a:pt x="9" y="349"/>
                    </a:lnTo>
                    <a:lnTo>
                      <a:pt x="9" y="348"/>
                    </a:lnTo>
                    <a:lnTo>
                      <a:pt x="9" y="346"/>
                    </a:lnTo>
                    <a:lnTo>
                      <a:pt x="9" y="345"/>
                    </a:lnTo>
                    <a:lnTo>
                      <a:pt x="9" y="344"/>
                    </a:lnTo>
                    <a:lnTo>
                      <a:pt x="9" y="343"/>
                    </a:lnTo>
                    <a:lnTo>
                      <a:pt x="9" y="342"/>
                    </a:lnTo>
                    <a:lnTo>
                      <a:pt x="9" y="340"/>
                    </a:lnTo>
                    <a:lnTo>
                      <a:pt x="9" y="339"/>
                    </a:lnTo>
                    <a:lnTo>
                      <a:pt x="9" y="338"/>
                    </a:lnTo>
                    <a:lnTo>
                      <a:pt x="9" y="337"/>
                    </a:lnTo>
                    <a:lnTo>
                      <a:pt x="10" y="336"/>
                    </a:lnTo>
                    <a:lnTo>
                      <a:pt x="10" y="334"/>
                    </a:lnTo>
                    <a:lnTo>
                      <a:pt x="10" y="333"/>
                    </a:lnTo>
                    <a:lnTo>
                      <a:pt x="10" y="332"/>
                    </a:lnTo>
                    <a:lnTo>
                      <a:pt x="10" y="331"/>
                    </a:lnTo>
                    <a:lnTo>
                      <a:pt x="10" y="330"/>
                    </a:lnTo>
                    <a:lnTo>
                      <a:pt x="10" y="328"/>
                    </a:lnTo>
                    <a:lnTo>
                      <a:pt x="10" y="327"/>
                    </a:lnTo>
                    <a:lnTo>
                      <a:pt x="10" y="326"/>
                    </a:lnTo>
                    <a:lnTo>
                      <a:pt x="10" y="325"/>
                    </a:lnTo>
                    <a:lnTo>
                      <a:pt x="10" y="324"/>
                    </a:lnTo>
                    <a:lnTo>
                      <a:pt x="10" y="322"/>
                    </a:lnTo>
                    <a:lnTo>
                      <a:pt x="10" y="321"/>
                    </a:lnTo>
                    <a:lnTo>
                      <a:pt x="10" y="320"/>
                    </a:lnTo>
                    <a:lnTo>
                      <a:pt x="10" y="319"/>
                    </a:lnTo>
                    <a:lnTo>
                      <a:pt x="10" y="318"/>
                    </a:lnTo>
                    <a:lnTo>
                      <a:pt x="10" y="316"/>
                    </a:lnTo>
                    <a:lnTo>
                      <a:pt x="10" y="315"/>
                    </a:lnTo>
                    <a:lnTo>
                      <a:pt x="10" y="314"/>
                    </a:lnTo>
                    <a:lnTo>
                      <a:pt x="10" y="313"/>
                    </a:lnTo>
                    <a:lnTo>
                      <a:pt x="10" y="312"/>
                    </a:lnTo>
                    <a:lnTo>
                      <a:pt x="10" y="310"/>
                    </a:lnTo>
                    <a:lnTo>
                      <a:pt x="10" y="309"/>
                    </a:lnTo>
                    <a:lnTo>
                      <a:pt x="10" y="308"/>
                    </a:lnTo>
                    <a:lnTo>
                      <a:pt x="10" y="307"/>
                    </a:lnTo>
                    <a:lnTo>
                      <a:pt x="10" y="306"/>
                    </a:lnTo>
                    <a:lnTo>
                      <a:pt x="10" y="304"/>
                    </a:lnTo>
                    <a:lnTo>
                      <a:pt x="10" y="303"/>
                    </a:lnTo>
                    <a:lnTo>
                      <a:pt x="10" y="302"/>
                    </a:lnTo>
                    <a:lnTo>
                      <a:pt x="10" y="301"/>
                    </a:lnTo>
                    <a:lnTo>
                      <a:pt x="10" y="300"/>
                    </a:lnTo>
                    <a:lnTo>
                      <a:pt x="10" y="298"/>
                    </a:lnTo>
                    <a:lnTo>
                      <a:pt x="10" y="297"/>
                    </a:lnTo>
                    <a:lnTo>
                      <a:pt x="10" y="296"/>
                    </a:lnTo>
                    <a:lnTo>
                      <a:pt x="10" y="295"/>
                    </a:lnTo>
                    <a:lnTo>
                      <a:pt x="10" y="294"/>
                    </a:lnTo>
                    <a:lnTo>
                      <a:pt x="10" y="292"/>
                    </a:lnTo>
                    <a:lnTo>
                      <a:pt x="10" y="291"/>
                    </a:lnTo>
                    <a:lnTo>
                      <a:pt x="10" y="290"/>
                    </a:lnTo>
                    <a:lnTo>
                      <a:pt x="10" y="289"/>
                    </a:lnTo>
                    <a:lnTo>
                      <a:pt x="10" y="288"/>
                    </a:lnTo>
                    <a:lnTo>
                      <a:pt x="10" y="286"/>
                    </a:lnTo>
                    <a:lnTo>
                      <a:pt x="10" y="285"/>
                    </a:lnTo>
                    <a:lnTo>
                      <a:pt x="10" y="284"/>
                    </a:lnTo>
                    <a:lnTo>
                      <a:pt x="10" y="283"/>
                    </a:lnTo>
                    <a:lnTo>
                      <a:pt x="10" y="282"/>
                    </a:lnTo>
                    <a:lnTo>
                      <a:pt x="10" y="280"/>
                    </a:lnTo>
                    <a:lnTo>
                      <a:pt x="10" y="279"/>
                    </a:lnTo>
                    <a:lnTo>
                      <a:pt x="10" y="278"/>
                    </a:lnTo>
                    <a:lnTo>
                      <a:pt x="10" y="277"/>
                    </a:lnTo>
                    <a:lnTo>
                      <a:pt x="10" y="276"/>
                    </a:lnTo>
                    <a:lnTo>
                      <a:pt x="10" y="274"/>
                    </a:lnTo>
                    <a:lnTo>
                      <a:pt x="10" y="273"/>
                    </a:lnTo>
                    <a:lnTo>
                      <a:pt x="10" y="272"/>
                    </a:lnTo>
                    <a:lnTo>
                      <a:pt x="10" y="271"/>
                    </a:lnTo>
                    <a:lnTo>
                      <a:pt x="10" y="270"/>
                    </a:lnTo>
                    <a:lnTo>
                      <a:pt x="10" y="268"/>
                    </a:lnTo>
                    <a:lnTo>
                      <a:pt x="10" y="267"/>
                    </a:lnTo>
                    <a:lnTo>
                      <a:pt x="10" y="266"/>
                    </a:lnTo>
                    <a:lnTo>
                      <a:pt x="10" y="265"/>
                    </a:lnTo>
                    <a:lnTo>
                      <a:pt x="10" y="264"/>
                    </a:lnTo>
                    <a:lnTo>
                      <a:pt x="10" y="261"/>
                    </a:lnTo>
                    <a:lnTo>
                      <a:pt x="10" y="260"/>
                    </a:lnTo>
                    <a:lnTo>
                      <a:pt x="10" y="259"/>
                    </a:lnTo>
                    <a:lnTo>
                      <a:pt x="10" y="258"/>
                    </a:lnTo>
                    <a:lnTo>
                      <a:pt x="10" y="256"/>
                    </a:lnTo>
                    <a:lnTo>
                      <a:pt x="10" y="255"/>
                    </a:lnTo>
                    <a:lnTo>
                      <a:pt x="10" y="254"/>
                    </a:lnTo>
                    <a:lnTo>
                      <a:pt x="10" y="253"/>
                    </a:lnTo>
                    <a:lnTo>
                      <a:pt x="10" y="252"/>
                    </a:lnTo>
                    <a:lnTo>
                      <a:pt x="10" y="250"/>
                    </a:lnTo>
                    <a:lnTo>
                      <a:pt x="10" y="249"/>
                    </a:lnTo>
                    <a:lnTo>
                      <a:pt x="12" y="248"/>
                    </a:lnTo>
                    <a:lnTo>
                      <a:pt x="12" y="247"/>
                    </a:lnTo>
                    <a:lnTo>
                      <a:pt x="12" y="246"/>
                    </a:lnTo>
                    <a:lnTo>
                      <a:pt x="12" y="244"/>
                    </a:lnTo>
                    <a:lnTo>
                      <a:pt x="12" y="243"/>
                    </a:lnTo>
                    <a:lnTo>
                      <a:pt x="12" y="242"/>
                    </a:lnTo>
                    <a:lnTo>
                      <a:pt x="12" y="241"/>
                    </a:lnTo>
                    <a:lnTo>
                      <a:pt x="12" y="240"/>
                    </a:lnTo>
                    <a:lnTo>
                      <a:pt x="12" y="238"/>
                    </a:lnTo>
                    <a:lnTo>
                      <a:pt x="12" y="237"/>
                    </a:lnTo>
                    <a:lnTo>
                      <a:pt x="12" y="236"/>
                    </a:lnTo>
                    <a:lnTo>
                      <a:pt x="12" y="235"/>
                    </a:lnTo>
                    <a:lnTo>
                      <a:pt x="12" y="234"/>
                    </a:lnTo>
                    <a:lnTo>
                      <a:pt x="12" y="232"/>
                    </a:lnTo>
                    <a:lnTo>
                      <a:pt x="12" y="231"/>
                    </a:lnTo>
                    <a:lnTo>
                      <a:pt x="12" y="230"/>
                    </a:lnTo>
                    <a:lnTo>
                      <a:pt x="12" y="229"/>
                    </a:lnTo>
                    <a:lnTo>
                      <a:pt x="12" y="228"/>
                    </a:lnTo>
                    <a:lnTo>
                      <a:pt x="12" y="226"/>
                    </a:lnTo>
                    <a:lnTo>
                      <a:pt x="12" y="225"/>
                    </a:lnTo>
                    <a:lnTo>
                      <a:pt x="12" y="223"/>
                    </a:lnTo>
                    <a:lnTo>
                      <a:pt x="12" y="222"/>
                    </a:lnTo>
                    <a:lnTo>
                      <a:pt x="12" y="220"/>
                    </a:lnTo>
                    <a:lnTo>
                      <a:pt x="12" y="219"/>
                    </a:lnTo>
                    <a:lnTo>
                      <a:pt x="12" y="218"/>
                    </a:lnTo>
                    <a:lnTo>
                      <a:pt x="12" y="217"/>
                    </a:lnTo>
                    <a:lnTo>
                      <a:pt x="12" y="216"/>
                    </a:lnTo>
                    <a:lnTo>
                      <a:pt x="12" y="214"/>
                    </a:lnTo>
                    <a:lnTo>
                      <a:pt x="12" y="213"/>
                    </a:lnTo>
                    <a:lnTo>
                      <a:pt x="12" y="212"/>
                    </a:lnTo>
                    <a:lnTo>
                      <a:pt x="12" y="211"/>
                    </a:lnTo>
                    <a:lnTo>
                      <a:pt x="12" y="210"/>
                    </a:lnTo>
                    <a:lnTo>
                      <a:pt x="12" y="208"/>
                    </a:lnTo>
                    <a:lnTo>
                      <a:pt x="12" y="207"/>
                    </a:lnTo>
                    <a:lnTo>
                      <a:pt x="12" y="206"/>
                    </a:lnTo>
                    <a:lnTo>
                      <a:pt x="12" y="205"/>
                    </a:lnTo>
                    <a:lnTo>
                      <a:pt x="12" y="204"/>
                    </a:lnTo>
                    <a:lnTo>
                      <a:pt x="12" y="202"/>
                    </a:lnTo>
                    <a:lnTo>
                      <a:pt x="12" y="201"/>
                    </a:lnTo>
                    <a:lnTo>
                      <a:pt x="12" y="200"/>
                    </a:lnTo>
                    <a:lnTo>
                      <a:pt x="12" y="199"/>
                    </a:lnTo>
                    <a:lnTo>
                      <a:pt x="12" y="196"/>
                    </a:lnTo>
                    <a:lnTo>
                      <a:pt x="12" y="195"/>
                    </a:lnTo>
                    <a:lnTo>
                      <a:pt x="12" y="194"/>
                    </a:lnTo>
                    <a:lnTo>
                      <a:pt x="12" y="193"/>
                    </a:lnTo>
                    <a:lnTo>
                      <a:pt x="12" y="192"/>
                    </a:lnTo>
                    <a:lnTo>
                      <a:pt x="12" y="190"/>
                    </a:lnTo>
                    <a:lnTo>
                      <a:pt x="12" y="189"/>
                    </a:lnTo>
                    <a:lnTo>
                      <a:pt x="12" y="188"/>
                    </a:lnTo>
                    <a:lnTo>
                      <a:pt x="12" y="187"/>
                    </a:lnTo>
                    <a:lnTo>
                      <a:pt x="12" y="186"/>
                    </a:lnTo>
                    <a:lnTo>
                      <a:pt x="12" y="184"/>
                    </a:lnTo>
                    <a:lnTo>
                      <a:pt x="12" y="183"/>
                    </a:lnTo>
                    <a:lnTo>
                      <a:pt x="12" y="182"/>
                    </a:lnTo>
                    <a:lnTo>
                      <a:pt x="12" y="181"/>
                    </a:lnTo>
                    <a:lnTo>
                      <a:pt x="12" y="180"/>
                    </a:lnTo>
                    <a:lnTo>
                      <a:pt x="12" y="178"/>
                    </a:lnTo>
                    <a:lnTo>
                      <a:pt x="12" y="177"/>
                    </a:lnTo>
                    <a:lnTo>
                      <a:pt x="12" y="176"/>
                    </a:lnTo>
                    <a:lnTo>
                      <a:pt x="12" y="174"/>
                    </a:lnTo>
                    <a:lnTo>
                      <a:pt x="12" y="172"/>
                    </a:lnTo>
                    <a:lnTo>
                      <a:pt x="12" y="171"/>
                    </a:lnTo>
                    <a:lnTo>
                      <a:pt x="12" y="170"/>
                    </a:lnTo>
                    <a:lnTo>
                      <a:pt x="12" y="169"/>
                    </a:lnTo>
                    <a:lnTo>
                      <a:pt x="12" y="168"/>
                    </a:lnTo>
                    <a:lnTo>
                      <a:pt x="12" y="166"/>
                    </a:lnTo>
                    <a:lnTo>
                      <a:pt x="12" y="165"/>
                    </a:lnTo>
                    <a:lnTo>
                      <a:pt x="12" y="164"/>
                    </a:lnTo>
                    <a:lnTo>
                      <a:pt x="12" y="163"/>
                    </a:lnTo>
                    <a:lnTo>
                      <a:pt x="12" y="162"/>
                    </a:lnTo>
                    <a:lnTo>
                      <a:pt x="12" y="160"/>
                    </a:lnTo>
                    <a:lnTo>
                      <a:pt x="12" y="159"/>
                    </a:lnTo>
                    <a:lnTo>
                      <a:pt x="13" y="158"/>
                    </a:lnTo>
                    <a:lnTo>
                      <a:pt x="13" y="157"/>
                    </a:lnTo>
                    <a:lnTo>
                      <a:pt x="13" y="156"/>
                    </a:lnTo>
                    <a:lnTo>
                      <a:pt x="13" y="153"/>
                    </a:lnTo>
                    <a:lnTo>
                      <a:pt x="13" y="152"/>
                    </a:lnTo>
                    <a:lnTo>
                      <a:pt x="13" y="151"/>
                    </a:lnTo>
                    <a:lnTo>
                      <a:pt x="13" y="150"/>
                    </a:lnTo>
                    <a:lnTo>
                      <a:pt x="13" y="148"/>
                    </a:lnTo>
                    <a:lnTo>
                      <a:pt x="13" y="147"/>
                    </a:lnTo>
                    <a:lnTo>
                      <a:pt x="13" y="146"/>
                    </a:lnTo>
                    <a:lnTo>
                      <a:pt x="13" y="145"/>
                    </a:lnTo>
                    <a:lnTo>
                      <a:pt x="13" y="144"/>
                    </a:lnTo>
                    <a:lnTo>
                      <a:pt x="13" y="142"/>
                    </a:lnTo>
                    <a:lnTo>
                      <a:pt x="13" y="141"/>
                    </a:lnTo>
                    <a:lnTo>
                      <a:pt x="13" y="140"/>
                    </a:lnTo>
                    <a:lnTo>
                      <a:pt x="13" y="139"/>
                    </a:lnTo>
                    <a:lnTo>
                      <a:pt x="13" y="138"/>
                    </a:lnTo>
                    <a:lnTo>
                      <a:pt x="13" y="136"/>
                    </a:lnTo>
                    <a:lnTo>
                      <a:pt x="13" y="134"/>
                    </a:lnTo>
                    <a:lnTo>
                      <a:pt x="13" y="133"/>
                    </a:lnTo>
                    <a:lnTo>
                      <a:pt x="13" y="132"/>
                    </a:lnTo>
                    <a:lnTo>
                      <a:pt x="13" y="130"/>
                    </a:lnTo>
                    <a:lnTo>
                      <a:pt x="13" y="129"/>
                    </a:lnTo>
                    <a:lnTo>
                      <a:pt x="13" y="128"/>
                    </a:lnTo>
                    <a:lnTo>
                      <a:pt x="13" y="127"/>
                    </a:lnTo>
                    <a:lnTo>
                      <a:pt x="13" y="126"/>
                    </a:lnTo>
                    <a:lnTo>
                      <a:pt x="13" y="124"/>
                    </a:lnTo>
                    <a:lnTo>
                      <a:pt x="13" y="123"/>
                    </a:lnTo>
                    <a:lnTo>
                      <a:pt x="13" y="122"/>
                    </a:lnTo>
                    <a:lnTo>
                      <a:pt x="13" y="121"/>
                    </a:lnTo>
                    <a:lnTo>
                      <a:pt x="13" y="120"/>
                    </a:lnTo>
                    <a:lnTo>
                      <a:pt x="13" y="118"/>
                    </a:lnTo>
                    <a:lnTo>
                      <a:pt x="13" y="116"/>
                    </a:lnTo>
                    <a:lnTo>
                      <a:pt x="13" y="115"/>
                    </a:lnTo>
                    <a:lnTo>
                      <a:pt x="13" y="114"/>
                    </a:lnTo>
                    <a:lnTo>
                      <a:pt x="13" y="112"/>
                    </a:lnTo>
                    <a:lnTo>
                      <a:pt x="13" y="111"/>
                    </a:lnTo>
                    <a:lnTo>
                      <a:pt x="13" y="110"/>
                    </a:lnTo>
                    <a:lnTo>
                      <a:pt x="13" y="109"/>
                    </a:lnTo>
                    <a:lnTo>
                      <a:pt x="13" y="108"/>
                    </a:lnTo>
                    <a:lnTo>
                      <a:pt x="13" y="106"/>
                    </a:lnTo>
                    <a:lnTo>
                      <a:pt x="13" y="105"/>
                    </a:lnTo>
                    <a:lnTo>
                      <a:pt x="13" y="104"/>
                    </a:lnTo>
                    <a:lnTo>
                      <a:pt x="13" y="103"/>
                    </a:lnTo>
                    <a:lnTo>
                      <a:pt x="13" y="102"/>
                    </a:lnTo>
                    <a:lnTo>
                      <a:pt x="13" y="100"/>
                    </a:lnTo>
                    <a:lnTo>
                      <a:pt x="13" y="98"/>
                    </a:lnTo>
                    <a:lnTo>
                      <a:pt x="13" y="97"/>
                    </a:lnTo>
                    <a:lnTo>
                      <a:pt x="13" y="96"/>
                    </a:lnTo>
                    <a:lnTo>
                      <a:pt x="13" y="94"/>
                    </a:lnTo>
                    <a:lnTo>
                      <a:pt x="13" y="93"/>
                    </a:lnTo>
                    <a:lnTo>
                      <a:pt x="13" y="92"/>
                    </a:lnTo>
                    <a:lnTo>
                      <a:pt x="13" y="91"/>
                    </a:lnTo>
                    <a:lnTo>
                      <a:pt x="13" y="90"/>
                    </a:lnTo>
                    <a:lnTo>
                      <a:pt x="13" y="88"/>
                    </a:lnTo>
                    <a:lnTo>
                      <a:pt x="13" y="87"/>
                    </a:lnTo>
                    <a:lnTo>
                      <a:pt x="13" y="86"/>
                    </a:lnTo>
                    <a:lnTo>
                      <a:pt x="13" y="85"/>
                    </a:lnTo>
                    <a:lnTo>
                      <a:pt x="13" y="84"/>
                    </a:lnTo>
                    <a:lnTo>
                      <a:pt x="13" y="81"/>
                    </a:lnTo>
                    <a:lnTo>
                      <a:pt x="13" y="80"/>
                    </a:lnTo>
                    <a:lnTo>
                      <a:pt x="13" y="79"/>
                    </a:lnTo>
                    <a:lnTo>
                      <a:pt x="13" y="78"/>
                    </a:lnTo>
                    <a:lnTo>
                      <a:pt x="13" y="76"/>
                    </a:lnTo>
                    <a:lnTo>
                      <a:pt x="13" y="75"/>
                    </a:lnTo>
                    <a:lnTo>
                      <a:pt x="13" y="74"/>
                    </a:lnTo>
                    <a:lnTo>
                      <a:pt x="13" y="73"/>
                    </a:lnTo>
                    <a:lnTo>
                      <a:pt x="13" y="72"/>
                    </a:lnTo>
                    <a:lnTo>
                      <a:pt x="13" y="70"/>
                    </a:lnTo>
                    <a:lnTo>
                      <a:pt x="13" y="69"/>
                    </a:lnTo>
                    <a:lnTo>
                      <a:pt x="13" y="68"/>
                    </a:lnTo>
                    <a:lnTo>
                      <a:pt x="14" y="67"/>
                    </a:lnTo>
                    <a:lnTo>
                      <a:pt x="14" y="66"/>
                    </a:lnTo>
                    <a:lnTo>
                      <a:pt x="14" y="63"/>
                    </a:lnTo>
                    <a:lnTo>
                      <a:pt x="14" y="62"/>
                    </a:lnTo>
                    <a:lnTo>
                      <a:pt x="14" y="61"/>
                    </a:lnTo>
                    <a:lnTo>
                      <a:pt x="14" y="60"/>
                    </a:lnTo>
                    <a:lnTo>
                      <a:pt x="14" y="58"/>
                    </a:lnTo>
                    <a:lnTo>
                      <a:pt x="14" y="57"/>
                    </a:lnTo>
                    <a:lnTo>
                      <a:pt x="14" y="56"/>
                    </a:lnTo>
                    <a:lnTo>
                      <a:pt x="14" y="55"/>
                    </a:lnTo>
                    <a:lnTo>
                      <a:pt x="14" y="54"/>
                    </a:lnTo>
                    <a:lnTo>
                      <a:pt x="14" y="52"/>
                    </a:lnTo>
                    <a:lnTo>
                      <a:pt x="14" y="51"/>
                    </a:lnTo>
                    <a:lnTo>
                      <a:pt x="14" y="50"/>
                    </a:lnTo>
                    <a:lnTo>
                      <a:pt x="14" y="49"/>
                    </a:lnTo>
                    <a:lnTo>
                      <a:pt x="14" y="48"/>
                    </a:lnTo>
                    <a:lnTo>
                      <a:pt x="14" y="45"/>
                    </a:lnTo>
                    <a:lnTo>
                      <a:pt x="14" y="44"/>
                    </a:lnTo>
                    <a:lnTo>
                      <a:pt x="14" y="43"/>
                    </a:lnTo>
                    <a:lnTo>
                      <a:pt x="14" y="42"/>
                    </a:lnTo>
                    <a:lnTo>
                      <a:pt x="14" y="40"/>
                    </a:lnTo>
                    <a:lnTo>
                      <a:pt x="14" y="39"/>
                    </a:lnTo>
                    <a:lnTo>
                      <a:pt x="14" y="38"/>
                    </a:lnTo>
                    <a:lnTo>
                      <a:pt x="14" y="37"/>
                    </a:lnTo>
                    <a:lnTo>
                      <a:pt x="14" y="36"/>
                    </a:lnTo>
                    <a:lnTo>
                      <a:pt x="14" y="34"/>
                    </a:lnTo>
                    <a:lnTo>
                      <a:pt x="14" y="33"/>
                    </a:lnTo>
                    <a:lnTo>
                      <a:pt x="14" y="32"/>
                    </a:lnTo>
                    <a:lnTo>
                      <a:pt x="14" y="31"/>
                    </a:lnTo>
                    <a:lnTo>
                      <a:pt x="14" y="30"/>
                    </a:lnTo>
                    <a:lnTo>
                      <a:pt x="14" y="28"/>
                    </a:lnTo>
                    <a:lnTo>
                      <a:pt x="14" y="26"/>
                    </a:lnTo>
                    <a:lnTo>
                      <a:pt x="14" y="25"/>
                    </a:lnTo>
                    <a:lnTo>
                      <a:pt x="14" y="24"/>
                    </a:lnTo>
                    <a:lnTo>
                      <a:pt x="14" y="22"/>
                    </a:lnTo>
                    <a:lnTo>
                      <a:pt x="14" y="21"/>
                    </a:lnTo>
                    <a:lnTo>
                      <a:pt x="14" y="20"/>
                    </a:lnTo>
                    <a:lnTo>
                      <a:pt x="14" y="19"/>
                    </a:lnTo>
                    <a:lnTo>
                      <a:pt x="14" y="18"/>
                    </a:lnTo>
                    <a:lnTo>
                      <a:pt x="14" y="16"/>
                    </a:lnTo>
                    <a:lnTo>
                      <a:pt x="14" y="15"/>
                    </a:lnTo>
                    <a:lnTo>
                      <a:pt x="14" y="14"/>
                    </a:lnTo>
                    <a:lnTo>
                      <a:pt x="14" y="13"/>
                    </a:lnTo>
                    <a:lnTo>
                      <a:pt x="14" y="12"/>
                    </a:lnTo>
                    <a:lnTo>
                      <a:pt x="14" y="10"/>
                    </a:lnTo>
                    <a:lnTo>
                      <a:pt x="14" y="9"/>
                    </a:lnTo>
                    <a:lnTo>
                      <a:pt x="14" y="8"/>
                    </a:lnTo>
                    <a:lnTo>
                      <a:pt x="14" y="7"/>
                    </a:lnTo>
                    <a:lnTo>
                      <a:pt x="14" y="4"/>
                    </a:lnTo>
                    <a:lnTo>
                      <a:pt x="14" y="3"/>
                    </a:lnTo>
                    <a:lnTo>
                      <a:pt x="14" y="2"/>
                    </a:lnTo>
                    <a:lnTo>
                      <a:pt x="14" y="1"/>
                    </a:lnTo>
                    <a:lnTo>
                      <a:pt x="14" y="0"/>
                    </a:lnTo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5"/>
              </a:lnRef>
              <a:fillRef idx="0">
                <a:schemeClr val="accent5"/>
              </a:fillRef>
              <a:effectRef idx="1">
                <a:schemeClr val="accent5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en-US"/>
              </a:p>
            </p:txBody>
          </p:sp>
          <p:sp>
            <p:nvSpPr>
              <p:cNvPr id="87" name="Freeform 16"/>
              <p:cNvSpPr>
                <a:spLocks/>
              </p:cNvSpPr>
              <p:nvPr/>
            </p:nvSpPr>
            <p:spPr bwMode="auto">
              <a:xfrm>
                <a:off x="2898" y="1328"/>
                <a:ext cx="17" cy="505"/>
              </a:xfrm>
              <a:custGeom>
                <a:avLst/>
                <a:gdLst>
                  <a:gd name="T0" fmla="*/ 0 w 17"/>
                  <a:gd name="T1" fmla="*/ 330 h 505"/>
                  <a:gd name="T2" fmla="*/ 1 w 17"/>
                  <a:gd name="T3" fmla="*/ 315 h 505"/>
                  <a:gd name="T4" fmla="*/ 1 w 17"/>
                  <a:gd name="T5" fmla="*/ 302 h 505"/>
                  <a:gd name="T6" fmla="*/ 1 w 17"/>
                  <a:gd name="T7" fmla="*/ 288 h 505"/>
                  <a:gd name="T8" fmla="*/ 1 w 17"/>
                  <a:gd name="T9" fmla="*/ 274 h 505"/>
                  <a:gd name="T10" fmla="*/ 1 w 17"/>
                  <a:gd name="T11" fmla="*/ 261 h 505"/>
                  <a:gd name="T12" fmla="*/ 1 w 17"/>
                  <a:gd name="T13" fmla="*/ 248 h 505"/>
                  <a:gd name="T14" fmla="*/ 1 w 17"/>
                  <a:gd name="T15" fmla="*/ 235 h 505"/>
                  <a:gd name="T16" fmla="*/ 2 w 17"/>
                  <a:gd name="T17" fmla="*/ 222 h 505"/>
                  <a:gd name="T18" fmla="*/ 2 w 17"/>
                  <a:gd name="T19" fmla="*/ 208 h 505"/>
                  <a:gd name="T20" fmla="*/ 2 w 17"/>
                  <a:gd name="T21" fmla="*/ 195 h 505"/>
                  <a:gd name="T22" fmla="*/ 2 w 17"/>
                  <a:gd name="T23" fmla="*/ 182 h 505"/>
                  <a:gd name="T24" fmla="*/ 2 w 17"/>
                  <a:gd name="T25" fmla="*/ 169 h 505"/>
                  <a:gd name="T26" fmla="*/ 2 w 17"/>
                  <a:gd name="T27" fmla="*/ 156 h 505"/>
                  <a:gd name="T28" fmla="*/ 4 w 17"/>
                  <a:gd name="T29" fmla="*/ 142 h 505"/>
                  <a:gd name="T30" fmla="*/ 4 w 17"/>
                  <a:gd name="T31" fmla="*/ 129 h 505"/>
                  <a:gd name="T32" fmla="*/ 4 w 17"/>
                  <a:gd name="T33" fmla="*/ 116 h 505"/>
                  <a:gd name="T34" fmla="*/ 4 w 17"/>
                  <a:gd name="T35" fmla="*/ 103 h 505"/>
                  <a:gd name="T36" fmla="*/ 4 w 17"/>
                  <a:gd name="T37" fmla="*/ 90 h 505"/>
                  <a:gd name="T38" fmla="*/ 5 w 17"/>
                  <a:gd name="T39" fmla="*/ 76 h 505"/>
                  <a:gd name="T40" fmla="*/ 5 w 17"/>
                  <a:gd name="T41" fmla="*/ 63 h 505"/>
                  <a:gd name="T42" fmla="*/ 5 w 17"/>
                  <a:gd name="T43" fmla="*/ 50 h 505"/>
                  <a:gd name="T44" fmla="*/ 5 w 17"/>
                  <a:gd name="T45" fmla="*/ 37 h 505"/>
                  <a:gd name="T46" fmla="*/ 6 w 17"/>
                  <a:gd name="T47" fmla="*/ 25 h 505"/>
                  <a:gd name="T48" fmla="*/ 6 w 17"/>
                  <a:gd name="T49" fmla="*/ 12 h 505"/>
                  <a:gd name="T50" fmla="*/ 7 w 17"/>
                  <a:gd name="T51" fmla="*/ 0 h 505"/>
                  <a:gd name="T52" fmla="*/ 8 w 17"/>
                  <a:gd name="T53" fmla="*/ 12 h 505"/>
                  <a:gd name="T54" fmla="*/ 10 w 17"/>
                  <a:gd name="T55" fmla="*/ 24 h 505"/>
                  <a:gd name="T56" fmla="*/ 10 w 17"/>
                  <a:gd name="T57" fmla="*/ 37 h 505"/>
                  <a:gd name="T58" fmla="*/ 10 w 17"/>
                  <a:gd name="T59" fmla="*/ 50 h 505"/>
                  <a:gd name="T60" fmla="*/ 11 w 17"/>
                  <a:gd name="T61" fmla="*/ 62 h 505"/>
                  <a:gd name="T62" fmla="*/ 11 w 17"/>
                  <a:gd name="T63" fmla="*/ 75 h 505"/>
                  <a:gd name="T64" fmla="*/ 11 w 17"/>
                  <a:gd name="T65" fmla="*/ 88 h 505"/>
                  <a:gd name="T66" fmla="*/ 11 w 17"/>
                  <a:gd name="T67" fmla="*/ 102 h 505"/>
                  <a:gd name="T68" fmla="*/ 12 w 17"/>
                  <a:gd name="T69" fmla="*/ 114 h 505"/>
                  <a:gd name="T70" fmla="*/ 12 w 17"/>
                  <a:gd name="T71" fmla="*/ 127 h 505"/>
                  <a:gd name="T72" fmla="*/ 12 w 17"/>
                  <a:gd name="T73" fmla="*/ 140 h 505"/>
                  <a:gd name="T74" fmla="*/ 12 w 17"/>
                  <a:gd name="T75" fmla="*/ 153 h 505"/>
                  <a:gd name="T76" fmla="*/ 12 w 17"/>
                  <a:gd name="T77" fmla="*/ 166 h 505"/>
                  <a:gd name="T78" fmla="*/ 12 w 17"/>
                  <a:gd name="T79" fmla="*/ 180 h 505"/>
                  <a:gd name="T80" fmla="*/ 13 w 17"/>
                  <a:gd name="T81" fmla="*/ 193 h 505"/>
                  <a:gd name="T82" fmla="*/ 13 w 17"/>
                  <a:gd name="T83" fmla="*/ 206 h 505"/>
                  <a:gd name="T84" fmla="*/ 13 w 17"/>
                  <a:gd name="T85" fmla="*/ 219 h 505"/>
                  <a:gd name="T86" fmla="*/ 13 w 17"/>
                  <a:gd name="T87" fmla="*/ 232 h 505"/>
                  <a:gd name="T88" fmla="*/ 13 w 17"/>
                  <a:gd name="T89" fmla="*/ 246 h 505"/>
                  <a:gd name="T90" fmla="*/ 13 w 17"/>
                  <a:gd name="T91" fmla="*/ 259 h 505"/>
                  <a:gd name="T92" fmla="*/ 14 w 17"/>
                  <a:gd name="T93" fmla="*/ 272 h 505"/>
                  <a:gd name="T94" fmla="*/ 14 w 17"/>
                  <a:gd name="T95" fmla="*/ 285 h 505"/>
                  <a:gd name="T96" fmla="*/ 14 w 17"/>
                  <a:gd name="T97" fmla="*/ 300 h 505"/>
                  <a:gd name="T98" fmla="*/ 14 w 17"/>
                  <a:gd name="T99" fmla="*/ 313 h 505"/>
                  <a:gd name="T100" fmla="*/ 14 w 17"/>
                  <a:gd name="T101" fmla="*/ 327 h 505"/>
                  <a:gd name="T102" fmla="*/ 14 w 17"/>
                  <a:gd name="T103" fmla="*/ 340 h 505"/>
                  <a:gd name="T104" fmla="*/ 14 w 17"/>
                  <a:gd name="T105" fmla="*/ 355 h 505"/>
                  <a:gd name="T106" fmla="*/ 16 w 17"/>
                  <a:gd name="T107" fmla="*/ 368 h 505"/>
                  <a:gd name="T108" fmla="*/ 16 w 17"/>
                  <a:gd name="T109" fmla="*/ 382 h 505"/>
                  <a:gd name="T110" fmla="*/ 16 w 17"/>
                  <a:gd name="T111" fmla="*/ 397 h 505"/>
                  <a:gd name="T112" fmla="*/ 16 w 17"/>
                  <a:gd name="T113" fmla="*/ 411 h 505"/>
                  <a:gd name="T114" fmla="*/ 16 w 17"/>
                  <a:gd name="T115" fmla="*/ 426 h 505"/>
                  <a:gd name="T116" fmla="*/ 16 w 17"/>
                  <a:gd name="T117" fmla="*/ 439 h 505"/>
                  <a:gd name="T118" fmla="*/ 17 w 17"/>
                  <a:gd name="T119" fmla="*/ 453 h 505"/>
                  <a:gd name="T120" fmla="*/ 17 w 17"/>
                  <a:gd name="T121" fmla="*/ 468 h 505"/>
                  <a:gd name="T122" fmla="*/ 17 w 17"/>
                  <a:gd name="T123" fmla="*/ 482 h 505"/>
                  <a:gd name="T124" fmla="*/ 17 w 17"/>
                  <a:gd name="T125" fmla="*/ 495 h 505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60000 65536"/>
                  <a:gd name="T187" fmla="*/ 0 60000 65536"/>
                  <a:gd name="T188" fmla="*/ 0 60000 65536"/>
                  <a:gd name="T189" fmla="*/ 0 w 17"/>
                  <a:gd name="T190" fmla="*/ 0 h 505"/>
                  <a:gd name="T191" fmla="*/ 17 w 17"/>
                  <a:gd name="T192" fmla="*/ 505 h 505"/>
                </a:gdLst>
                <a:ahLst/>
                <a:cxnLst>
                  <a:cxn ang="T126">
                    <a:pos x="T0" y="T1"/>
                  </a:cxn>
                  <a:cxn ang="T127">
                    <a:pos x="T2" y="T3"/>
                  </a:cxn>
                  <a:cxn ang="T128">
                    <a:pos x="T4" y="T5"/>
                  </a:cxn>
                  <a:cxn ang="T129">
                    <a:pos x="T6" y="T7"/>
                  </a:cxn>
                  <a:cxn ang="T130">
                    <a:pos x="T8" y="T9"/>
                  </a:cxn>
                  <a:cxn ang="T131">
                    <a:pos x="T10" y="T11"/>
                  </a:cxn>
                  <a:cxn ang="T132">
                    <a:pos x="T12" y="T13"/>
                  </a:cxn>
                  <a:cxn ang="T133">
                    <a:pos x="T14" y="T15"/>
                  </a:cxn>
                  <a:cxn ang="T134">
                    <a:pos x="T16" y="T17"/>
                  </a:cxn>
                  <a:cxn ang="T135">
                    <a:pos x="T18" y="T19"/>
                  </a:cxn>
                  <a:cxn ang="T136">
                    <a:pos x="T20" y="T21"/>
                  </a:cxn>
                  <a:cxn ang="T137">
                    <a:pos x="T22" y="T23"/>
                  </a:cxn>
                  <a:cxn ang="T138">
                    <a:pos x="T24" y="T25"/>
                  </a:cxn>
                  <a:cxn ang="T139">
                    <a:pos x="T26" y="T27"/>
                  </a:cxn>
                  <a:cxn ang="T140">
                    <a:pos x="T28" y="T29"/>
                  </a:cxn>
                  <a:cxn ang="T141">
                    <a:pos x="T30" y="T31"/>
                  </a:cxn>
                  <a:cxn ang="T142">
                    <a:pos x="T32" y="T33"/>
                  </a:cxn>
                  <a:cxn ang="T143">
                    <a:pos x="T34" y="T35"/>
                  </a:cxn>
                  <a:cxn ang="T144">
                    <a:pos x="T36" y="T37"/>
                  </a:cxn>
                  <a:cxn ang="T145">
                    <a:pos x="T38" y="T39"/>
                  </a:cxn>
                  <a:cxn ang="T146">
                    <a:pos x="T40" y="T41"/>
                  </a:cxn>
                  <a:cxn ang="T147">
                    <a:pos x="T42" y="T43"/>
                  </a:cxn>
                  <a:cxn ang="T148">
                    <a:pos x="T44" y="T45"/>
                  </a:cxn>
                  <a:cxn ang="T149">
                    <a:pos x="T46" y="T47"/>
                  </a:cxn>
                  <a:cxn ang="T150">
                    <a:pos x="T48" y="T49"/>
                  </a:cxn>
                  <a:cxn ang="T151">
                    <a:pos x="T50" y="T51"/>
                  </a:cxn>
                  <a:cxn ang="T152">
                    <a:pos x="T52" y="T53"/>
                  </a:cxn>
                  <a:cxn ang="T153">
                    <a:pos x="T54" y="T55"/>
                  </a:cxn>
                  <a:cxn ang="T154">
                    <a:pos x="T56" y="T57"/>
                  </a:cxn>
                  <a:cxn ang="T155">
                    <a:pos x="T58" y="T59"/>
                  </a:cxn>
                  <a:cxn ang="T156">
                    <a:pos x="T60" y="T61"/>
                  </a:cxn>
                  <a:cxn ang="T157">
                    <a:pos x="T62" y="T63"/>
                  </a:cxn>
                  <a:cxn ang="T158">
                    <a:pos x="T64" y="T65"/>
                  </a:cxn>
                  <a:cxn ang="T159">
                    <a:pos x="T66" y="T67"/>
                  </a:cxn>
                  <a:cxn ang="T160">
                    <a:pos x="T68" y="T69"/>
                  </a:cxn>
                  <a:cxn ang="T161">
                    <a:pos x="T70" y="T71"/>
                  </a:cxn>
                  <a:cxn ang="T162">
                    <a:pos x="T72" y="T73"/>
                  </a:cxn>
                  <a:cxn ang="T163">
                    <a:pos x="T74" y="T75"/>
                  </a:cxn>
                  <a:cxn ang="T164">
                    <a:pos x="T76" y="T77"/>
                  </a:cxn>
                  <a:cxn ang="T165">
                    <a:pos x="T78" y="T79"/>
                  </a:cxn>
                  <a:cxn ang="T166">
                    <a:pos x="T80" y="T81"/>
                  </a:cxn>
                  <a:cxn ang="T167">
                    <a:pos x="T82" y="T83"/>
                  </a:cxn>
                  <a:cxn ang="T168">
                    <a:pos x="T84" y="T85"/>
                  </a:cxn>
                  <a:cxn ang="T169">
                    <a:pos x="T86" y="T87"/>
                  </a:cxn>
                  <a:cxn ang="T170">
                    <a:pos x="T88" y="T89"/>
                  </a:cxn>
                  <a:cxn ang="T171">
                    <a:pos x="T90" y="T91"/>
                  </a:cxn>
                  <a:cxn ang="T172">
                    <a:pos x="T92" y="T93"/>
                  </a:cxn>
                  <a:cxn ang="T173">
                    <a:pos x="T94" y="T95"/>
                  </a:cxn>
                  <a:cxn ang="T174">
                    <a:pos x="T96" y="T97"/>
                  </a:cxn>
                  <a:cxn ang="T175">
                    <a:pos x="T98" y="T99"/>
                  </a:cxn>
                  <a:cxn ang="T176">
                    <a:pos x="T100" y="T101"/>
                  </a:cxn>
                  <a:cxn ang="T177">
                    <a:pos x="T102" y="T103"/>
                  </a:cxn>
                  <a:cxn ang="T178">
                    <a:pos x="T104" y="T105"/>
                  </a:cxn>
                  <a:cxn ang="T179">
                    <a:pos x="T106" y="T107"/>
                  </a:cxn>
                  <a:cxn ang="T180">
                    <a:pos x="T108" y="T109"/>
                  </a:cxn>
                  <a:cxn ang="T181">
                    <a:pos x="T110" y="T111"/>
                  </a:cxn>
                  <a:cxn ang="T182">
                    <a:pos x="T112" y="T113"/>
                  </a:cxn>
                  <a:cxn ang="T183">
                    <a:pos x="T114" y="T115"/>
                  </a:cxn>
                  <a:cxn ang="T184">
                    <a:pos x="T116" y="T117"/>
                  </a:cxn>
                  <a:cxn ang="T185">
                    <a:pos x="T118" y="T119"/>
                  </a:cxn>
                  <a:cxn ang="T186">
                    <a:pos x="T120" y="T121"/>
                  </a:cxn>
                  <a:cxn ang="T187">
                    <a:pos x="T122" y="T123"/>
                  </a:cxn>
                  <a:cxn ang="T188">
                    <a:pos x="T124" y="T125"/>
                  </a:cxn>
                </a:cxnLst>
                <a:rect l="T189" t="T190" r="T191" b="T192"/>
                <a:pathLst>
                  <a:path w="17" h="505">
                    <a:moveTo>
                      <a:pt x="0" y="342"/>
                    </a:moveTo>
                    <a:lnTo>
                      <a:pt x="0" y="340"/>
                    </a:lnTo>
                    <a:lnTo>
                      <a:pt x="0" y="339"/>
                    </a:lnTo>
                    <a:lnTo>
                      <a:pt x="0" y="338"/>
                    </a:lnTo>
                    <a:lnTo>
                      <a:pt x="0" y="337"/>
                    </a:lnTo>
                    <a:lnTo>
                      <a:pt x="0" y="336"/>
                    </a:lnTo>
                    <a:lnTo>
                      <a:pt x="0" y="334"/>
                    </a:lnTo>
                    <a:lnTo>
                      <a:pt x="0" y="333"/>
                    </a:lnTo>
                    <a:lnTo>
                      <a:pt x="0" y="332"/>
                    </a:lnTo>
                    <a:lnTo>
                      <a:pt x="0" y="331"/>
                    </a:lnTo>
                    <a:lnTo>
                      <a:pt x="0" y="330"/>
                    </a:lnTo>
                    <a:lnTo>
                      <a:pt x="0" y="328"/>
                    </a:lnTo>
                    <a:lnTo>
                      <a:pt x="0" y="327"/>
                    </a:lnTo>
                    <a:lnTo>
                      <a:pt x="0" y="326"/>
                    </a:lnTo>
                    <a:lnTo>
                      <a:pt x="0" y="324"/>
                    </a:lnTo>
                    <a:lnTo>
                      <a:pt x="0" y="322"/>
                    </a:lnTo>
                    <a:lnTo>
                      <a:pt x="0" y="321"/>
                    </a:lnTo>
                    <a:lnTo>
                      <a:pt x="0" y="320"/>
                    </a:lnTo>
                    <a:lnTo>
                      <a:pt x="0" y="319"/>
                    </a:lnTo>
                    <a:lnTo>
                      <a:pt x="0" y="318"/>
                    </a:lnTo>
                    <a:lnTo>
                      <a:pt x="1" y="316"/>
                    </a:lnTo>
                    <a:lnTo>
                      <a:pt x="1" y="315"/>
                    </a:lnTo>
                    <a:lnTo>
                      <a:pt x="1" y="314"/>
                    </a:lnTo>
                    <a:lnTo>
                      <a:pt x="1" y="313"/>
                    </a:lnTo>
                    <a:lnTo>
                      <a:pt x="1" y="312"/>
                    </a:lnTo>
                    <a:lnTo>
                      <a:pt x="1" y="310"/>
                    </a:lnTo>
                    <a:lnTo>
                      <a:pt x="1" y="309"/>
                    </a:lnTo>
                    <a:lnTo>
                      <a:pt x="1" y="308"/>
                    </a:lnTo>
                    <a:lnTo>
                      <a:pt x="1" y="307"/>
                    </a:lnTo>
                    <a:lnTo>
                      <a:pt x="1" y="306"/>
                    </a:lnTo>
                    <a:lnTo>
                      <a:pt x="1" y="304"/>
                    </a:lnTo>
                    <a:lnTo>
                      <a:pt x="1" y="303"/>
                    </a:lnTo>
                    <a:lnTo>
                      <a:pt x="1" y="302"/>
                    </a:lnTo>
                    <a:lnTo>
                      <a:pt x="1" y="301"/>
                    </a:lnTo>
                    <a:lnTo>
                      <a:pt x="1" y="300"/>
                    </a:lnTo>
                    <a:lnTo>
                      <a:pt x="1" y="298"/>
                    </a:lnTo>
                    <a:lnTo>
                      <a:pt x="1" y="297"/>
                    </a:lnTo>
                    <a:lnTo>
                      <a:pt x="1" y="296"/>
                    </a:lnTo>
                    <a:lnTo>
                      <a:pt x="1" y="295"/>
                    </a:lnTo>
                    <a:lnTo>
                      <a:pt x="1" y="294"/>
                    </a:lnTo>
                    <a:lnTo>
                      <a:pt x="1" y="291"/>
                    </a:lnTo>
                    <a:lnTo>
                      <a:pt x="1" y="290"/>
                    </a:lnTo>
                    <a:lnTo>
                      <a:pt x="1" y="289"/>
                    </a:lnTo>
                    <a:lnTo>
                      <a:pt x="1" y="288"/>
                    </a:lnTo>
                    <a:lnTo>
                      <a:pt x="1" y="286"/>
                    </a:lnTo>
                    <a:lnTo>
                      <a:pt x="1" y="285"/>
                    </a:lnTo>
                    <a:lnTo>
                      <a:pt x="1" y="284"/>
                    </a:lnTo>
                    <a:lnTo>
                      <a:pt x="1" y="283"/>
                    </a:lnTo>
                    <a:lnTo>
                      <a:pt x="1" y="282"/>
                    </a:lnTo>
                    <a:lnTo>
                      <a:pt x="1" y="280"/>
                    </a:lnTo>
                    <a:lnTo>
                      <a:pt x="1" y="279"/>
                    </a:lnTo>
                    <a:lnTo>
                      <a:pt x="1" y="278"/>
                    </a:lnTo>
                    <a:lnTo>
                      <a:pt x="1" y="277"/>
                    </a:lnTo>
                    <a:lnTo>
                      <a:pt x="1" y="276"/>
                    </a:lnTo>
                    <a:lnTo>
                      <a:pt x="1" y="274"/>
                    </a:lnTo>
                    <a:lnTo>
                      <a:pt x="1" y="273"/>
                    </a:lnTo>
                    <a:lnTo>
                      <a:pt x="1" y="272"/>
                    </a:lnTo>
                    <a:lnTo>
                      <a:pt x="1" y="271"/>
                    </a:lnTo>
                    <a:lnTo>
                      <a:pt x="1" y="270"/>
                    </a:lnTo>
                    <a:lnTo>
                      <a:pt x="1" y="268"/>
                    </a:lnTo>
                    <a:lnTo>
                      <a:pt x="1" y="267"/>
                    </a:lnTo>
                    <a:lnTo>
                      <a:pt x="1" y="266"/>
                    </a:lnTo>
                    <a:lnTo>
                      <a:pt x="1" y="265"/>
                    </a:lnTo>
                    <a:lnTo>
                      <a:pt x="1" y="264"/>
                    </a:lnTo>
                    <a:lnTo>
                      <a:pt x="1" y="262"/>
                    </a:lnTo>
                    <a:lnTo>
                      <a:pt x="1" y="261"/>
                    </a:lnTo>
                    <a:lnTo>
                      <a:pt x="1" y="260"/>
                    </a:lnTo>
                    <a:lnTo>
                      <a:pt x="1" y="259"/>
                    </a:lnTo>
                    <a:lnTo>
                      <a:pt x="1" y="258"/>
                    </a:lnTo>
                    <a:lnTo>
                      <a:pt x="1" y="256"/>
                    </a:lnTo>
                    <a:lnTo>
                      <a:pt x="1" y="255"/>
                    </a:lnTo>
                    <a:lnTo>
                      <a:pt x="1" y="254"/>
                    </a:lnTo>
                    <a:lnTo>
                      <a:pt x="1" y="253"/>
                    </a:lnTo>
                    <a:lnTo>
                      <a:pt x="1" y="252"/>
                    </a:lnTo>
                    <a:lnTo>
                      <a:pt x="1" y="250"/>
                    </a:lnTo>
                    <a:lnTo>
                      <a:pt x="1" y="249"/>
                    </a:lnTo>
                    <a:lnTo>
                      <a:pt x="1" y="248"/>
                    </a:lnTo>
                    <a:lnTo>
                      <a:pt x="1" y="247"/>
                    </a:lnTo>
                    <a:lnTo>
                      <a:pt x="1" y="246"/>
                    </a:lnTo>
                    <a:lnTo>
                      <a:pt x="1" y="244"/>
                    </a:lnTo>
                    <a:lnTo>
                      <a:pt x="1" y="243"/>
                    </a:lnTo>
                    <a:lnTo>
                      <a:pt x="1" y="242"/>
                    </a:lnTo>
                    <a:lnTo>
                      <a:pt x="1" y="241"/>
                    </a:lnTo>
                    <a:lnTo>
                      <a:pt x="1" y="240"/>
                    </a:lnTo>
                    <a:lnTo>
                      <a:pt x="1" y="238"/>
                    </a:lnTo>
                    <a:lnTo>
                      <a:pt x="1" y="237"/>
                    </a:lnTo>
                    <a:lnTo>
                      <a:pt x="1" y="236"/>
                    </a:lnTo>
                    <a:lnTo>
                      <a:pt x="1" y="235"/>
                    </a:lnTo>
                    <a:lnTo>
                      <a:pt x="1" y="234"/>
                    </a:lnTo>
                    <a:lnTo>
                      <a:pt x="1" y="232"/>
                    </a:lnTo>
                    <a:lnTo>
                      <a:pt x="1" y="231"/>
                    </a:lnTo>
                    <a:lnTo>
                      <a:pt x="1" y="230"/>
                    </a:lnTo>
                    <a:lnTo>
                      <a:pt x="2" y="229"/>
                    </a:lnTo>
                    <a:lnTo>
                      <a:pt x="2" y="228"/>
                    </a:lnTo>
                    <a:lnTo>
                      <a:pt x="2" y="226"/>
                    </a:lnTo>
                    <a:lnTo>
                      <a:pt x="2" y="225"/>
                    </a:lnTo>
                    <a:lnTo>
                      <a:pt x="2" y="224"/>
                    </a:lnTo>
                    <a:lnTo>
                      <a:pt x="2" y="223"/>
                    </a:lnTo>
                    <a:lnTo>
                      <a:pt x="2" y="222"/>
                    </a:lnTo>
                    <a:lnTo>
                      <a:pt x="2" y="220"/>
                    </a:lnTo>
                    <a:lnTo>
                      <a:pt x="2" y="219"/>
                    </a:lnTo>
                    <a:lnTo>
                      <a:pt x="2" y="218"/>
                    </a:lnTo>
                    <a:lnTo>
                      <a:pt x="2" y="217"/>
                    </a:lnTo>
                    <a:lnTo>
                      <a:pt x="2" y="216"/>
                    </a:lnTo>
                    <a:lnTo>
                      <a:pt x="2" y="214"/>
                    </a:lnTo>
                    <a:lnTo>
                      <a:pt x="2" y="213"/>
                    </a:lnTo>
                    <a:lnTo>
                      <a:pt x="2" y="212"/>
                    </a:lnTo>
                    <a:lnTo>
                      <a:pt x="2" y="211"/>
                    </a:lnTo>
                    <a:lnTo>
                      <a:pt x="2" y="210"/>
                    </a:lnTo>
                    <a:lnTo>
                      <a:pt x="2" y="208"/>
                    </a:lnTo>
                    <a:lnTo>
                      <a:pt x="2" y="207"/>
                    </a:lnTo>
                    <a:lnTo>
                      <a:pt x="2" y="206"/>
                    </a:lnTo>
                    <a:lnTo>
                      <a:pt x="2" y="205"/>
                    </a:lnTo>
                    <a:lnTo>
                      <a:pt x="2" y="204"/>
                    </a:lnTo>
                    <a:lnTo>
                      <a:pt x="2" y="202"/>
                    </a:lnTo>
                    <a:lnTo>
                      <a:pt x="2" y="201"/>
                    </a:lnTo>
                    <a:lnTo>
                      <a:pt x="2" y="200"/>
                    </a:lnTo>
                    <a:lnTo>
                      <a:pt x="2" y="199"/>
                    </a:lnTo>
                    <a:lnTo>
                      <a:pt x="2" y="198"/>
                    </a:lnTo>
                    <a:lnTo>
                      <a:pt x="2" y="196"/>
                    </a:lnTo>
                    <a:lnTo>
                      <a:pt x="2" y="195"/>
                    </a:lnTo>
                    <a:lnTo>
                      <a:pt x="2" y="194"/>
                    </a:lnTo>
                    <a:lnTo>
                      <a:pt x="2" y="193"/>
                    </a:lnTo>
                    <a:lnTo>
                      <a:pt x="2" y="192"/>
                    </a:lnTo>
                    <a:lnTo>
                      <a:pt x="2" y="190"/>
                    </a:lnTo>
                    <a:lnTo>
                      <a:pt x="2" y="189"/>
                    </a:lnTo>
                    <a:lnTo>
                      <a:pt x="2" y="188"/>
                    </a:lnTo>
                    <a:lnTo>
                      <a:pt x="2" y="187"/>
                    </a:lnTo>
                    <a:lnTo>
                      <a:pt x="2" y="186"/>
                    </a:lnTo>
                    <a:lnTo>
                      <a:pt x="2" y="184"/>
                    </a:lnTo>
                    <a:lnTo>
                      <a:pt x="2" y="183"/>
                    </a:lnTo>
                    <a:lnTo>
                      <a:pt x="2" y="182"/>
                    </a:lnTo>
                    <a:lnTo>
                      <a:pt x="2" y="181"/>
                    </a:lnTo>
                    <a:lnTo>
                      <a:pt x="2" y="180"/>
                    </a:lnTo>
                    <a:lnTo>
                      <a:pt x="2" y="178"/>
                    </a:lnTo>
                    <a:lnTo>
                      <a:pt x="2" y="177"/>
                    </a:lnTo>
                    <a:lnTo>
                      <a:pt x="2" y="176"/>
                    </a:lnTo>
                    <a:lnTo>
                      <a:pt x="2" y="175"/>
                    </a:lnTo>
                    <a:lnTo>
                      <a:pt x="2" y="174"/>
                    </a:lnTo>
                    <a:lnTo>
                      <a:pt x="2" y="172"/>
                    </a:lnTo>
                    <a:lnTo>
                      <a:pt x="2" y="171"/>
                    </a:lnTo>
                    <a:lnTo>
                      <a:pt x="2" y="170"/>
                    </a:lnTo>
                    <a:lnTo>
                      <a:pt x="2" y="169"/>
                    </a:lnTo>
                    <a:lnTo>
                      <a:pt x="2" y="168"/>
                    </a:lnTo>
                    <a:lnTo>
                      <a:pt x="2" y="166"/>
                    </a:lnTo>
                    <a:lnTo>
                      <a:pt x="2" y="165"/>
                    </a:lnTo>
                    <a:lnTo>
                      <a:pt x="2" y="164"/>
                    </a:lnTo>
                    <a:lnTo>
                      <a:pt x="2" y="163"/>
                    </a:lnTo>
                    <a:lnTo>
                      <a:pt x="2" y="162"/>
                    </a:lnTo>
                    <a:lnTo>
                      <a:pt x="2" y="160"/>
                    </a:lnTo>
                    <a:lnTo>
                      <a:pt x="2" y="159"/>
                    </a:lnTo>
                    <a:lnTo>
                      <a:pt x="2" y="158"/>
                    </a:lnTo>
                    <a:lnTo>
                      <a:pt x="2" y="157"/>
                    </a:lnTo>
                    <a:lnTo>
                      <a:pt x="2" y="156"/>
                    </a:lnTo>
                    <a:lnTo>
                      <a:pt x="2" y="154"/>
                    </a:lnTo>
                    <a:lnTo>
                      <a:pt x="2" y="153"/>
                    </a:lnTo>
                    <a:lnTo>
                      <a:pt x="2" y="152"/>
                    </a:lnTo>
                    <a:lnTo>
                      <a:pt x="4" y="151"/>
                    </a:lnTo>
                    <a:lnTo>
                      <a:pt x="4" y="150"/>
                    </a:lnTo>
                    <a:lnTo>
                      <a:pt x="4" y="148"/>
                    </a:lnTo>
                    <a:lnTo>
                      <a:pt x="4" y="147"/>
                    </a:lnTo>
                    <a:lnTo>
                      <a:pt x="4" y="146"/>
                    </a:lnTo>
                    <a:lnTo>
                      <a:pt x="4" y="145"/>
                    </a:lnTo>
                    <a:lnTo>
                      <a:pt x="4" y="144"/>
                    </a:lnTo>
                    <a:lnTo>
                      <a:pt x="4" y="142"/>
                    </a:lnTo>
                    <a:lnTo>
                      <a:pt x="4" y="141"/>
                    </a:lnTo>
                    <a:lnTo>
                      <a:pt x="4" y="140"/>
                    </a:lnTo>
                    <a:lnTo>
                      <a:pt x="4" y="139"/>
                    </a:lnTo>
                    <a:lnTo>
                      <a:pt x="4" y="138"/>
                    </a:lnTo>
                    <a:lnTo>
                      <a:pt x="4" y="136"/>
                    </a:lnTo>
                    <a:lnTo>
                      <a:pt x="4" y="135"/>
                    </a:lnTo>
                    <a:lnTo>
                      <a:pt x="4" y="134"/>
                    </a:lnTo>
                    <a:lnTo>
                      <a:pt x="4" y="133"/>
                    </a:lnTo>
                    <a:lnTo>
                      <a:pt x="4" y="132"/>
                    </a:lnTo>
                    <a:lnTo>
                      <a:pt x="4" y="130"/>
                    </a:lnTo>
                    <a:lnTo>
                      <a:pt x="4" y="129"/>
                    </a:lnTo>
                    <a:lnTo>
                      <a:pt x="4" y="128"/>
                    </a:lnTo>
                    <a:lnTo>
                      <a:pt x="4" y="127"/>
                    </a:lnTo>
                    <a:lnTo>
                      <a:pt x="4" y="126"/>
                    </a:lnTo>
                    <a:lnTo>
                      <a:pt x="4" y="124"/>
                    </a:lnTo>
                    <a:lnTo>
                      <a:pt x="4" y="123"/>
                    </a:lnTo>
                    <a:lnTo>
                      <a:pt x="4" y="122"/>
                    </a:lnTo>
                    <a:lnTo>
                      <a:pt x="4" y="121"/>
                    </a:lnTo>
                    <a:lnTo>
                      <a:pt x="4" y="120"/>
                    </a:lnTo>
                    <a:lnTo>
                      <a:pt x="4" y="118"/>
                    </a:lnTo>
                    <a:lnTo>
                      <a:pt x="4" y="117"/>
                    </a:lnTo>
                    <a:lnTo>
                      <a:pt x="4" y="116"/>
                    </a:lnTo>
                    <a:lnTo>
                      <a:pt x="4" y="115"/>
                    </a:lnTo>
                    <a:lnTo>
                      <a:pt x="4" y="114"/>
                    </a:lnTo>
                    <a:lnTo>
                      <a:pt x="4" y="112"/>
                    </a:lnTo>
                    <a:lnTo>
                      <a:pt x="4" y="111"/>
                    </a:lnTo>
                    <a:lnTo>
                      <a:pt x="4" y="110"/>
                    </a:lnTo>
                    <a:lnTo>
                      <a:pt x="4" y="109"/>
                    </a:lnTo>
                    <a:lnTo>
                      <a:pt x="4" y="108"/>
                    </a:lnTo>
                    <a:lnTo>
                      <a:pt x="4" y="106"/>
                    </a:lnTo>
                    <a:lnTo>
                      <a:pt x="4" y="105"/>
                    </a:lnTo>
                    <a:lnTo>
                      <a:pt x="4" y="104"/>
                    </a:lnTo>
                    <a:lnTo>
                      <a:pt x="4" y="103"/>
                    </a:lnTo>
                    <a:lnTo>
                      <a:pt x="4" y="102"/>
                    </a:lnTo>
                    <a:lnTo>
                      <a:pt x="4" y="100"/>
                    </a:lnTo>
                    <a:lnTo>
                      <a:pt x="4" y="99"/>
                    </a:lnTo>
                    <a:lnTo>
                      <a:pt x="4" y="98"/>
                    </a:lnTo>
                    <a:lnTo>
                      <a:pt x="4" y="97"/>
                    </a:lnTo>
                    <a:lnTo>
                      <a:pt x="4" y="96"/>
                    </a:lnTo>
                    <a:lnTo>
                      <a:pt x="4" y="94"/>
                    </a:lnTo>
                    <a:lnTo>
                      <a:pt x="4" y="93"/>
                    </a:lnTo>
                    <a:lnTo>
                      <a:pt x="4" y="92"/>
                    </a:lnTo>
                    <a:lnTo>
                      <a:pt x="4" y="91"/>
                    </a:lnTo>
                    <a:lnTo>
                      <a:pt x="4" y="90"/>
                    </a:lnTo>
                    <a:lnTo>
                      <a:pt x="4" y="88"/>
                    </a:lnTo>
                    <a:lnTo>
                      <a:pt x="4" y="87"/>
                    </a:lnTo>
                    <a:lnTo>
                      <a:pt x="4" y="86"/>
                    </a:lnTo>
                    <a:lnTo>
                      <a:pt x="5" y="85"/>
                    </a:lnTo>
                    <a:lnTo>
                      <a:pt x="5" y="84"/>
                    </a:lnTo>
                    <a:lnTo>
                      <a:pt x="5" y="82"/>
                    </a:lnTo>
                    <a:lnTo>
                      <a:pt x="5" y="81"/>
                    </a:lnTo>
                    <a:lnTo>
                      <a:pt x="5" y="80"/>
                    </a:lnTo>
                    <a:lnTo>
                      <a:pt x="5" y="79"/>
                    </a:lnTo>
                    <a:lnTo>
                      <a:pt x="5" y="78"/>
                    </a:lnTo>
                    <a:lnTo>
                      <a:pt x="5" y="76"/>
                    </a:lnTo>
                    <a:lnTo>
                      <a:pt x="5" y="75"/>
                    </a:lnTo>
                    <a:lnTo>
                      <a:pt x="5" y="74"/>
                    </a:lnTo>
                    <a:lnTo>
                      <a:pt x="5" y="73"/>
                    </a:lnTo>
                    <a:lnTo>
                      <a:pt x="5" y="72"/>
                    </a:lnTo>
                    <a:lnTo>
                      <a:pt x="5" y="70"/>
                    </a:lnTo>
                    <a:lnTo>
                      <a:pt x="5" y="69"/>
                    </a:lnTo>
                    <a:lnTo>
                      <a:pt x="5" y="68"/>
                    </a:lnTo>
                    <a:lnTo>
                      <a:pt x="5" y="67"/>
                    </a:lnTo>
                    <a:lnTo>
                      <a:pt x="5" y="66"/>
                    </a:lnTo>
                    <a:lnTo>
                      <a:pt x="5" y="64"/>
                    </a:lnTo>
                    <a:lnTo>
                      <a:pt x="5" y="63"/>
                    </a:lnTo>
                    <a:lnTo>
                      <a:pt x="5" y="62"/>
                    </a:lnTo>
                    <a:lnTo>
                      <a:pt x="5" y="61"/>
                    </a:lnTo>
                    <a:lnTo>
                      <a:pt x="5" y="60"/>
                    </a:lnTo>
                    <a:lnTo>
                      <a:pt x="5" y="58"/>
                    </a:lnTo>
                    <a:lnTo>
                      <a:pt x="5" y="57"/>
                    </a:lnTo>
                    <a:lnTo>
                      <a:pt x="5" y="56"/>
                    </a:lnTo>
                    <a:lnTo>
                      <a:pt x="5" y="55"/>
                    </a:lnTo>
                    <a:lnTo>
                      <a:pt x="5" y="54"/>
                    </a:lnTo>
                    <a:lnTo>
                      <a:pt x="5" y="52"/>
                    </a:lnTo>
                    <a:lnTo>
                      <a:pt x="5" y="51"/>
                    </a:lnTo>
                    <a:lnTo>
                      <a:pt x="5" y="50"/>
                    </a:lnTo>
                    <a:lnTo>
                      <a:pt x="5" y="49"/>
                    </a:lnTo>
                    <a:lnTo>
                      <a:pt x="5" y="48"/>
                    </a:lnTo>
                    <a:lnTo>
                      <a:pt x="5" y="46"/>
                    </a:lnTo>
                    <a:lnTo>
                      <a:pt x="5" y="45"/>
                    </a:lnTo>
                    <a:lnTo>
                      <a:pt x="5" y="44"/>
                    </a:lnTo>
                    <a:lnTo>
                      <a:pt x="5" y="43"/>
                    </a:lnTo>
                    <a:lnTo>
                      <a:pt x="5" y="42"/>
                    </a:lnTo>
                    <a:lnTo>
                      <a:pt x="5" y="40"/>
                    </a:lnTo>
                    <a:lnTo>
                      <a:pt x="5" y="39"/>
                    </a:lnTo>
                    <a:lnTo>
                      <a:pt x="5" y="38"/>
                    </a:lnTo>
                    <a:lnTo>
                      <a:pt x="5" y="37"/>
                    </a:lnTo>
                    <a:lnTo>
                      <a:pt x="5" y="36"/>
                    </a:lnTo>
                    <a:lnTo>
                      <a:pt x="6" y="36"/>
                    </a:lnTo>
                    <a:lnTo>
                      <a:pt x="6" y="34"/>
                    </a:lnTo>
                    <a:lnTo>
                      <a:pt x="6" y="33"/>
                    </a:lnTo>
                    <a:lnTo>
                      <a:pt x="6" y="32"/>
                    </a:lnTo>
                    <a:lnTo>
                      <a:pt x="6" y="31"/>
                    </a:lnTo>
                    <a:lnTo>
                      <a:pt x="6" y="30"/>
                    </a:lnTo>
                    <a:lnTo>
                      <a:pt x="6" y="28"/>
                    </a:lnTo>
                    <a:lnTo>
                      <a:pt x="6" y="27"/>
                    </a:lnTo>
                    <a:lnTo>
                      <a:pt x="6" y="26"/>
                    </a:lnTo>
                    <a:lnTo>
                      <a:pt x="6" y="25"/>
                    </a:lnTo>
                    <a:lnTo>
                      <a:pt x="6" y="24"/>
                    </a:lnTo>
                    <a:lnTo>
                      <a:pt x="6" y="22"/>
                    </a:lnTo>
                    <a:lnTo>
                      <a:pt x="6" y="21"/>
                    </a:lnTo>
                    <a:lnTo>
                      <a:pt x="6" y="20"/>
                    </a:lnTo>
                    <a:lnTo>
                      <a:pt x="6" y="19"/>
                    </a:lnTo>
                    <a:lnTo>
                      <a:pt x="6" y="18"/>
                    </a:lnTo>
                    <a:lnTo>
                      <a:pt x="6" y="16"/>
                    </a:lnTo>
                    <a:lnTo>
                      <a:pt x="6" y="15"/>
                    </a:lnTo>
                    <a:lnTo>
                      <a:pt x="6" y="14"/>
                    </a:lnTo>
                    <a:lnTo>
                      <a:pt x="6" y="13"/>
                    </a:lnTo>
                    <a:lnTo>
                      <a:pt x="6" y="12"/>
                    </a:lnTo>
                    <a:lnTo>
                      <a:pt x="6" y="10"/>
                    </a:lnTo>
                    <a:lnTo>
                      <a:pt x="6" y="9"/>
                    </a:lnTo>
                    <a:lnTo>
                      <a:pt x="6" y="8"/>
                    </a:lnTo>
                    <a:lnTo>
                      <a:pt x="6" y="7"/>
                    </a:lnTo>
                    <a:lnTo>
                      <a:pt x="7" y="7"/>
                    </a:lnTo>
                    <a:lnTo>
                      <a:pt x="7" y="6"/>
                    </a:lnTo>
                    <a:lnTo>
                      <a:pt x="7" y="4"/>
                    </a:lnTo>
                    <a:lnTo>
                      <a:pt x="7" y="3"/>
                    </a:lnTo>
                    <a:lnTo>
                      <a:pt x="7" y="2"/>
                    </a:lnTo>
                    <a:lnTo>
                      <a:pt x="7" y="1"/>
                    </a:lnTo>
                    <a:lnTo>
                      <a:pt x="7" y="0"/>
                    </a:lnTo>
                    <a:lnTo>
                      <a:pt x="7" y="1"/>
                    </a:lnTo>
                    <a:lnTo>
                      <a:pt x="8" y="1"/>
                    </a:lnTo>
                    <a:lnTo>
                      <a:pt x="8" y="2"/>
                    </a:lnTo>
                    <a:lnTo>
                      <a:pt x="8" y="3"/>
                    </a:lnTo>
                    <a:lnTo>
                      <a:pt x="8" y="4"/>
                    </a:lnTo>
                    <a:lnTo>
                      <a:pt x="8" y="6"/>
                    </a:lnTo>
                    <a:lnTo>
                      <a:pt x="8" y="7"/>
                    </a:lnTo>
                    <a:lnTo>
                      <a:pt x="8" y="8"/>
                    </a:lnTo>
                    <a:lnTo>
                      <a:pt x="8" y="9"/>
                    </a:lnTo>
                    <a:lnTo>
                      <a:pt x="8" y="10"/>
                    </a:lnTo>
                    <a:lnTo>
                      <a:pt x="8" y="12"/>
                    </a:lnTo>
                    <a:lnTo>
                      <a:pt x="8" y="13"/>
                    </a:lnTo>
                    <a:lnTo>
                      <a:pt x="8" y="14"/>
                    </a:lnTo>
                    <a:lnTo>
                      <a:pt x="8" y="15"/>
                    </a:lnTo>
                    <a:lnTo>
                      <a:pt x="8" y="16"/>
                    </a:lnTo>
                    <a:lnTo>
                      <a:pt x="8" y="18"/>
                    </a:lnTo>
                    <a:lnTo>
                      <a:pt x="10" y="18"/>
                    </a:lnTo>
                    <a:lnTo>
                      <a:pt x="10" y="19"/>
                    </a:lnTo>
                    <a:lnTo>
                      <a:pt x="10" y="20"/>
                    </a:lnTo>
                    <a:lnTo>
                      <a:pt x="10" y="21"/>
                    </a:lnTo>
                    <a:lnTo>
                      <a:pt x="10" y="22"/>
                    </a:lnTo>
                    <a:lnTo>
                      <a:pt x="10" y="24"/>
                    </a:lnTo>
                    <a:lnTo>
                      <a:pt x="10" y="25"/>
                    </a:lnTo>
                    <a:lnTo>
                      <a:pt x="10" y="26"/>
                    </a:lnTo>
                    <a:lnTo>
                      <a:pt x="10" y="27"/>
                    </a:lnTo>
                    <a:lnTo>
                      <a:pt x="10" y="28"/>
                    </a:lnTo>
                    <a:lnTo>
                      <a:pt x="10" y="30"/>
                    </a:lnTo>
                    <a:lnTo>
                      <a:pt x="10" y="31"/>
                    </a:lnTo>
                    <a:lnTo>
                      <a:pt x="10" y="32"/>
                    </a:lnTo>
                    <a:lnTo>
                      <a:pt x="10" y="33"/>
                    </a:lnTo>
                    <a:lnTo>
                      <a:pt x="10" y="34"/>
                    </a:lnTo>
                    <a:lnTo>
                      <a:pt x="10" y="36"/>
                    </a:lnTo>
                    <a:lnTo>
                      <a:pt x="10" y="37"/>
                    </a:lnTo>
                    <a:lnTo>
                      <a:pt x="10" y="38"/>
                    </a:lnTo>
                    <a:lnTo>
                      <a:pt x="10" y="39"/>
                    </a:lnTo>
                    <a:lnTo>
                      <a:pt x="10" y="40"/>
                    </a:lnTo>
                    <a:lnTo>
                      <a:pt x="10" y="42"/>
                    </a:lnTo>
                    <a:lnTo>
                      <a:pt x="10" y="43"/>
                    </a:lnTo>
                    <a:lnTo>
                      <a:pt x="10" y="44"/>
                    </a:lnTo>
                    <a:lnTo>
                      <a:pt x="10" y="45"/>
                    </a:lnTo>
                    <a:lnTo>
                      <a:pt x="10" y="46"/>
                    </a:lnTo>
                    <a:lnTo>
                      <a:pt x="10" y="48"/>
                    </a:lnTo>
                    <a:lnTo>
                      <a:pt x="10" y="49"/>
                    </a:lnTo>
                    <a:lnTo>
                      <a:pt x="10" y="50"/>
                    </a:lnTo>
                    <a:lnTo>
                      <a:pt x="10" y="51"/>
                    </a:lnTo>
                    <a:lnTo>
                      <a:pt x="10" y="52"/>
                    </a:lnTo>
                    <a:lnTo>
                      <a:pt x="10" y="54"/>
                    </a:lnTo>
                    <a:lnTo>
                      <a:pt x="10" y="55"/>
                    </a:lnTo>
                    <a:lnTo>
                      <a:pt x="10" y="56"/>
                    </a:lnTo>
                    <a:lnTo>
                      <a:pt x="11" y="56"/>
                    </a:lnTo>
                    <a:lnTo>
                      <a:pt x="11" y="57"/>
                    </a:lnTo>
                    <a:lnTo>
                      <a:pt x="11" y="58"/>
                    </a:lnTo>
                    <a:lnTo>
                      <a:pt x="11" y="60"/>
                    </a:lnTo>
                    <a:lnTo>
                      <a:pt x="11" y="61"/>
                    </a:lnTo>
                    <a:lnTo>
                      <a:pt x="11" y="62"/>
                    </a:lnTo>
                    <a:lnTo>
                      <a:pt x="11" y="63"/>
                    </a:lnTo>
                    <a:lnTo>
                      <a:pt x="11" y="64"/>
                    </a:lnTo>
                    <a:lnTo>
                      <a:pt x="11" y="66"/>
                    </a:lnTo>
                    <a:lnTo>
                      <a:pt x="11" y="67"/>
                    </a:lnTo>
                    <a:lnTo>
                      <a:pt x="11" y="68"/>
                    </a:lnTo>
                    <a:lnTo>
                      <a:pt x="11" y="69"/>
                    </a:lnTo>
                    <a:lnTo>
                      <a:pt x="11" y="70"/>
                    </a:lnTo>
                    <a:lnTo>
                      <a:pt x="11" y="72"/>
                    </a:lnTo>
                    <a:lnTo>
                      <a:pt x="11" y="73"/>
                    </a:lnTo>
                    <a:lnTo>
                      <a:pt x="11" y="74"/>
                    </a:lnTo>
                    <a:lnTo>
                      <a:pt x="11" y="75"/>
                    </a:lnTo>
                    <a:lnTo>
                      <a:pt x="11" y="76"/>
                    </a:lnTo>
                    <a:lnTo>
                      <a:pt x="11" y="78"/>
                    </a:lnTo>
                    <a:lnTo>
                      <a:pt x="11" y="79"/>
                    </a:lnTo>
                    <a:lnTo>
                      <a:pt x="11" y="80"/>
                    </a:lnTo>
                    <a:lnTo>
                      <a:pt x="11" y="81"/>
                    </a:lnTo>
                    <a:lnTo>
                      <a:pt x="11" y="82"/>
                    </a:lnTo>
                    <a:lnTo>
                      <a:pt x="11" y="84"/>
                    </a:lnTo>
                    <a:lnTo>
                      <a:pt x="11" y="85"/>
                    </a:lnTo>
                    <a:lnTo>
                      <a:pt x="11" y="86"/>
                    </a:lnTo>
                    <a:lnTo>
                      <a:pt x="11" y="87"/>
                    </a:lnTo>
                    <a:lnTo>
                      <a:pt x="11" y="88"/>
                    </a:lnTo>
                    <a:lnTo>
                      <a:pt x="11" y="90"/>
                    </a:lnTo>
                    <a:lnTo>
                      <a:pt x="11" y="91"/>
                    </a:lnTo>
                    <a:lnTo>
                      <a:pt x="11" y="92"/>
                    </a:lnTo>
                    <a:lnTo>
                      <a:pt x="11" y="93"/>
                    </a:lnTo>
                    <a:lnTo>
                      <a:pt x="11" y="94"/>
                    </a:lnTo>
                    <a:lnTo>
                      <a:pt x="11" y="96"/>
                    </a:lnTo>
                    <a:lnTo>
                      <a:pt x="11" y="97"/>
                    </a:lnTo>
                    <a:lnTo>
                      <a:pt x="11" y="98"/>
                    </a:lnTo>
                    <a:lnTo>
                      <a:pt x="11" y="99"/>
                    </a:lnTo>
                    <a:lnTo>
                      <a:pt x="11" y="100"/>
                    </a:lnTo>
                    <a:lnTo>
                      <a:pt x="11" y="102"/>
                    </a:lnTo>
                    <a:lnTo>
                      <a:pt x="11" y="103"/>
                    </a:lnTo>
                    <a:lnTo>
                      <a:pt x="11" y="104"/>
                    </a:lnTo>
                    <a:lnTo>
                      <a:pt x="11" y="105"/>
                    </a:lnTo>
                    <a:lnTo>
                      <a:pt x="11" y="106"/>
                    </a:lnTo>
                    <a:lnTo>
                      <a:pt x="11" y="108"/>
                    </a:lnTo>
                    <a:lnTo>
                      <a:pt x="11" y="109"/>
                    </a:lnTo>
                    <a:lnTo>
                      <a:pt x="11" y="110"/>
                    </a:lnTo>
                    <a:lnTo>
                      <a:pt x="11" y="111"/>
                    </a:lnTo>
                    <a:lnTo>
                      <a:pt x="11" y="112"/>
                    </a:lnTo>
                    <a:lnTo>
                      <a:pt x="11" y="114"/>
                    </a:lnTo>
                    <a:lnTo>
                      <a:pt x="12" y="114"/>
                    </a:lnTo>
                    <a:lnTo>
                      <a:pt x="12" y="115"/>
                    </a:lnTo>
                    <a:lnTo>
                      <a:pt x="12" y="116"/>
                    </a:lnTo>
                    <a:lnTo>
                      <a:pt x="12" y="117"/>
                    </a:lnTo>
                    <a:lnTo>
                      <a:pt x="12" y="118"/>
                    </a:lnTo>
                    <a:lnTo>
                      <a:pt x="12" y="120"/>
                    </a:lnTo>
                    <a:lnTo>
                      <a:pt x="12" y="121"/>
                    </a:lnTo>
                    <a:lnTo>
                      <a:pt x="12" y="122"/>
                    </a:lnTo>
                    <a:lnTo>
                      <a:pt x="12" y="123"/>
                    </a:lnTo>
                    <a:lnTo>
                      <a:pt x="12" y="124"/>
                    </a:lnTo>
                    <a:lnTo>
                      <a:pt x="12" y="126"/>
                    </a:lnTo>
                    <a:lnTo>
                      <a:pt x="12" y="127"/>
                    </a:lnTo>
                    <a:lnTo>
                      <a:pt x="12" y="128"/>
                    </a:lnTo>
                    <a:lnTo>
                      <a:pt x="12" y="129"/>
                    </a:lnTo>
                    <a:lnTo>
                      <a:pt x="12" y="130"/>
                    </a:lnTo>
                    <a:lnTo>
                      <a:pt x="12" y="132"/>
                    </a:lnTo>
                    <a:lnTo>
                      <a:pt x="12" y="133"/>
                    </a:lnTo>
                    <a:lnTo>
                      <a:pt x="12" y="134"/>
                    </a:lnTo>
                    <a:lnTo>
                      <a:pt x="12" y="135"/>
                    </a:lnTo>
                    <a:lnTo>
                      <a:pt x="12" y="136"/>
                    </a:lnTo>
                    <a:lnTo>
                      <a:pt x="12" y="138"/>
                    </a:lnTo>
                    <a:lnTo>
                      <a:pt x="12" y="139"/>
                    </a:lnTo>
                    <a:lnTo>
                      <a:pt x="12" y="140"/>
                    </a:lnTo>
                    <a:lnTo>
                      <a:pt x="12" y="141"/>
                    </a:lnTo>
                    <a:lnTo>
                      <a:pt x="12" y="142"/>
                    </a:lnTo>
                    <a:lnTo>
                      <a:pt x="12" y="144"/>
                    </a:lnTo>
                    <a:lnTo>
                      <a:pt x="12" y="145"/>
                    </a:lnTo>
                    <a:lnTo>
                      <a:pt x="12" y="146"/>
                    </a:lnTo>
                    <a:lnTo>
                      <a:pt x="12" y="147"/>
                    </a:lnTo>
                    <a:lnTo>
                      <a:pt x="12" y="148"/>
                    </a:lnTo>
                    <a:lnTo>
                      <a:pt x="12" y="150"/>
                    </a:lnTo>
                    <a:lnTo>
                      <a:pt x="12" y="151"/>
                    </a:lnTo>
                    <a:lnTo>
                      <a:pt x="12" y="152"/>
                    </a:lnTo>
                    <a:lnTo>
                      <a:pt x="12" y="153"/>
                    </a:lnTo>
                    <a:lnTo>
                      <a:pt x="12" y="154"/>
                    </a:lnTo>
                    <a:lnTo>
                      <a:pt x="12" y="156"/>
                    </a:lnTo>
                    <a:lnTo>
                      <a:pt x="12" y="157"/>
                    </a:lnTo>
                    <a:lnTo>
                      <a:pt x="12" y="158"/>
                    </a:lnTo>
                    <a:lnTo>
                      <a:pt x="12" y="159"/>
                    </a:lnTo>
                    <a:lnTo>
                      <a:pt x="12" y="160"/>
                    </a:lnTo>
                    <a:lnTo>
                      <a:pt x="12" y="162"/>
                    </a:lnTo>
                    <a:lnTo>
                      <a:pt x="12" y="163"/>
                    </a:lnTo>
                    <a:lnTo>
                      <a:pt x="12" y="164"/>
                    </a:lnTo>
                    <a:lnTo>
                      <a:pt x="12" y="165"/>
                    </a:lnTo>
                    <a:lnTo>
                      <a:pt x="12" y="166"/>
                    </a:lnTo>
                    <a:lnTo>
                      <a:pt x="12" y="168"/>
                    </a:lnTo>
                    <a:lnTo>
                      <a:pt x="12" y="169"/>
                    </a:lnTo>
                    <a:lnTo>
                      <a:pt x="12" y="170"/>
                    </a:lnTo>
                    <a:lnTo>
                      <a:pt x="12" y="171"/>
                    </a:lnTo>
                    <a:lnTo>
                      <a:pt x="12" y="172"/>
                    </a:lnTo>
                    <a:lnTo>
                      <a:pt x="12" y="174"/>
                    </a:lnTo>
                    <a:lnTo>
                      <a:pt x="12" y="175"/>
                    </a:lnTo>
                    <a:lnTo>
                      <a:pt x="12" y="176"/>
                    </a:lnTo>
                    <a:lnTo>
                      <a:pt x="12" y="177"/>
                    </a:lnTo>
                    <a:lnTo>
                      <a:pt x="12" y="178"/>
                    </a:lnTo>
                    <a:lnTo>
                      <a:pt x="12" y="180"/>
                    </a:lnTo>
                    <a:lnTo>
                      <a:pt x="12" y="181"/>
                    </a:lnTo>
                    <a:lnTo>
                      <a:pt x="12" y="182"/>
                    </a:lnTo>
                    <a:lnTo>
                      <a:pt x="12" y="183"/>
                    </a:lnTo>
                    <a:lnTo>
                      <a:pt x="12" y="184"/>
                    </a:lnTo>
                    <a:lnTo>
                      <a:pt x="12" y="186"/>
                    </a:lnTo>
                    <a:lnTo>
                      <a:pt x="13" y="187"/>
                    </a:lnTo>
                    <a:lnTo>
                      <a:pt x="13" y="188"/>
                    </a:lnTo>
                    <a:lnTo>
                      <a:pt x="13" y="189"/>
                    </a:lnTo>
                    <a:lnTo>
                      <a:pt x="13" y="190"/>
                    </a:lnTo>
                    <a:lnTo>
                      <a:pt x="13" y="192"/>
                    </a:lnTo>
                    <a:lnTo>
                      <a:pt x="13" y="193"/>
                    </a:lnTo>
                    <a:lnTo>
                      <a:pt x="13" y="194"/>
                    </a:lnTo>
                    <a:lnTo>
                      <a:pt x="13" y="195"/>
                    </a:lnTo>
                    <a:lnTo>
                      <a:pt x="13" y="196"/>
                    </a:lnTo>
                    <a:lnTo>
                      <a:pt x="13" y="198"/>
                    </a:lnTo>
                    <a:lnTo>
                      <a:pt x="13" y="199"/>
                    </a:lnTo>
                    <a:lnTo>
                      <a:pt x="13" y="200"/>
                    </a:lnTo>
                    <a:lnTo>
                      <a:pt x="13" y="201"/>
                    </a:lnTo>
                    <a:lnTo>
                      <a:pt x="13" y="202"/>
                    </a:lnTo>
                    <a:lnTo>
                      <a:pt x="13" y="204"/>
                    </a:lnTo>
                    <a:lnTo>
                      <a:pt x="13" y="205"/>
                    </a:lnTo>
                    <a:lnTo>
                      <a:pt x="13" y="206"/>
                    </a:lnTo>
                    <a:lnTo>
                      <a:pt x="13" y="207"/>
                    </a:lnTo>
                    <a:lnTo>
                      <a:pt x="13" y="208"/>
                    </a:lnTo>
                    <a:lnTo>
                      <a:pt x="13" y="210"/>
                    </a:lnTo>
                    <a:lnTo>
                      <a:pt x="13" y="211"/>
                    </a:lnTo>
                    <a:lnTo>
                      <a:pt x="13" y="212"/>
                    </a:lnTo>
                    <a:lnTo>
                      <a:pt x="13" y="213"/>
                    </a:lnTo>
                    <a:lnTo>
                      <a:pt x="13" y="214"/>
                    </a:lnTo>
                    <a:lnTo>
                      <a:pt x="13" y="216"/>
                    </a:lnTo>
                    <a:lnTo>
                      <a:pt x="13" y="217"/>
                    </a:lnTo>
                    <a:lnTo>
                      <a:pt x="13" y="218"/>
                    </a:lnTo>
                    <a:lnTo>
                      <a:pt x="13" y="219"/>
                    </a:lnTo>
                    <a:lnTo>
                      <a:pt x="13" y="220"/>
                    </a:lnTo>
                    <a:lnTo>
                      <a:pt x="13" y="222"/>
                    </a:lnTo>
                    <a:lnTo>
                      <a:pt x="13" y="223"/>
                    </a:lnTo>
                    <a:lnTo>
                      <a:pt x="13" y="224"/>
                    </a:lnTo>
                    <a:lnTo>
                      <a:pt x="13" y="225"/>
                    </a:lnTo>
                    <a:lnTo>
                      <a:pt x="13" y="226"/>
                    </a:lnTo>
                    <a:lnTo>
                      <a:pt x="13" y="228"/>
                    </a:lnTo>
                    <a:lnTo>
                      <a:pt x="13" y="229"/>
                    </a:lnTo>
                    <a:lnTo>
                      <a:pt x="13" y="230"/>
                    </a:lnTo>
                    <a:lnTo>
                      <a:pt x="13" y="231"/>
                    </a:lnTo>
                    <a:lnTo>
                      <a:pt x="13" y="232"/>
                    </a:lnTo>
                    <a:lnTo>
                      <a:pt x="13" y="234"/>
                    </a:lnTo>
                    <a:lnTo>
                      <a:pt x="13" y="235"/>
                    </a:lnTo>
                    <a:lnTo>
                      <a:pt x="13" y="236"/>
                    </a:lnTo>
                    <a:lnTo>
                      <a:pt x="13" y="237"/>
                    </a:lnTo>
                    <a:lnTo>
                      <a:pt x="13" y="238"/>
                    </a:lnTo>
                    <a:lnTo>
                      <a:pt x="13" y="240"/>
                    </a:lnTo>
                    <a:lnTo>
                      <a:pt x="13" y="241"/>
                    </a:lnTo>
                    <a:lnTo>
                      <a:pt x="13" y="242"/>
                    </a:lnTo>
                    <a:lnTo>
                      <a:pt x="13" y="243"/>
                    </a:lnTo>
                    <a:lnTo>
                      <a:pt x="13" y="244"/>
                    </a:lnTo>
                    <a:lnTo>
                      <a:pt x="13" y="246"/>
                    </a:lnTo>
                    <a:lnTo>
                      <a:pt x="13" y="247"/>
                    </a:lnTo>
                    <a:lnTo>
                      <a:pt x="13" y="248"/>
                    </a:lnTo>
                    <a:lnTo>
                      <a:pt x="13" y="249"/>
                    </a:lnTo>
                    <a:lnTo>
                      <a:pt x="13" y="250"/>
                    </a:lnTo>
                    <a:lnTo>
                      <a:pt x="13" y="252"/>
                    </a:lnTo>
                    <a:lnTo>
                      <a:pt x="13" y="253"/>
                    </a:lnTo>
                    <a:lnTo>
                      <a:pt x="13" y="254"/>
                    </a:lnTo>
                    <a:lnTo>
                      <a:pt x="13" y="255"/>
                    </a:lnTo>
                    <a:lnTo>
                      <a:pt x="13" y="256"/>
                    </a:lnTo>
                    <a:lnTo>
                      <a:pt x="13" y="258"/>
                    </a:lnTo>
                    <a:lnTo>
                      <a:pt x="13" y="259"/>
                    </a:lnTo>
                    <a:lnTo>
                      <a:pt x="13" y="260"/>
                    </a:lnTo>
                    <a:lnTo>
                      <a:pt x="13" y="261"/>
                    </a:lnTo>
                    <a:lnTo>
                      <a:pt x="13" y="262"/>
                    </a:lnTo>
                    <a:lnTo>
                      <a:pt x="13" y="264"/>
                    </a:lnTo>
                    <a:lnTo>
                      <a:pt x="13" y="265"/>
                    </a:lnTo>
                    <a:lnTo>
                      <a:pt x="13" y="266"/>
                    </a:lnTo>
                    <a:lnTo>
                      <a:pt x="13" y="267"/>
                    </a:lnTo>
                    <a:lnTo>
                      <a:pt x="13" y="268"/>
                    </a:lnTo>
                    <a:lnTo>
                      <a:pt x="14" y="270"/>
                    </a:lnTo>
                    <a:lnTo>
                      <a:pt x="14" y="271"/>
                    </a:lnTo>
                    <a:lnTo>
                      <a:pt x="14" y="272"/>
                    </a:lnTo>
                    <a:lnTo>
                      <a:pt x="14" y="273"/>
                    </a:lnTo>
                    <a:lnTo>
                      <a:pt x="14" y="274"/>
                    </a:lnTo>
                    <a:lnTo>
                      <a:pt x="14" y="276"/>
                    </a:lnTo>
                    <a:lnTo>
                      <a:pt x="14" y="277"/>
                    </a:lnTo>
                    <a:lnTo>
                      <a:pt x="14" y="278"/>
                    </a:lnTo>
                    <a:lnTo>
                      <a:pt x="14" y="279"/>
                    </a:lnTo>
                    <a:lnTo>
                      <a:pt x="14" y="280"/>
                    </a:lnTo>
                    <a:lnTo>
                      <a:pt x="14" y="282"/>
                    </a:lnTo>
                    <a:lnTo>
                      <a:pt x="14" y="283"/>
                    </a:lnTo>
                    <a:lnTo>
                      <a:pt x="14" y="284"/>
                    </a:lnTo>
                    <a:lnTo>
                      <a:pt x="14" y="285"/>
                    </a:lnTo>
                    <a:lnTo>
                      <a:pt x="14" y="286"/>
                    </a:lnTo>
                    <a:lnTo>
                      <a:pt x="14" y="288"/>
                    </a:lnTo>
                    <a:lnTo>
                      <a:pt x="14" y="289"/>
                    </a:lnTo>
                    <a:lnTo>
                      <a:pt x="14" y="290"/>
                    </a:lnTo>
                    <a:lnTo>
                      <a:pt x="14" y="291"/>
                    </a:lnTo>
                    <a:lnTo>
                      <a:pt x="14" y="294"/>
                    </a:lnTo>
                    <a:lnTo>
                      <a:pt x="14" y="295"/>
                    </a:lnTo>
                    <a:lnTo>
                      <a:pt x="14" y="296"/>
                    </a:lnTo>
                    <a:lnTo>
                      <a:pt x="14" y="297"/>
                    </a:lnTo>
                    <a:lnTo>
                      <a:pt x="14" y="298"/>
                    </a:lnTo>
                    <a:lnTo>
                      <a:pt x="14" y="300"/>
                    </a:lnTo>
                    <a:lnTo>
                      <a:pt x="14" y="301"/>
                    </a:lnTo>
                    <a:lnTo>
                      <a:pt x="14" y="302"/>
                    </a:lnTo>
                    <a:lnTo>
                      <a:pt x="14" y="303"/>
                    </a:lnTo>
                    <a:lnTo>
                      <a:pt x="14" y="304"/>
                    </a:lnTo>
                    <a:lnTo>
                      <a:pt x="14" y="306"/>
                    </a:lnTo>
                    <a:lnTo>
                      <a:pt x="14" y="307"/>
                    </a:lnTo>
                    <a:lnTo>
                      <a:pt x="14" y="308"/>
                    </a:lnTo>
                    <a:lnTo>
                      <a:pt x="14" y="309"/>
                    </a:lnTo>
                    <a:lnTo>
                      <a:pt x="14" y="310"/>
                    </a:lnTo>
                    <a:lnTo>
                      <a:pt x="14" y="312"/>
                    </a:lnTo>
                    <a:lnTo>
                      <a:pt x="14" y="313"/>
                    </a:lnTo>
                    <a:lnTo>
                      <a:pt x="14" y="314"/>
                    </a:lnTo>
                    <a:lnTo>
                      <a:pt x="14" y="315"/>
                    </a:lnTo>
                    <a:lnTo>
                      <a:pt x="14" y="316"/>
                    </a:lnTo>
                    <a:lnTo>
                      <a:pt x="14" y="318"/>
                    </a:lnTo>
                    <a:lnTo>
                      <a:pt x="14" y="319"/>
                    </a:lnTo>
                    <a:lnTo>
                      <a:pt x="14" y="320"/>
                    </a:lnTo>
                    <a:lnTo>
                      <a:pt x="14" y="321"/>
                    </a:lnTo>
                    <a:lnTo>
                      <a:pt x="14" y="322"/>
                    </a:lnTo>
                    <a:lnTo>
                      <a:pt x="14" y="324"/>
                    </a:lnTo>
                    <a:lnTo>
                      <a:pt x="14" y="326"/>
                    </a:lnTo>
                    <a:lnTo>
                      <a:pt x="14" y="327"/>
                    </a:lnTo>
                    <a:lnTo>
                      <a:pt x="14" y="328"/>
                    </a:lnTo>
                    <a:lnTo>
                      <a:pt x="14" y="330"/>
                    </a:lnTo>
                    <a:lnTo>
                      <a:pt x="14" y="331"/>
                    </a:lnTo>
                    <a:lnTo>
                      <a:pt x="14" y="332"/>
                    </a:lnTo>
                    <a:lnTo>
                      <a:pt x="14" y="333"/>
                    </a:lnTo>
                    <a:lnTo>
                      <a:pt x="14" y="334"/>
                    </a:lnTo>
                    <a:lnTo>
                      <a:pt x="14" y="336"/>
                    </a:lnTo>
                    <a:lnTo>
                      <a:pt x="14" y="337"/>
                    </a:lnTo>
                    <a:lnTo>
                      <a:pt x="14" y="338"/>
                    </a:lnTo>
                    <a:lnTo>
                      <a:pt x="14" y="339"/>
                    </a:lnTo>
                    <a:lnTo>
                      <a:pt x="14" y="340"/>
                    </a:lnTo>
                    <a:lnTo>
                      <a:pt x="14" y="342"/>
                    </a:lnTo>
                    <a:lnTo>
                      <a:pt x="14" y="343"/>
                    </a:lnTo>
                    <a:lnTo>
                      <a:pt x="14" y="344"/>
                    </a:lnTo>
                    <a:lnTo>
                      <a:pt x="14" y="345"/>
                    </a:lnTo>
                    <a:lnTo>
                      <a:pt x="14" y="346"/>
                    </a:lnTo>
                    <a:lnTo>
                      <a:pt x="14" y="349"/>
                    </a:lnTo>
                    <a:lnTo>
                      <a:pt x="14" y="350"/>
                    </a:lnTo>
                    <a:lnTo>
                      <a:pt x="14" y="351"/>
                    </a:lnTo>
                    <a:lnTo>
                      <a:pt x="14" y="352"/>
                    </a:lnTo>
                    <a:lnTo>
                      <a:pt x="14" y="354"/>
                    </a:lnTo>
                    <a:lnTo>
                      <a:pt x="14" y="355"/>
                    </a:lnTo>
                    <a:lnTo>
                      <a:pt x="14" y="356"/>
                    </a:lnTo>
                    <a:lnTo>
                      <a:pt x="14" y="357"/>
                    </a:lnTo>
                    <a:lnTo>
                      <a:pt x="14" y="358"/>
                    </a:lnTo>
                    <a:lnTo>
                      <a:pt x="16" y="360"/>
                    </a:lnTo>
                    <a:lnTo>
                      <a:pt x="16" y="361"/>
                    </a:lnTo>
                    <a:lnTo>
                      <a:pt x="16" y="362"/>
                    </a:lnTo>
                    <a:lnTo>
                      <a:pt x="16" y="363"/>
                    </a:lnTo>
                    <a:lnTo>
                      <a:pt x="16" y="364"/>
                    </a:lnTo>
                    <a:lnTo>
                      <a:pt x="16" y="366"/>
                    </a:lnTo>
                    <a:lnTo>
                      <a:pt x="16" y="367"/>
                    </a:lnTo>
                    <a:lnTo>
                      <a:pt x="16" y="368"/>
                    </a:lnTo>
                    <a:lnTo>
                      <a:pt x="16" y="370"/>
                    </a:lnTo>
                    <a:lnTo>
                      <a:pt x="16" y="372"/>
                    </a:lnTo>
                    <a:lnTo>
                      <a:pt x="16" y="373"/>
                    </a:lnTo>
                    <a:lnTo>
                      <a:pt x="16" y="374"/>
                    </a:lnTo>
                    <a:lnTo>
                      <a:pt x="16" y="375"/>
                    </a:lnTo>
                    <a:lnTo>
                      <a:pt x="16" y="376"/>
                    </a:lnTo>
                    <a:lnTo>
                      <a:pt x="16" y="378"/>
                    </a:lnTo>
                    <a:lnTo>
                      <a:pt x="16" y="379"/>
                    </a:lnTo>
                    <a:lnTo>
                      <a:pt x="16" y="380"/>
                    </a:lnTo>
                    <a:lnTo>
                      <a:pt x="16" y="381"/>
                    </a:lnTo>
                    <a:lnTo>
                      <a:pt x="16" y="382"/>
                    </a:lnTo>
                    <a:lnTo>
                      <a:pt x="16" y="384"/>
                    </a:lnTo>
                    <a:lnTo>
                      <a:pt x="16" y="385"/>
                    </a:lnTo>
                    <a:lnTo>
                      <a:pt x="16" y="386"/>
                    </a:lnTo>
                    <a:lnTo>
                      <a:pt x="16" y="387"/>
                    </a:lnTo>
                    <a:lnTo>
                      <a:pt x="16" y="390"/>
                    </a:lnTo>
                    <a:lnTo>
                      <a:pt x="16" y="391"/>
                    </a:lnTo>
                    <a:lnTo>
                      <a:pt x="16" y="392"/>
                    </a:lnTo>
                    <a:lnTo>
                      <a:pt x="16" y="393"/>
                    </a:lnTo>
                    <a:lnTo>
                      <a:pt x="16" y="394"/>
                    </a:lnTo>
                    <a:lnTo>
                      <a:pt x="16" y="396"/>
                    </a:lnTo>
                    <a:lnTo>
                      <a:pt x="16" y="397"/>
                    </a:lnTo>
                    <a:lnTo>
                      <a:pt x="16" y="398"/>
                    </a:lnTo>
                    <a:lnTo>
                      <a:pt x="16" y="399"/>
                    </a:lnTo>
                    <a:lnTo>
                      <a:pt x="16" y="400"/>
                    </a:lnTo>
                    <a:lnTo>
                      <a:pt x="16" y="402"/>
                    </a:lnTo>
                    <a:lnTo>
                      <a:pt x="16" y="403"/>
                    </a:lnTo>
                    <a:lnTo>
                      <a:pt x="16" y="404"/>
                    </a:lnTo>
                    <a:lnTo>
                      <a:pt x="16" y="405"/>
                    </a:lnTo>
                    <a:lnTo>
                      <a:pt x="16" y="408"/>
                    </a:lnTo>
                    <a:lnTo>
                      <a:pt x="16" y="409"/>
                    </a:lnTo>
                    <a:lnTo>
                      <a:pt x="16" y="410"/>
                    </a:lnTo>
                    <a:lnTo>
                      <a:pt x="16" y="411"/>
                    </a:lnTo>
                    <a:lnTo>
                      <a:pt x="16" y="412"/>
                    </a:lnTo>
                    <a:lnTo>
                      <a:pt x="16" y="414"/>
                    </a:lnTo>
                    <a:lnTo>
                      <a:pt x="16" y="415"/>
                    </a:lnTo>
                    <a:lnTo>
                      <a:pt x="16" y="416"/>
                    </a:lnTo>
                    <a:lnTo>
                      <a:pt x="16" y="417"/>
                    </a:lnTo>
                    <a:lnTo>
                      <a:pt x="16" y="418"/>
                    </a:lnTo>
                    <a:lnTo>
                      <a:pt x="16" y="420"/>
                    </a:lnTo>
                    <a:lnTo>
                      <a:pt x="16" y="421"/>
                    </a:lnTo>
                    <a:lnTo>
                      <a:pt x="16" y="422"/>
                    </a:lnTo>
                    <a:lnTo>
                      <a:pt x="16" y="423"/>
                    </a:lnTo>
                    <a:lnTo>
                      <a:pt x="16" y="426"/>
                    </a:lnTo>
                    <a:lnTo>
                      <a:pt x="16" y="427"/>
                    </a:lnTo>
                    <a:lnTo>
                      <a:pt x="16" y="428"/>
                    </a:lnTo>
                    <a:lnTo>
                      <a:pt x="16" y="429"/>
                    </a:lnTo>
                    <a:lnTo>
                      <a:pt x="16" y="430"/>
                    </a:lnTo>
                    <a:lnTo>
                      <a:pt x="16" y="432"/>
                    </a:lnTo>
                    <a:lnTo>
                      <a:pt x="16" y="433"/>
                    </a:lnTo>
                    <a:lnTo>
                      <a:pt x="16" y="434"/>
                    </a:lnTo>
                    <a:lnTo>
                      <a:pt x="16" y="435"/>
                    </a:lnTo>
                    <a:lnTo>
                      <a:pt x="16" y="436"/>
                    </a:lnTo>
                    <a:lnTo>
                      <a:pt x="16" y="438"/>
                    </a:lnTo>
                    <a:lnTo>
                      <a:pt x="16" y="439"/>
                    </a:lnTo>
                    <a:lnTo>
                      <a:pt x="16" y="440"/>
                    </a:lnTo>
                    <a:lnTo>
                      <a:pt x="16" y="442"/>
                    </a:lnTo>
                    <a:lnTo>
                      <a:pt x="16" y="444"/>
                    </a:lnTo>
                    <a:lnTo>
                      <a:pt x="16" y="445"/>
                    </a:lnTo>
                    <a:lnTo>
                      <a:pt x="16" y="446"/>
                    </a:lnTo>
                    <a:lnTo>
                      <a:pt x="16" y="447"/>
                    </a:lnTo>
                    <a:lnTo>
                      <a:pt x="16" y="448"/>
                    </a:lnTo>
                    <a:lnTo>
                      <a:pt x="16" y="450"/>
                    </a:lnTo>
                    <a:lnTo>
                      <a:pt x="16" y="451"/>
                    </a:lnTo>
                    <a:lnTo>
                      <a:pt x="17" y="452"/>
                    </a:lnTo>
                    <a:lnTo>
                      <a:pt x="17" y="453"/>
                    </a:lnTo>
                    <a:lnTo>
                      <a:pt x="17" y="454"/>
                    </a:lnTo>
                    <a:lnTo>
                      <a:pt x="17" y="456"/>
                    </a:lnTo>
                    <a:lnTo>
                      <a:pt x="17" y="457"/>
                    </a:lnTo>
                    <a:lnTo>
                      <a:pt x="17" y="458"/>
                    </a:lnTo>
                    <a:lnTo>
                      <a:pt x="17" y="460"/>
                    </a:lnTo>
                    <a:lnTo>
                      <a:pt x="17" y="462"/>
                    </a:lnTo>
                    <a:lnTo>
                      <a:pt x="17" y="463"/>
                    </a:lnTo>
                    <a:lnTo>
                      <a:pt x="17" y="464"/>
                    </a:lnTo>
                    <a:lnTo>
                      <a:pt x="17" y="465"/>
                    </a:lnTo>
                    <a:lnTo>
                      <a:pt x="17" y="466"/>
                    </a:lnTo>
                    <a:lnTo>
                      <a:pt x="17" y="468"/>
                    </a:lnTo>
                    <a:lnTo>
                      <a:pt x="17" y="469"/>
                    </a:lnTo>
                    <a:lnTo>
                      <a:pt x="17" y="470"/>
                    </a:lnTo>
                    <a:lnTo>
                      <a:pt x="17" y="471"/>
                    </a:lnTo>
                    <a:lnTo>
                      <a:pt x="17" y="472"/>
                    </a:lnTo>
                    <a:lnTo>
                      <a:pt x="17" y="474"/>
                    </a:lnTo>
                    <a:lnTo>
                      <a:pt x="17" y="475"/>
                    </a:lnTo>
                    <a:lnTo>
                      <a:pt x="17" y="476"/>
                    </a:lnTo>
                    <a:lnTo>
                      <a:pt x="17" y="478"/>
                    </a:lnTo>
                    <a:lnTo>
                      <a:pt x="17" y="480"/>
                    </a:lnTo>
                    <a:lnTo>
                      <a:pt x="17" y="481"/>
                    </a:lnTo>
                    <a:lnTo>
                      <a:pt x="17" y="482"/>
                    </a:lnTo>
                    <a:lnTo>
                      <a:pt x="17" y="483"/>
                    </a:lnTo>
                    <a:lnTo>
                      <a:pt x="17" y="484"/>
                    </a:lnTo>
                    <a:lnTo>
                      <a:pt x="17" y="486"/>
                    </a:lnTo>
                    <a:lnTo>
                      <a:pt x="17" y="487"/>
                    </a:lnTo>
                    <a:lnTo>
                      <a:pt x="17" y="488"/>
                    </a:lnTo>
                    <a:lnTo>
                      <a:pt x="17" y="489"/>
                    </a:lnTo>
                    <a:lnTo>
                      <a:pt x="17" y="490"/>
                    </a:lnTo>
                    <a:lnTo>
                      <a:pt x="17" y="492"/>
                    </a:lnTo>
                    <a:lnTo>
                      <a:pt x="17" y="493"/>
                    </a:lnTo>
                    <a:lnTo>
                      <a:pt x="17" y="494"/>
                    </a:lnTo>
                    <a:lnTo>
                      <a:pt x="17" y="495"/>
                    </a:lnTo>
                    <a:lnTo>
                      <a:pt x="17" y="498"/>
                    </a:lnTo>
                    <a:lnTo>
                      <a:pt x="17" y="499"/>
                    </a:lnTo>
                    <a:lnTo>
                      <a:pt x="17" y="500"/>
                    </a:lnTo>
                    <a:lnTo>
                      <a:pt x="17" y="501"/>
                    </a:lnTo>
                    <a:lnTo>
                      <a:pt x="17" y="502"/>
                    </a:lnTo>
                    <a:lnTo>
                      <a:pt x="17" y="504"/>
                    </a:lnTo>
                    <a:lnTo>
                      <a:pt x="17" y="505"/>
                    </a:lnTo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5"/>
              </a:lnRef>
              <a:fillRef idx="0">
                <a:schemeClr val="accent5"/>
              </a:fillRef>
              <a:effectRef idx="1">
                <a:schemeClr val="accent5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en-US"/>
              </a:p>
            </p:txBody>
          </p:sp>
          <p:sp>
            <p:nvSpPr>
              <p:cNvPr id="88" name="Freeform 17"/>
              <p:cNvSpPr>
                <a:spLocks/>
              </p:cNvSpPr>
              <p:nvPr/>
            </p:nvSpPr>
            <p:spPr bwMode="auto">
              <a:xfrm>
                <a:off x="2915" y="1833"/>
                <a:ext cx="18" cy="838"/>
              </a:xfrm>
              <a:custGeom>
                <a:avLst/>
                <a:gdLst>
                  <a:gd name="T0" fmla="*/ 0 w 18"/>
                  <a:gd name="T1" fmla="*/ 13 h 838"/>
                  <a:gd name="T2" fmla="*/ 0 w 18"/>
                  <a:gd name="T3" fmla="*/ 26 h 838"/>
                  <a:gd name="T4" fmla="*/ 1 w 18"/>
                  <a:gd name="T5" fmla="*/ 41 h 838"/>
                  <a:gd name="T6" fmla="*/ 1 w 18"/>
                  <a:gd name="T7" fmla="*/ 54 h 838"/>
                  <a:gd name="T8" fmla="*/ 1 w 18"/>
                  <a:gd name="T9" fmla="*/ 68 h 838"/>
                  <a:gd name="T10" fmla="*/ 1 w 18"/>
                  <a:gd name="T11" fmla="*/ 81 h 838"/>
                  <a:gd name="T12" fmla="*/ 1 w 18"/>
                  <a:gd name="T13" fmla="*/ 95 h 838"/>
                  <a:gd name="T14" fmla="*/ 1 w 18"/>
                  <a:gd name="T15" fmla="*/ 109 h 838"/>
                  <a:gd name="T16" fmla="*/ 1 w 18"/>
                  <a:gd name="T17" fmla="*/ 122 h 838"/>
                  <a:gd name="T18" fmla="*/ 2 w 18"/>
                  <a:gd name="T19" fmla="*/ 135 h 838"/>
                  <a:gd name="T20" fmla="*/ 2 w 18"/>
                  <a:gd name="T21" fmla="*/ 149 h 838"/>
                  <a:gd name="T22" fmla="*/ 2 w 18"/>
                  <a:gd name="T23" fmla="*/ 162 h 838"/>
                  <a:gd name="T24" fmla="*/ 2 w 18"/>
                  <a:gd name="T25" fmla="*/ 175 h 838"/>
                  <a:gd name="T26" fmla="*/ 2 w 18"/>
                  <a:gd name="T27" fmla="*/ 188 h 838"/>
                  <a:gd name="T28" fmla="*/ 2 w 18"/>
                  <a:gd name="T29" fmla="*/ 201 h 838"/>
                  <a:gd name="T30" fmla="*/ 3 w 18"/>
                  <a:gd name="T31" fmla="*/ 214 h 838"/>
                  <a:gd name="T32" fmla="*/ 3 w 18"/>
                  <a:gd name="T33" fmla="*/ 228 h 838"/>
                  <a:gd name="T34" fmla="*/ 3 w 18"/>
                  <a:gd name="T35" fmla="*/ 241 h 838"/>
                  <a:gd name="T36" fmla="*/ 3 w 18"/>
                  <a:gd name="T37" fmla="*/ 254 h 838"/>
                  <a:gd name="T38" fmla="*/ 3 w 18"/>
                  <a:gd name="T39" fmla="*/ 267 h 838"/>
                  <a:gd name="T40" fmla="*/ 3 w 18"/>
                  <a:gd name="T41" fmla="*/ 280 h 838"/>
                  <a:gd name="T42" fmla="*/ 5 w 18"/>
                  <a:gd name="T43" fmla="*/ 294 h 838"/>
                  <a:gd name="T44" fmla="*/ 5 w 18"/>
                  <a:gd name="T45" fmla="*/ 307 h 838"/>
                  <a:gd name="T46" fmla="*/ 5 w 18"/>
                  <a:gd name="T47" fmla="*/ 320 h 838"/>
                  <a:gd name="T48" fmla="*/ 5 w 18"/>
                  <a:gd name="T49" fmla="*/ 333 h 838"/>
                  <a:gd name="T50" fmla="*/ 5 w 18"/>
                  <a:gd name="T51" fmla="*/ 346 h 838"/>
                  <a:gd name="T52" fmla="*/ 5 w 18"/>
                  <a:gd name="T53" fmla="*/ 360 h 838"/>
                  <a:gd name="T54" fmla="*/ 6 w 18"/>
                  <a:gd name="T55" fmla="*/ 373 h 838"/>
                  <a:gd name="T56" fmla="*/ 6 w 18"/>
                  <a:gd name="T57" fmla="*/ 386 h 838"/>
                  <a:gd name="T58" fmla="*/ 6 w 18"/>
                  <a:gd name="T59" fmla="*/ 399 h 838"/>
                  <a:gd name="T60" fmla="*/ 6 w 18"/>
                  <a:gd name="T61" fmla="*/ 412 h 838"/>
                  <a:gd name="T62" fmla="*/ 6 w 18"/>
                  <a:gd name="T63" fmla="*/ 426 h 838"/>
                  <a:gd name="T64" fmla="*/ 7 w 18"/>
                  <a:gd name="T65" fmla="*/ 439 h 838"/>
                  <a:gd name="T66" fmla="*/ 7 w 18"/>
                  <a:gd name="T67" fmla="*/ 452 h 838"/>
                  <a:gd name="T68" fmla="*/ 7 w 18"/>
                  <a:gd name="T69" fmla="*/ 465 h 838"/>
                  <a:gd name="T70" fmla="*/ 7 w 18"/>
                  <a:gd name="T71" fmla="*/ 478 h 838"/>
                  <a:gd name="T72" fmla="*/ 8 w 18"/>
                  <a:gd name="T73" fmla="*/ 492 h 838"/>
                  <a:gd name="T74" fmla="*/ 8 w 18"/>
                  <a:gd name="T75" fmla="*/ 505 h 838"/>
                  <a:gd name="T76" fmla="*/ 8 w 18"/>
                  <a:gd name="T77" fmla="*/ 518 h 838"/>
                  <a:gd name="T78" fmla="*/ 8 w 18"/>
                  <a:gd name="T79" fmla="*/ 531 h 838"/>
                  <a:gd name="T80" fmla="*/ 8 w 18"/>
                  <a:gd name="T81" fmla="*/ 544 h 838"/>
                  <a:gd name="T82" fmla="*/ 9 w 18"/>
                  <a:gd name="T83" fmla="*/ 558 h 838"/>
                  <a:gd name="T84" fmla="*/ 9 w 18"/>
                  <a:gd name="T85" fmla="*/ 571 h 838"/>
                  <a:gd name="T86" fmla="*/ 9 w 18"/>
                  <a:gd name="T87" fmla="*/ 584 h 838"/>
                  <a:gd name="T88" fmla="*/ 9 w 18"/>
                  <a:gd name="T89" fmla="*/ 597 h 838"/>
                  <a:gd name="T90" fmla="*/ 11 w 18"/>
                  <a:gd name="T91" fmla="*/ 609 h 838"/>
                  <a:gd name="T92" fmla="*/ 11 w 18"/>
                  <a:gd name="T93" fmla="*/ 622 h 838"/>
                  <a:gd name="T94" fmla="*/ 11 w 18"/>
                  <a:gd name="T95" fmla="*/ 636 h 838"/>
                  <a:gd name="T96" fmla="*/ 12 w 18"/>
                  <a:gd name="T97" fmla="*/ 648 h 838"/>
                  <a:gd name="T98" fmla="*/ 12 w 18"/>
                  <a:gd name="T99" fmla="*/ 661 h 838"/>
                  <a:gd name="T100" fmla="*/ 12 w 18"/>
                  <a:gd name="T101" fmla="*/ 674 h 838"/>
                  <a:gd name="T102" fmla="*/ 13 w 18"/>
                  <a:gd name="T103" fmla="*/ 686 h 838"/>
                  <a:gd name="T104" fmla="*/ 13 w 18"/>
                  <a:gd name="T105" fmla="*/ 699 h 838"/>
                  <a:gd name="T106" fmla="*/ 13 w 18"/>
                  <a:gd name="T107" fmla="*/ 712 h 838"/>
                  <a:gd name="T108" fmla="*/ 14 w 18"/>
                  <a:gd name="T109" fmla="*/ 726 h 838"/>
                  <a:gd name="T110" fmla="*/ 14 w 18"/>
                  <a:gd name="T111" fmla="*/ 739 h 838"/>
                  <a:gd name="T112" fmla="*/ 14 w 18"/>
                  <a:gd name="T113" fmla="*/ 752 h 838"/>
                  <a:gd name="T114" fmla="*/ 15 w 18"/>
                  <a:gd name="T115" fmla="*/ 765 h 838"/>
                  <a:gd name="T116" fmla="*/ 15 w 18"/>
                  <a:gd name="T117" fmla="*/ 778 h 838"/>
                  <a:gd name="T118" fmla="*/ 17 w 18"/>
                  <a:gd name="T119" fmla="*/ 792 h 838"/>
                  <a:gd name="T120" fmla="*/ 17 w 18"/>
                  <a:gd name="T121" fmla="*/ 805 h 838"/>
                  <a:gd name="T122" fmla="*/ 18 w 18"/>
                  <a:gd name="T123" fmla="*/ 817 h 838"/>
                  <a:gd name="T124" fmla="*/ 18 w 18"/>
                  <a:gd name="T125" fmla="*/ 830 h 838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60000 65536"/>
                  <a:gd name="T187" fmla="*/ 0 60000 65536"/>
                  <a:gd name="T188" fmla="*/ 0 60000 65536"/>
                  <a:gd name="T189" fmla="*/ 0 w 18"/>
                  <a:gd name="T190" fmla="*/ 0 h 838"/>
                  <a:gd name="T191" fmla="*/ 18 w 18"/>
                  <a:gd name="T192" fmla="*/ 838 h 838"/>
                </a:gdLst>
                <a:ahLst/>
                <a:cxnLst>
                  <a:cxn ang="T126">
                    <a:pos x="T0" y="T1"/>
                  </a:cxn>
                  <a:cxn ang="T127">
                    <a:pos x="T2" y="T3"/>
                  </a:cxn>
                  <a:cxn ang="T128">
                    <a:pos x="T4" y="T5"/>
                  </a:cxn>
                  <a:cxn ang="T129">
                    <a:pos x="T6" y="T7"/>
                  </a:cxn>
                  <a:cxn ang="T130">
                    <a:pos x="T8" y="T9"/>
                  </a:cxn>
                  <a:cxn ang="T131">
                    <a:pos x="T10" y="T11"/>
                  </a:cxn>
                  <a:cxn ang="T132">
                    <a:pos x="T12" y="T13"/>
                  </a:cxn>
                  <a:cxn ang="T133">
                    <a:pos x="T14" y="T15"/>
                  </a:cxn>
                  <a:cxn ang="T134">
                    <a:pos x="T16" y="T17"/>
                  </a:cxn>
                  <a:cxn ang="T135">
                    <a:pos x="T18" y="T19"/>
                  </a:cxn>
                  <a:cxn ang="T136">
                    <a:pos x="T20" y="T21"/>
                  </a:cxn>
                  <a:cxn ang="T137">
                    <a:pos x="T22" y="T23"/>
                  </a:cxn>
                  <a:cxn ang="T138">
                    <a:pos x="T24" y="T25"/>
                  </a:cxn>
                  <a:cxn ang="T139">
                    <a:pos x="T26" y="T27"/>
                  </a:cxn>
                  <a:cxn ang="T140">
                    <a:pos x="T28" y="T29"/>
                  </a:cxn>
                  <a:cxn ang="T141">
                    <a:pos x="T30" y="T31"/>
                  </a:cxn>
                  <a:cxn ang="T142">
                    <a:pos x="T32" y="T33"/>
                  </a:cxn>
                  <a:cxn ang="T143">
                    <a:pos x="T34" y="T35"/>
                  </a:cxn>
                  <a:cxn ang="T144">
                    <a:pos x="T36" y="T37"/>
                  </a:cxn>
                  <a:cxn ang="T145">
                    <a:pos x="T38" y="T39"/>
                  </a:cxn>
                  <a:cxn ang="T146">
                    <a:pos x="T40" y="T41"/>
                  </a:cxn>
                  <a:cxn ang="T147">
                    <a:pos x="T42" y="T43"/>
                  </a:cxn>
                  <a:cxn ang="T148">
                    <a:pos x="T44" y="T45"/>
                  </a:cxn>
                  <a:cxn ang="T149">
                    <a:pos x="T46" y="T47"/>
                  </a:cxn>
                  <a:cxn ang="T150">
                    <a:pos x="T48" y="T49"/>
                  </a:cxn>
                  <a:cxn ang="T151">
                    <a:pos x="T50" y="T51"/>
                  </a:cxn>
                  <a:cxn ang="T152">
                    <a:pos x="T52" y="T53"/>
                  </a:cxn>
                  <a:cxn ang="T153">
                    <a:pos x="T54" y="T55"/>
                  </a:cxn>
                  <a:cxn ang="T154">
                    <a:pos x="T56" y="T57"/>
                  </a:cxn>
                  <a:cxn ang="T155">
                    <a:pos x="T58" y="T59"/>
                  </a:cxn>
                  <a:cxn ang="T156">
                    <a:pos x="T60" y="T61"/>
                  </a:cxn>
                  <a:cxn ang="T157">
                    <a:pos x="T62" y="T63"/>
                  </a:cxn>
                  <a:cxn ang="T158">
                    <a:pos x="T64" y="T65"/>
                  </a:cxn>
                  <a:cxn ang="T159">
                    <a:pos x="T66" y="T67"/>
                  </a:cxn>
                  <a:cxn ang="T160">
                    <a:pos x="T68" y="T69"/>
                  </a:cxn>
                  <a:cxn ang="T161">
                    <a:pos x="T70" y="T71"/>
                  </a:cxn>
                  <a:cxn ang="T162">
                    <a:pos x="T72" y="T73"/>
                  </a:cxn>
                  <a:cxn ang="T163">
                    <a:pos x="T74" y="T75"/>
                  </a:cxn>
                  <a:cxn ang="T164">
                    <a:pos x="T76" y="T77"/>
                  </a:cxn>
                  <a:cxn ang="T165">
                    <a:pos x="T78" y="T79"/>
                  </a:cxn>
                  <a:cxn ang="T166">
                    <a:pos x="T80" y="T81"/>
                  </a:cxn>
                  <a:cxn ang="T167">
                    <a:pos x="T82" y="T83"/>
                  </a:cxn>
                  <a:cxn ang="T168">
                    <a:pos x="T84" y="T85"/>
                  </a:cxn>
                  <a:cxn ang="T169">
                    <a:pos x="T86" y="T87"/>
                  </a:cxn>
                  <a:cxn ang="T170">
                    <a:pos x="T88" y="T89"/>
                  </a:cxn>
                  <a:cxn ang="T171">
                    <a:pos x="T90" y="T91"/>
                  </a:cxn>
                  <a:cxn ang="T172">
                    <a:pos x="T92" y="T93"/>
                  </a:cxn>
                  <a:cxn ang="T173">
                    <a:pos x="T94" y="T95"/>
                  </a:cxn>
                  <a:cxn ang="T174">
                    <a:pos x="T96" y="T97"/>
                  </a:cxn>
                  <a:cxn ang="T175">
                    <a:pos x="T98" y="T99"/>
                  </a:cxn>
                  <a:cxn ang="T176">
                    <a:pos x="T100" y="T101"/>
                  </a:cxn>
                  <a:cxn ang="T177">
                    <a:pos x="T102" y="T103"/>
                  </a:cxn>
                  <a:cxn ang="T178">
                    <a:pos x="T104" y="T105"/>
                  </a:cxn>
                  <a:cxn ang="T179">
                    <a:pos x="T106" y="T107"/>
                  </a:cxn>
                  <a:cxn ang="T180">
                    <a:pos x="T108" y="T109"/>
                  </a:cxn>
                  <a:cxn ang="T181">
                    <a:pos x="T110" y="T111"/>
                  </a:cxn>
                  <a:cxn ang="T182">
                    <a:pos x="T112" y="T113"/>
                  </a:cxn>
                  <a:cxn ang="T183">
                    <a:pos x="T114" y="T115"/>
                  </a:cxn>
                  <a:cxn ang="T184">
                    <a:pos x="T116" y="T117"/>
                  </a:cxn>
                  <a:cxn ang="T185">
                    <a:pos x="T118" y="T119"/>
                  </a:cxn>
                  <a:cxn ang="T186">
                    <a:pos x="T120" y="T121"/>
                  </a:cxn>
                  <a:cxn ang="T187">
                    <a:pos x="T122" y="T123"/>
                  </a:cxn>
                  <a:cxn ang="T188">
                    <a:pos x="T124" y="T125"/>
                  </a:cxn>
                </a:cxnLst>
                <a:rect l="T189" t="T190" r="T191" b="T192"/>
                <a:pathLst>
                  <a:path w="18" h="838">
                    <a:moveTo>
                      <a:pt x="0" y="0"/>
                    </a:moveTo>
                    <a:lnTo>
                      <a:pt x="0" y="1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6"/>
                    </a:lnTo>
                    <a:lnTo>
                      <a:pt x="0" y="7"/>
                    </a:lnTo>
                    <a:lnTo>
                      <a:pt x="0" y="8"/>
                    </a:lnTo>
                    <a:lnTo>
                      <a:pt x="0" y="9"/>
                    </a:lnTo>
                    <a:lnTo>
                      <a:pt x="0" y="11"/>
                    </a:lnTo>
                    <a:lnTo>
                      <a:pt x="0" y="13"/>
                    </a:lnTo>
                    <a:lnTo>
                      <a:pt x="0" y="14"/>
                    </a:lnTo>
                    <a:lnTo>
                      <a:pt x="0" y="15"/>
                    </a:lnTo>
                    <a:lnTo>
                      <a:pt x="0" y="17"/>
                    </a:lnTo>
                    <a:lnTo>
                      <a:pt x="0" y="18"/>
                    </a:lnTo>
                    <a:lnTo>
                      <a:pt x="0" y="19"/>
                    </a:lnTo>
                    <a:lnTo>
                      <a:pt x="0" y="20"/>
                    </a:lnTo>
                    <a:lnTo>
                      <a:pt x="0" y="21"/>
                    </a:lnTo>
                    <a:lnTo>
                      <a:pt x="0" y="23"/>
                    </a:lnTo>
                    <a:lnTo>
                      <a:pt x="0" y="24"/>
                    </a:lnTo>
                    <a:lnTo>
                      <a:pt x="0" y="25"/>
                    </a:lnTo>
                    <a:lnTo>
                      <a:pt x="0" y="26"/>
                    </a:lnTo>
                    <a:lnTo>
                      <a:pt x="0" y="27"/>
                    </a:lnTo>
                    <a:lnTo>
                      <a:pt x="0" y="29"/>
                    </a:lnTo>
                    <a:lnTo>
                      <a:pt x="0" y="30"/>
                    </a:lnTo>
                    <a:lnTo>
                      <a:pt x="0" y="31"/>
                    </a:lnTo>
                    <a:lnTo>
                      <a:pt x="0" y="32"/>
                    </a:lnTo>
                    <a:lnTo>
                      <a:pt x="0" y="33"/>
                    </a:lnTo>
                    <a:lnTo>
                      <a:pt x="0" y="36"/>
                    </a:lnTo>
                    <a:lnTo>
                      <a:pt x="0" y="37"/>
                    </a:lnTo>
                    <a:lnTo>
                      <a:pt x="1" y="38"/>
                    </a:lnTo>
                    <a:lnTo>
                      <a:pt x="1" y="39"/>
                    </a:lnTo>
                    <a:lnTo>
                      <a:pt x="1" y="41"/>
                    </a:lnTo>
                    <a:lnTo>
                      <a:pt x="1" y="42"/>
                    </a:lnTo>
                    <a:lnTo>
                      <a:pt x="1" y="43"/>
                    </a:lnTo>
                    <a:lnTo>
                      <a:pt x="1" y="44"/>
                    </a:lnTo>
                    <a:lnTo>
                      <a:pt x="1" y="45"/>
                    </a:lnTo>
                    <a:lnTo>
                      <a:pt x="1" y="47"/>
                    </a:lnTo>
                    <a:lnTo>
                      <a:pt x="1" y="48"/>
                    </a:lnTo>
                    <a:lnTo>
                      <a:pt x="1" y="49"/>
                    </a:lnTo>
                    <a:lnTo>
                      <a:pt x="1" y="50"/>
                    </a:lnTo>
                    <a:lnTo>
                      <a:pt x="1" y="51"/>
                    </a:lnTo>
                    <a:lnTo>
                      <a:pt x="1" y="53"/>
                    </a:lnTo>
                    <a:lnTo>
                      <a:pt x="1" y="54"/>
                    </a:lnTo>
                    <a:lnTo>
                      <a:pt x="1" y="55"/>
                    </a:lnTo>
                    <a:lnTo>
                      <a:pt x="1" y="56"/>
                    </a:lnTo>
                    <a:lnTo>
                      <a:pt x="1" y="57"/>
                    </a:lnTo>
                    <a:lnTo>
                      <a:pt x="1" y="59"/>
                    </a:lnTo>
                    <a:lnTo>
                      <a:pt x="1" y="60"/>
                    </a:lnTo>
                    <a:lnTo>
                      <a:pt x="1" y="62"/>
                    </a:lnTo>
                    <a:lnTo>
                      <a:pt x="1" y="63"/>
                    </a:lnTo>
                    <a:lnTo>
                      <a:pt x="1" y="65"/>
                    </a:lnTo>
                    <a:lnTo>
                      <a:pt x="1" y="66"/>
                    </a:lnTo>
                    <a:lnTo>
                      <a:pt x="1" y="67"/>
                    </a:lnTo>
                    <a:lnTo>
                      <a:pt x="1" y="68"/>
                    </a:lnTo>
                    <a:lnTo>
                      <a:pt x="1" y="69"/>
                    </a:lnTo>
                    <a:lnTo>
                      <a:pt x="1" y="71"/>
                    </a:lnTo>
                    <a:lnTo>
                      <a:pt x="1" y="72"/>
                    </a:lnTo>
                    <a:lnTo>
                      <a:pt x="1" y="73"/>
                    </a:lnTo>
                    <a:lnTo>
                      <a:pt x="1" y="74"/>
                    </a:lnTo>
                    <a:lnTo>
                      <a:pt x="1" y="75"/>
                    </a:lnTo>
                    <a:lnTo>
                      <a:pt x="1" y="77"/>
                    </a:lnTo>
                    <a:lnTo>
                      <a:pt x="1" y="78"/>
                    </a:lnTo>
                    <a:lnTo>
                      <a:pt x="1" y="79"/>
                    </a:lnTo>
                    <a:lnTo>
                      <a:pt x="1" y="80"/>
                    </a:lnTo>
                    <a:lnTo>
                      <a:pt x="1" y="81"/>
                    </a:lnTo>
                    <a:lnTo>
                      <a:pt x="1" y="83"/>
                    </a:lnTo>
                    <a:lnTo>
                      <a:pt x="1" y="84"/>
                    </a:lnTo>
                    <a:lnTo>
                      <a:pt x="1" y="85"/>
                    </a:lnTo>
                    <a:lnTo>
                      <a:pt x="1" y="86"/>
                    </a:lnTo>
                    <a:lnTo>
                      <a:pt x="1" y="87"/>
                    </a:lnTo>
                    <a:lnTo>
                      <a:pt x="1" y="89"/>
                    </a:lnTo>
                    <a:lnTo>
                      <a:pt x="1" y="90"/>
                    </a:lnTo>
                    <a:lnTo>
                      <a:pt x="1" y="91"/>
                    </a:lnTo>
                    <a:lnTo>
                      <a:pt x="1" y="92"/>
                    </a:lnTo>
                    <a:lnTo>
                      <a:pt x="1" y="93"/>
                    </a:lnTo>
                    <a:lnTo>
                      <a:pt x="1" y="95"/>
                    </a:lnTo>
                    <a:lnTo>
                      <a:pt x="1" y="96"/>
                    </a:lnTo>
                    <a:lnTo>
                      <a:pt x="1" y="97"/>
                    </a:lnTo>
                    <a:lnTo>
                      <a:pt x="1" y="98"/>
                    </a:lnTo>
                    <a:lnTo>
                      <a:pt x="1" y="101"/>
                    </a:lnTo>
                    <a:lnTo>
                      <a:pt x="1" y="102"/>
                    </a:lnTo>
                    <a:lnTo>
                      <a:pt x="1" y="103"/>
                    </a:lnTo>
                    <a:lnTo>
                      <a:pt x="1" y="104"/>
                    </a:lnTo>
                    <a:lnTo>
                      <a:pt x="1" y="105"/>
                    </a:lnTo>
                    <a:lnTo>
                      <a:pt x="1" y="107"/>
                    </a:lnTo>
                    <a:lnTo>
                      <a:pt x="1" y="108"/>
                    </a:lnTo>
                    <a:lnTo>
                      <a:pt x="1" y="109"/>
                    </a:lnTo>
                    <a:lnTo>
                      <a:pt x="1" y="110"/>
                    </a:lnTo>
                    <a:lnTo>
                      <a:pt x="1" y="111"/>
                    </a:lnTo>
                    <a:lnTo>
                      <a:pt x="1" y="113"/>
                    </a:lnTo>
                    <a:lnTo>
                      <a:pt x="1" y="114"/>
                    </a:lnTo>
                    <a:lnTo>
                      <a:pt x="1" y="115"/>
                    </a:lnTo>
                    <a:lnTo>
                      <a:pt x="1" y="116"/>
                    </a:lnTo>
                    <a:lnTo>
                      <a:pt x="1" y="117"/>
                    </a:lnTo>
                    <a:lnTo>
                      <a:pt x="1" y="119"/>
                    </a:lnTo>
                    <a:lnTo>
                      <a:pt x="1" y="120"/>
                    </a:lnTo>
                    <a:lnTo>
                      <a:pt x="1" y="121"/>
                    </a:lnTo>
                    <a:lnTo>
                      <a:pt x="1" y="122"/>
                    </a:lnTo>
                    <a:lnTo>
                      <a:pt x="1" y="123"/>
                    </a:lnTo>
                    <a:lnTo>
                      <a:pt x="1" y="125"/>
                    </a:lnTo>
                    <a:lnTo>
                      <a:pt x="1" y="126"/>
                    </a:lnTo>
                    <a:lnTo>
                      <a:pt x="2" y="127"/>
                    </a:lnTo>
                    <a:lnTo>
                      <a:pt x="2" y="128"/>
                    </a:lnTo>
                    <a:lnTo>
                      <a:pt x="2" y="129"/>
                    </a:lnTo>
                    <a:lnTo>
                      <a:pt x="2" y="131"/>
                    </a:lnTo>
                    <a:lnTo>
                      <a:pt x="2" y="132"/>
                    </a:lnTo>
                    <a:lnTo>
                      <a:pt x="2" y="133"/>
                    </a:lnTo>
                    <a:lnTo>
                      <a:pt x="2" y="134"/>
                    </a:lnTo>
                    <a:lnTo>
                      <a:pt x="2" y="135"/>
                    </a:lnTo>
                    <a:lnTo>
                      <a:pt x="2" y="137"/>
                    </a:lnTo>
                    <a:lnTo>
                      <a:pt x="2" y="138"/>
                    </a:lnTo>
                    <a:lnTo>
                      <a:pt x="2" y="139"/>
                    </a:lnTo>
                    <a:lnTo>
                      <a:pt x="2" y="140"/>
                    </a:lnTo>
                    <a:lnTo>
                      <a:pt x="2" y="141"/>
                    </a:lnTo>
                    <a:lnTo>
                      <a:pt x="2" y="143"/>
                    </a:lnTo>
                    <a:lnTo>
                      <a:pt x="2" y="144"/>
                    </a:lnTo>
                    <a:lnTo>
                      <a:pt x="2" y="145"/>
                    </a:lnTo>
                    <a:lnTo>
                      <a:pt x="2" y="146"/>
                    </a:lnTo>
                    <a:lnTo>
                      <a:pt x="2" y="147"/>
                    </a:lnTo>
                    <a:lnTo>
                      <a:pt x="2" y="149"/>
                    </a:lnTo>
                    <a:lnTo>
                      <a:pt x="2" y="150"/>
                    </a:lnTo>
                    <a:lnTo>
                      <a:pt x="2" y="151"/>
                    </a:lnTo>
                    <a:lnTo>
                      <a:pt x="2" y="152"/>
                    </a:lnTo>
                    <a:lnTo>
                      <a:pt x="2" y="153"/>
                    </a:lnTo>
                    <a:lnTo>
                      <a:pt x="2" y="155"/>
                    </a:lnTo>
                    <a:lnTo>
                      <a:pt x="2" y="156"/>
                    </a:lnTo>
                    <a:lnTo>
                      <a:pt x="2" y="157"/>
                    </a:lnTo>
                    <a:lnTo>
                      <a:pt x="2" y="158"/>
                    </a:lnTo>
                    <a:lnTo>
                      <a:pt x="2" y="159"/>
                    </a:lnTo>
                    <a:lnTo>
                      <a:pt x="2" y="161"/>
                    </a:lnTo>
                    <a:lnTo>
                      <a:pt x="2" y="162"/>
                    </a:lnTo>
                    <a:lnTo>
                      <a:pt x="2" y="163"/>
                    </a:lnTo>
                    <a:lnTo>
                      <a:pt x="2" y="164"/>
                    </a:lnTo>
                    <a:lnTo>
                      <a:pt x="2" y="165"/>
                    </a:lnTo>
                    <a:lnTo>
                      <a:pt x="2" y="167"/>
                    </a:lnTo>
                    <a:lnTo>
                      <a:pt x="2" y="168"/>
                    </a:lnTo>
                    <a:lnTo>
                      <a:pt x="2" y="169"/>
                    </a:lnTo>
                    <a:lnTo>
                      <a:pt x="2" y="170"/>
                    </a:lnTo>
                    <a:lnTo>
                      <a:pt x="2" y="171"/>
                    </a:lnTo>
                    <a:lnTo>
                      <a:pt x="2" y="173"/>
                    </a:lnTo>
                    <a:lnTo>
                      <a:pt x="2" y="174"/>
                    </a:lnTo>
                    <a:lnTo>
                      <a:pt x="2" y="175"/>
                    </a:lnTo>
                    <a:lnTo>
                      <a:pt x="2" y="176"/>
                    </a:lnTo>
                    <a:lnTo>
                      <a:pt x="2" y="177"/>
                    </a:lnTo>
                    <a:lnTo>
                      <a:pt x="2" y="179"/>
                    </a:lnTo>
                    <a:lnTo>
                      <a:pt x="2" y="180"/>
                    </a:lnTo>
                    <a:lnTo>
                      <a:pt x="2" y="181"/>
                    </a:lnTo>
                    <a:lnTo>
                      <a:pt x="2" y="182"/>
                    </a:lnTo>
                    <a:lnTo>
                      <a:pt x="2" y="183"/>
                    </a:lnTo>
                    <a:lnTo>
                      <a:pt x="2" y="185"/>
                    </a:lnTo>
                    <a:lnTo>
                      <a:pt x="2" y="186"/>
                    </a:lnTo>
                    <a:lnTo>
                      <a:pt x="2" y="187"/>
                    </a:lnTo>
                    <a:lnTo>
                      <a:pt x="2" y="188"/>
                    </a:lnTo>
                    <a:lnTo>
                      <a:pt x="2" y="189"/>
                    </a:lnTo>
                    <a:lnTo>
                      <a:pt x="2" y="191"/>
                    </a:lnTo>
                    <a:lnTo>
                      <a:pt x="2" y="192"/>
                    </a:lnTo>
                    <a:lnTo>
                      <a:pt x="2" y="193"/>
                    </a:lnTo>
                    <a:lnTo>
                      <a:pt x="2" y="194"/>
                    </a:lnTo>
                    <a:lnTo>
                      <a:pt x="2" y="195"/>
                    </a:lnTo>
                    <a:lnTo>
                      <a:pt x="2" y="196"/>
                    </a:lnTo>
                    <a:lnTo>
                      <a:pt x="2" y="198"/>
                    </a:lnTo>
                    <a:lnTo>
                      <a:pt x="2" y="199"/>
                    </a:lnTo>
                    <a:lnTo>
                      <a:pt x="2" y="200"/>
                    </a:lnTo>
                    <a:lnTo>
                      <a:pt x="2" y="201"/>
                    </a:lnTo>
                    <a:lnTo>
                      <a:pt x="2" y="202"/>
                    </a:lnTo>
                    <a:lnTo>
                      <a:pt x="2" y="204"/>
                    </a:lnTo>
                    <a:lnTo>
                      <a:pt x="2" y="205"/>
                    </a:lnTo>
                    <a:lnTo>
                      <a:pt x="2" y="206"/>
                    </a:lnTo>
                    <a:lnTo>
                      <a:pt x="2" y="207"/>
                    </a:lnTo>
                    <a:lnTo>
                      <a:pt x="2" y="208"/>
                    </a:lnTo>
                    <a:lnTo>
                      <a:pt x="2" y="210"/>
                    </a:lnTo>
                    <a:lnTo>
                      <a:pt x="3" y="211"/>
                    </a:lnTo>
                    <a:lnTo>
                      <a:pt x="3" y="212"/>
                    </a:lnTo>
                    <a:lnTo>
                      <a:pt x="3" y="213"/>
                    </a:lnTo>
                    <a:lnTo>
                      <a:pt x="3" y="214"/>
                    </a:lnTo>
                    <a:lnTo>
                      <a:pt x="3" y="216"/>
                    </a:lnTo>
                    <a:lnTo>
                      <a:pt x="3" y="217"/>
                    </a:lnTo>
                    <a:lnTo>
                      <a:pt x="3" y="218"/>
                    </a:lnTo>
                    <a:lnTo>
                      <a:pt x="3" y="219"/>
                    </a:lnTo>
                    <a:lnTo>
                      <a:pt x="3" y="220"/>
                    </a:lnTo>
                    <a:lnTo>
                      <a:pt x="3" y="222"/>
                    </a:lnTo>
                    <a:lnTo>
                      <a:pt x="3" y="223"/>
                    </a:lnTo>
                    <a:lnTo>
                      <a:pt x="3" y="224"/>
                    </a:lnTo>
                    <a:lnTo>
                      <a:pt x="3" y="225"/>
                    </a:lnTo>
                    <a:lnTo>
                      <a:pt x="3" y="226"/>
                    </a:lnTo>
                    <a:lnTo>
                      <a:pt x="3" y="228"/>
                    </a:lnTo>
                    <a:lnTo>
                      <a:pt x="3" y="229"/>
                    </a:lnTo>
                    <a:lnTo>
                      <a:pt x="3" y="230"/>
                    </a:lnTo>
                    <a:lnTo>
                      <a:pt x="3" y="231"/>
                    </a:lnTo>
                    <a:lnTo>
                      <a:pt x="3" y="232"/>
                    </a:lnTo>
                    <a:lnTo>
                      <a:pt x="3" y="234"/>
                    </a:lnTo>
                    <a:lnTo>
                      <a:pt x="3" y="235"/>
                    </a:lnTo>
                    <a:lnTo>
                      <a:pt x="3" y="236"/>
                    </a:lnTo>
                    <a:lnTo>
                      <a:pt x="3" y="237"/>
                    </a:lnTo>
                    <a:lnTo>
                      <a:pt x="3" y="238"/>
                    </a:lnTo>
                    <a:lnTo>
                      <a:pt x="3" y="240"/>
                    </a:lnTo>
                    <a:lnTo>
                      <a:pt x="3" y="241"/>
                    </a:lnTo>
                    <a:lnTo>
                      <a:pt x="3" y="242"/>
                    </a:lnTo>
                    <a:lnTo>
                      <a:pt x="3" y="243"/>
                    </a:lnTo>
                    <a:lnTo>
                      <a:pt x="3" y="244"/>
                    </a:lnTo>
                    <a:lnTo>
                      <a:pt x="3" y="246"/>
                    </a:lnTo>
                    <a:lnTo>
                      <a:pt x="3" y="247"/>
                    </a:lnTo>
                    <a:lnTo>
                      <a:pt x="3" y="248"/>
                    </a:lnTo>
                    <a:lnTo>
                      <a:pt x="3" y="249"/>
                    </a:lnTo>
                    <a:lnTo>
                      <a:pt x="3" y="250"/>
                    </a:lnTo>
                    <a:lnTo>
                      <a:pt x="3" y="252"/>
                    </a:lnTo>
                    <a:lnTo>
                      <a:pt x="3" y="253"/>
                    </a:lnTo>
                    <a:lnTo>
                      <a:pt x="3" y="254"/>
                    </a:lnTo>
                    <a:lnTo>
                      <a:pt x="3" y="255"/>
                    </a:lnTo>
                    <a:lnTo>
                      <a:pt x="3" y="256"/>
                    </a:lnTo>
                    <a:lnTo>
                      <a:pt x="3" y="258"/>
                    </a:lnTo>
                    <a:lnTo>
                      <a:pt x="3" y="259"/>
                    </a:lnTo>
                    <a:lnTo>
                      <a:pt x="3" y="260"/>
                    </a:lnTo>
                    <a:lnTo>
                      <a:pt x="3" y="261"/>
                    </a:lnTo>
                    <a:lnTo>
                      <a:pt x="3" y="262"/>
                    </a:lnTo>
                    <a:lnTo>
                      <a:pt x="3" y="264"/>
                    </a:lnTo>
                    <a:lnTo>
                      <a:pt x="3" y="265"/>
                    </a:lnTo>
                    <a:lnTo>
                      <a:pt x="3" y="266"/>
                    </a:lnTo>
                    <a:lnTo>
                      <a:pt x="3" y="267"/>
                    </a:lnTo>
                    <a:lnTo>
                      <a:pt x="3" y="268"/>
                    </a:lnTo>
                    <a:lnTo>
                      <a:pt x="3" y="270"/>
                    </a:lnTo>
                    <a:lnTo>
                      <a:pt x="3" y="271"/>
                    </a:lnTo>
                    <a:lnTo>
                      <a:pt x="3" y="272"/>
                    </a:lnTo>
                    <a:lnTo>
                      <a:pt x="3" y="273"/>
                    </a:lnTo>
                    <a:lnTo>
                      <a:pt x="3" y="274"/>
                    </a:lnTo>
                    <a:lnTo>
                      <a:pt x="3" y="276"/>
                    </a:lnTo>
                    <a:lnTo>
                      <a:pt x="3" y="277"/>
                    </a:lnTo>
                    <a:lnTo>
                      <a:pt x="3" y="278"/>
                    </a:lnTo>
                    <a:lnTo>
                      <a:pt x="3" y="279"/>
                    </a:lnTo>
                    <a:lnTo>
                      <a:pt x="3" y="280"/>
                    </a:lnTo>
                    <a:lnTo>
                      <a:pt x="3" y="282"/>
                    </a:lnTo>
                    <a:lnTo>
                      <a:pt x="3" y="283"/>
                    </a:lnTo>
                    <a:lnTo>
                      <a:pt x="3" y="284"/>
                    </a:lnTo>
                    <a:lnTo>
                      <a:pt x="3" y="285"/>
                    </a:lnTo>
                    <a:lnTo>
                      <a:pt x="3" y="286"/>
                    </a:lnTo>
                    <a:lnTo>
                      <a:pt x="3" y="288"/>
                    </a:lnTo>
                    <a:lnTo>
                      <a:pt x="3" y="289"/>
                    </a:lnTo>
                    <a:lnTo>
                      <a:pt x="5" y="290"/>
                    </a:lnTo>
                    <a:lnTo>
                      <a:pt x="5" y="291"/>
                    </a:lnTo>
                    <a:lnTo>
                      <a:pt x="5" y="292"/>
                    </a:lnTo>
                    <a:lnTo>
                      <a:pt x="5" y="294"/>
                    </a:lnTo>
                    <a:lnTo>
                      <a:pt x="5" y="295"/>
                    </a:lnTo>
                    <a:lnTo>
                      <a:pt x="5" y="296"/>
                    </a:lnTo>
                    <a:lnTo>
                      <a:pt x="5" y="297"/>
                    </a:lnTo>
                    <a:lnTo>
                      <a:pt x="5" y="298"/>
                    </a:lnTo>
                    <a:lnTo>
                      <a:pt x="5" y="300"/>
                    </a:lnTo>
                    <a:lnTo>
                      <a:pt x="5" y="301"/>
                    </a:lnTo>
                    <a:lnTo>
                      <a:pt x="5" y="302"/>
                    </a:lnTo>
                    <a:lnTo>
                      <a:pt x="5" y="303"/>
                    </a:lnTo>
                    <a:lnTo>
                      <a:pt x="5" y="304"/>
                    </a:lnTo>
                    <a:lnTo>
                      <a:pt x="5" y="306"/>
                    </a:lnTo>
                    <a:lnTo>
                      <a:pt x="5" y="307"/>
                    </a:lnTo>
                    <a:lnTo>
                      <a:pt x="5" y="308"/>
                    </a:lnTo>
                    <a:lnTo>
                      <a:pt x="5" y="309"/>
                    </a:lnTo>
                    <a:lnTo>
                      <a:pt x="5" y="310"/>
                    </a:lnTo>
                    <a:lnTo>
                      <a:pt x="5" y="312"/>
                    </a:lnTo>
                    <a:lnTo>
                      <a:pt x="5" y="313"/>
                    </a:lnTo>
                    <a:lnTo>
                      <a:pt x="5" y="314"/>
                    </a:lnTo>
                    <a:lnTo>
                      <a:pt x="5" y="315"/>
                    </a:lnTo>
                    <a:lnTo>
                      <a:pt x="5" y="316"/>
                    </a:lnTo>
                    <a:lnTo>
                      <a:pt x="5" y="318"/>
                    </a:lnTo>
                    <a:lnTo>
                      <a:pt x="5" y="319"/>
                    </a:lnTo>
                    <a:lnTo>
                      <a:pt x="5" y="320"/>
                    </a:lnTo>
                    <a:lnTo>
                      <a:pt x="5" y="321"/>
                    </a:lnTo>
                    <a:lnTo>
                      <a:pt x="5" y="322"/>
                    </a:lnTo>
                    <a:lnTo>
                      <a:pt x="5" y="324"/>
                    </a:lnTo>
                    <a:lnTo>
                      <a:pt x="5" y="325"/>
                    </a:lnTo>
                    <a:lnTo>
                      <a:pt x="5" y="326"/>
                    </a:lnTo>
                    <a:lnTo>
                      <a:pt x="5" y="327"/>
                    </a:lnTo>
                    <a:lnTo>
                      <a:pt x="5" y="328"/>
                    </a:lnTo>
                    <a:lnTo>
                      <a:pt x="5" y="330"/>
                    </a:lnTo>
                    <a:lnTo>
                      <a:pt x="5" y="331"/>
                    </a:lnTo>
                    <a:lnTo>
                      <a:pt x="5" y="332"/>
                    </a:lnTo>
                    <a:lnTo>
                      <a:pt x="5" y="333"/>
                    </a:lnTo>
                    <a:lnTo>
                      <a:pt x="5" y="334"/>
                    </a:lnTo>
                    <a:lnTo>
                      <a:pt x="5" y="336"/>
                    </a:lnTo>
                    <a:lnTo>
                      <a:pt x="5" y="337"/>
                    </a:lnTo>
                    <a:lnTo>
                      <a:pt x="5" y="338"/>
                    </a:lnTo>
                    <a:lnTo>
                      <a:pt x="5" y="339"/>
                    </a:lnTo>
                    <a:lnTo>
                      <a:pt x="5" y="340"/>
                    </a:lnTo>
                    <a:lnTo>
                      <a:pt x="5" y="342"/>
                    </a:lnTo>
                    <a:lnTo>
                      <a:pt x="5" y="343"/>
                    </a:lnTo>
                    <a:lnTo>
                      <a:pt x="5" y="344"/>
                    </a:lnTo>
                    <a:lnTo>
                      <a:pt x="5" y="345"/>
                    </a:lnTo>
                    <a:lnTo>
                      <a:pt x="5" y="346"/>
                    </a:lnTo>
                    <a:lnTo>
                      <a:pt x="5" y="348"/>
                    </a:lnTo>
                    <a:lnTo>
                      <a:pt x="5" y="349"/>
                    </a:lnTo>
                    <a:lnTo>
                      <a:pt x="5" y="350"/>
                    </a:lnTo>
                    <a:lnTo>
                      <a:pt x="5" y="351"/>
                    </a:lnTo>
                    <a:lnTo>
                      <a:pt x="5" y="352"/>
                    </a:lnTo>
                    <a:lnTo>
                      <a:pt x="5" y="354"/>
                    </a:lnTo>
                    <a:lnTo>
                      <a:pt x="5" y="355"/>
                    </a:lnTo>
                    <a:lnTo>
                      <a:pt x="5" y="356"/>
                    </a:lnTo>
                    <a:lnTo>
                      <a:pt x="5" y="357"/>
                    </a:lnTo>
                    <a:lnTo>
                      <a:pt x="5" y="358"/>
                    </a:lnTo>
                    <a:lnTo>
                      <a:pt x="5" y="360"/>
                    </a:lnTo>
                    <a:lnTo>
                      <a:pt x="5" y="361"/>
                    </a:lnTo>
                    <a:lnTo>
                      <a:pt x="5" y="362"/>
                    </a:lnTo>
                    <a:lnTo>
                      <a:pt x="6" y="363"/>
                    </a:lnTo>
                    <a:lnTo>
                      <a:pt x="6" y="364"/>
                    </a:lnTo>
                    <a:lnTo>
                      <a:pt x="6" y="366"/>
                    </a:lnTo>
                    <a:lnTo>
                      <a:pt x="6" y="367"/>
                    </a:lnTo>
                    <a:lnTo>
                      <a:pt x="6" y="368"/>
                    </a:lnTo>
                    <a:lnTo>
                      <a:pt x="6" y="369"/>
                    </a:lnTo>
                    <a:lnTo>
                      <a:pt x="6" y="370"/>
                    </a:lnTo>
                    <a:lnTo>
                      <a:pt x="6" y="372"/>
                    </a:lnTo>
                    <a:lnTo>
                      <a:pt x="6" y="373"/>
                    </a:lnTo>
                    <a:lnTo>
                      <a:pt x="6" y="374"/>
                    </a:lnTo>
                    <a:lnTo>
                      <a:pt x="6" y="375"/>
                    </a:lnTo>
                    <a:lnTo>
                      <a:pt x="6" y="376"/>
                    </a:lnTo>
                    <a:lnTo>
                      <a:pt x="6" y="378"/>
                    </a:lnTo>
                    <a:lnTo>
                      <a:pt x="6" y="379"/>
                    </a:lnTo>
                    <a:lnTo>
                      <a:pt x="6" y="380"/>
                    </a:lnTo>
                    <a:lnTo>
                      <a:pt x="6" y="381"/>
                    </a:lnTo>
                    <a:lnTo>
                      <a:pt x="6" y="382"/>
                    </a:lnTo>
                    <a:lnTo>
                      <a:pt x="6" y="384"/>
                    </a:lnTo>
                    <a:lnTo>
                      <a:pt x="6" y="385"/>
                    </a:lnTo>
                    <a:lnTo>
                      <a:pt x="6" y="386"/>
                    </a:lnTo>
                    <a:lnTo>
                      <a:pt x="6" y="387"/>
                    </a:lnTo>
                    <a:lnTo>
                      <a:pt x="6" y="388"/>
                    </a:lnTo>
                    <a:lnTo>
                      <a:pt x="6" y="390"/>
                    </a:lnTo>
                    <a:lnTo>
                      <a:pt x="6" y="391"/>
                    </a:lnTo>
                    <a:lnTo>
                      <a:pt x="6" y="392"/>
                    </a:lnTo>
                    <a:lnTo>
                      <a:pt x="6" y="393"/>
                    </a:lnTo>
                    <a:lnTo>
                      <a:pt x="6" y="394"/>
                    </a:lnTo>
                    <a:lnTo>
                      <a:pt x="6" y="396"/>
                    </a:lnTo>
                    <a:lnTo>
                      <a:pt x="6" y="397"/>
                    </a:lnTo>
                    <a:lnTo>
                      <a:pt x="6" y="398"/>
                    </a:lnTo>
                    <a:lnTo>
                      <a:pt x="6" y="399"/>
                    </a:lnTo>
                    <a:lnTo>
                      <a:pt x="6" y="400"/>
                    </a:lnTo>
                    <a:lnTo>
                      <a:pt x="6" y="402"/>
                    </a:lnTo>
                    <a:lnTo>
                      <a:pt x="6" y="403"/>
                    </a:lnTo>
                    <a:lnTo>
                      <a:pt x="6" y="404"/>
                    </a:lnTo>
                    <a:lnTo>
                      <a:pt x="6" y="405"/>
                    </a:lnTo>
                    <a:lnTo>
                      <a:pt x="6" y="406"/>
                    </a:lnTo>
                    <a:lnTo>
                      <a:pt x="6" y="408"/>
                    </a:lnTo>
                    <a:lnTo>
                      <a:pt x="6" y="409"/>
                    </a:lnTo>
                    <a:lnTo>
                      <a:pt x="6" y="410"/>
                    </a:lnTo>
                    <a:lnTo>
                      <a:pt x="6" y="411"/>
                    </a:lnTo>
                    <a:lnTo>
                      <a:pt x="6" y="412"/>
                    </a:lnTo>
                    <a:lnTo>
                      <a:pt x="6" y="414"/>
                    </a:lnTo>
                    <a:lnTo>
                      <a:pt x="6" y="415"/>
                    </a:lnTo>
                    <a:lnTo>
                      <a:pt x="6" y="416"/>
                    </a:lnTo>
                    <a:lnTo>
                      <a:pt x="6" y="417"/>
                    </a:lnTo>
                    <a:lnTo>
                      <a:pt x="6" y="418"/>
                    </a:lnTo>
                    <a:lnTo>
                      <a:pt x="6" y="420"/>
                    </a:lnTo>
                    <a:lnTo>
                      <a:pt x="6" y="421"/>
                    </a:lnTo>
                    <a:lnTo>
                      <a:pt x="6" y="422"/>
                    </a:lnTo>
                    <a:lnTo>
                      <a:pt x="6" y="423"/>
                    </a:lnTo>
                    <a:lnTo>
                      <a:pt x="6" y="424"/>
                    </a:lnTo>
                    <a:lnTo>
                      <a:pt x="6" y="426"/>
                    </a:lnTo>
                    <a:lnTo>
                      <a:pt x="6" y="427"/>
                    </a:lnTo>
                    <a:lnTo>
                      <a:pt x="6" y="428"/>
                    </a:lnTo>
                    <a:lnTo>
                      <a:pt x="6" y="429"/>
                    </a:lnTo>
                    <a:lnTo>
                      <a:pt x="7" y="430"/>
                    </a:lnTo>
                    <a:lnTo>
                      <a:pt x="7" y="432"/>
                    </a:lnTo>
                    <a:lnTo>
                      <a:pt x="7" y="433"/>
                    </a:lnTo>
                    <a:lnTo>
                      <a:pt x="7" y="434"/>
                    </a:lnTo>
                    <a:lnTo>
                      <a:pt x="7" y="435"/>
                    </a:lnTo>
                    <a:lnTo>
                      <a:pt x="7" y="436"/>
                    </a:lnTo>
                    <a:lnTo>
                      <a:pt x="7" y="438"/>
                    </a:lnTo>
                    <a:lnTo>
                      <a:pt x="7" y="439"/>
                    </a:lnTo>
                    <a:lnTo>
                      <a:pt x="7" y="440"/>
                    </a:lnTo>
                    <a:lnTo>
                      <a:pt x="7" y="441"/>
                    </a:lnTo>
                    <a:lnTo>
                      <a:pt x="7" y="442"/>
                    </a:lnTo>
                    <a:lnTo>
                      <a:pt x="7" y="444"/>
                    </a:lnTo>
                    <a:lnTo>
                      <a:pt x="7" y="445"/>
                    </a:lnTo>
                    <a:lnTo>
                      <a:pt x="7" y="446"/>
                    </a:lnTo>
                    <a:lnTo>
                      <a:pt x="7" y="447"/>
                    </a:lnTo>
                    <a:lnTo>
                      <a:pt x="7" y="448"/>
                    </a:lnTo>
                    <a:lnTo>
                      <a:pt x="7" y="450"/>
                    </a:lnTo>
                    <a:lnTo>
                      <a:pt x="7" y="451"/>
                    </a:lnTo>
                    <a:lnTo>
                      <a:pt x="7" y="452"/>
                    </a:lnTo>
                    <a:lnTo>
                      <a:pt x="7" y="453"/>
                    </a:lnTo>
                    <a:lnTo>
                      <a:pt x="7" y="454"/>
                    </a:lnTo>
                    <a:lnTo>
                      <a:pt x="7" y="456"/>
                    </a:lnTo>
                    <a:lnTo>
                      <a:pt x="7" y="457"/>
                    </a:lnTo>
                    <a:lnTo>
                      <a:pt x="7" y="458"/>
                    </a:lnTo>
                    <a:lnTo>
                      <a:pt x="7" y="459"/>
                    </a:lnTo>
                    <a:lnTo>
                      <a:pt x="7" y="460"/>
                    </a:lnTo>
                    <a:lnTo>
                      <a:pt x="7" y="462"/>
                    </a:lnTo>
                    <a:lnTo>
                      <a:pt x="7" y="463"/>
                    </a:lnTo>
                    <a:lnTo>
                      <a:pt x="7" y="464"/>
                    </a:lnTo>
                    <a:lnTo>
                      <a:pt x="7" y="465"/>
                    </a:lnTo>
                    <a:lnTo>
                      <a:pt x="7" y="466"/>
                    </a:lnTo>
                    <a:lnTo>
                      <a:pt x="7" y="468"/>
                    </a:lnTo>
                    <a:lnTo>
                      <a:pt x="7" y="469"/>
                    </a:lnTo>
                    <a:lnTo>
                      <a:pt x="7" y="470"/>
                    </a:lnTo>
                    <a:lnTo>
                      <a:pt x="7" y="471"/>
                    </a:lnTo>
                    <a:lnTo>
                      <a:pt x="7" y="472"/>
                    </a:lnTo>
                    <a:lnTo>
                      <a:pt x="7" y="474"/>
                    </a:lnTo>
                    <a:lnTo>
                      <a:pt x="7" y="475"/>
                    </a:lnTo>
                    <a:lnTo>
                      <a:pt x="7" y="476"/>
                    </a:lnTo>
                    <a:lnTo>
                      <a:pt x="7" y="477"/>
                    </a:lnTo>
                    <a:lnTo>
                      <a:pt x="7" y="478"/>
                    </a:lnTo>
                    <a:lnTo>
                      <a:pt x="7" y="480"/>
                    </a:lnTo>
                    <a:lnTo>
                      <a:pt x="7" y="481"/>
                    </a:lnTo>
                    <a:lnTo>
                      <a:pt x="7" y="482"/>
                    </a:lnTo>
                    <a:lnTo>
                      <a:pt x="7" y="483"/>
                    </a:lnTo>
                    <a:lnTo>
                      <a:pt x="7" y="484"/>
                    </a:lnTo>
                    <a:lnTo>
                      <a:pt x="7" y="486"/>
                    </a:lnTo>
                    <a:lnTo>
                      <a:pt x="7" y="487"/>
                    </a:lnTo>
                    <a:lnTo>
                      <a:pt x="7" y="488"/>
                    </a:lnTo>
                    <a:lnTo>
                      <a:pt x="7" y="489"/>
                    </a:lnTo>
                    <a:lnTo>
                      <a:pt x="7" y="490"/>
                    </a:lnTo>
                    <a:lnTo>
                      <a:pt x="8" y="492"/>
                    </a:lnTo>
                    <a:lnTo>
                      <a:pt x="8" y="493"/>
                    </a:lnTo>
                    <a:lnTo>
                      <a:pt x="8" y="494"/>
                    </a:lnTo>
                    <a:lnTo>
                      <a:pt x="8" y="495"/>
                    </a:lnTo>
                    <a:lnTo>
                      <a:pt x="8" y="496"/>
                    </a:lnTo>
                    <a:lnTo>
                      <a:pt x="8" y="498"/>
                    </a:lnTo>
                    <a:lnTo>
                      <a:pt x="8" y="499"/>
                    </a:lnTo>
                    <a:lnTo>
                      <a:pt x="8" y="500"/>
                    </a:lnTo>
                    <a:lnTo>
                      <a:pt x="8" y="501"/>
                    </a:lnTo>
                    <a:lnTo>
                      <a:pt x="8" y="502"/>
                    </a:lnTo>
                    <a:lnTo>
                      <a:pt x="8" y="504"/>
                    </a:lnTo>
                    <a:lnTo>
                      <a:pt x="8" y="505"/>
                    </a:lnTo>
                    <a:lnTo>
                      <a:pt x="8" y="506"/>
                    </a:lnTo>
                    <a:lnTo>
                      <a:pt x="8" y="507"/>
                    </a:lnTo>
                    <a:lnTo>
                      <a:pt x="8" y="508"/>
                    </a:lnTo>
                    <a:lnTo>
                      <a:pt x="8" y="510"/>
                    </a:lnTo>
                    <a:lnTo>
                      <a:pt x="8" y="511"/>
                    </a:lnTo>
                    <a:lnTo>
                      <a:pt x="8" y="512"/>
                    </a:lnTo>
                    <a:lnTo>
                      <a:pt x="8" y="513"/>
                    </a:lnTo>
                    <a:lnTo>
                      <a:pt x="8" y="514"/>
                    </a:lnTo>
                    <a:lnTo>
                      <a:pt x="8" y="516"/>
                    </a:lnTo>
                    <a:lnTo>
                      <a:pt x="8" y="517"/>
                    </a:lnTo>
                    <a:lnTo>
                      <a:pt x="8" y="518"/>
                    </a:lnTo>
                    <a:lnTo>
                      <a:pt x="8" y="519"/>
                    </a:lnTo>
                    <a:lnTo>
                      <a:pt x="8" y="520"/>
                    </a:lnTo>
                    <a:lnTo>
                      <a:pt x="8" y="522"/>
                    </a:lnTo>
                    <a:lnTo>
                      <a:pt x="8" y="523"/>
                    </a:lnTo>
                    <a:lnTo>
                      <a:pt x="8" y="524"/>
                    </a:lnTo>
                    <a:lnTo>
                      <a:pt x="8" y="525"/>
                    </a:lnTo>
                    <a:lnTo>
                      <a:pt x="8" y="526"/>
                    </a:lnTo>
                    <a:lnTo>
                      <a:pt x="8" y="528"/>
                    </a:lnTo>
                    <a:lnTo>
                      <a:pt x="8" y="529"/>
                    </a:lnTo>
                    <a:lnTo>
                      <a:pt x="8" y="530"/>
                    </a:lnTo>
                    <a:lnTo>
                      <a:pt x="8" y="531"/>
                    </a:lnTo>
                    <a:lnTo>
                      <a:pt x="8" y="532"/>
                    </a:lnTo>
                    <a:lnTo>
                      <a:pt x="8" y="534"/>
                    </a:lnTo>
                    <a:lnTo>
                      <a:pt x="8" y="535"/>
                    </a:lnTo>
                    <a:lnTo>
                      <a:pt x="8" y="536"/>
                    </a:lnTo>
                    <a:lnTo>
                      <a:pt x="8" y="537"/>
                    </a:lnTo>
                    <a:lnTo>
                      <a:pt x="8" y="538"/>
                    </a:lnTo>
                    <a:lnTo>
                      <a:pt x="8" y="540"/>
                    </a:lnTo>
                    <a:lnTo>
                      <a:pt x="8" y="541"/>
                    </a:lnTo>
                    <a:lnTo>
                      <a:pt x="8" y="542"/>
                    </a:lnTo>
                    <a:lnTo>
                      <a:pt x="8" y="543"/>
                    </a:lnTo>
                    <a:lnTo>
                      <a:pt x="8" y="544"/>
                    </a:lnTo>
                    <a:lnTo>
                      <a:pt x="8" y="546"/>
                    </a:lnTo>
                    <a:lnTo>
                      <a:pt x="8" y="547"/>
                    </a:lnTo>
                    <a:lnTo>
                      <a:pt x="9" y="548"/>
                    </a:lnTo>
                    <a:lnTo>
                      <a:pt x="9" y="549"/>
                    </a:lnTo>
                    <a:lnTo>
                      <a:pt x="9" y="550"/>
                    </a:lnTo>
                    <a:lnTo>
                      <a:pt x="9" y="552"/>
                    </a:lnTo>
                    <a:lnTo>
                      <a:pt x="9" y="553"/>
                    </a:lnTo>
                    <a:lnTo>
                      <a:pt x="9" y="554"/>
                    </a:lnTo>
                    <a:lnTo>
                      <a:pt x="9" y="555"/>
                    </a:lnTo>
                    <a:lnTo>
                      <a:pt x="9" y="556"/>
                    </a:lnTo>
                    <a:lnTo>
                      <a:pt x="9" y="558"/>
                    </a:lnTo>
                    <a:lnTo>
                      <a:pt x="9" y="559"/>
                    </a:lnTo>
                    <a:lnTo>
                      <a:pt x="9" y="560"/>
                    </a:lnTo>
                    <a:lnTo>
                      <a:pt x="9" y="561"/>
                    </a:lnTo>
                    <a:lnTo>
                      <a:pt x="9" y="562"/>
                    </a:lnTo>
                    <a:lnTo>
                      <a:pt x="9" y="564"/>
                    </a:lnTo>
                    <a:lnTo>
                      <a:pt x="9" y="565"/>
                    </a:lnTo>
                    <a:lnTo>
                      <a:pt x="9" y="566"/>
                    </a:lnTo>
                    <a:lnTo>
                      <a:pt x="9" y="567"/>
                    </a:lnTo>
                    <a:lnTo>
                      <a:pt x="9" y="568"/>
                    </a:lnTo>
                    <a:lnTo>
                      <a:pt x="9" y="570"/>
                    </a:lnTo>
                    <a:lnTo>
                      <a:pt x="9" y="571"/>
                    </a:lnTo>
                    <a:lnTo>
                      <a:pt x="9" y="572"/>
                    </a:lnTo>
                    <a:lnTo>
                      <a:pt x="9" y="573"/>
                    </a:lnTo>
                    <a:lnTo>
                      <a:pt x="9" y="574"/>
                    </a:lnTo>
                    <a:lnTo>
                      <a:pt x="9" y="576"/>
                    </a:lnTo>
                    <a:lnTo>
                      <a:pt x="9" y="577"/>
                    </a:lnTo>
                    <a:lnTo>
                      <a:pt x="9" y="578"/>
                    </a:lnTo>
                    <a:lnTo>
                      <a:pt x="9" y="579"/>
                    </a:lnTo>
                    <a:lnTo>
                      <a:pt x="9" y="580"/>
                    </a:lnTo>
                    <a:lnTo>
                      <a:pt x="9" y="582"/>
                    </a:lnTo>
                    <a:lnTo>
                      <a:pt x="9" y="583"/>
                    </a:lnTo>
                    <a:lnTo>
                      <a:pt x="9" y="584"/>
                    </a:lnTo>
                    <a:lnTo>
                      <a:pt x="9" y="585"/>
                    </a:lnTo>
                    <a:lnTo>
                      <a:pt x="9" y="586"/>
                    </a:lnTo>
                    <a:lnTo>
                      <a:pt x="9" y="588"/>
                    </a:lnTo>
                    <a:lnTo>
                      <a:pt x="9" y="589"/>
                    </a:lnTo>
                    <a:lnTo>
                      <a:pt x="9" y="590"/>
                    </a:lnTo>
                    <a:lnTo>
                      <a:pt x="9" y="591"/>
                    </a:lnTo>
                    <a:lnTo>
                      <a:pt x="9" y="592"/>
                    </a:lnTo>
                    <a:lnTo>
                      <a:pt x="9" y="594"/>
                    </a:lnTo>
                    <a:lnTo>
                      <a:pt x="9" y="595"/>
                    </a:lnTo>
                    <a:lnTo>
                      <a:pt x="9" y="596"/>
                    </a:lnTo>
                    <a:lnTo>
                      <a:pt x="9" y="597"/>
                    </a:lnTo>
                    <a:lnTo>
                      <a:pt x="9" y="598"/>
                    </a:lnTo>
                    <a:lnTo>
                      <a:pt x="11" y="598"/>
                    </a:lnTo>
                    <a:lnTo>
                      <a:pt x="11" y="600"/>
                    </a:lnTo>
                    <a:lnTo>
                      <a:pt x="11" y="601"/>
                    </a:lnTo>
                    <a:lnTo>
                      <a:pt x="11" y="602"/>
                    </a:lnTo>
                    <a:lnTo>
                      <a:pt x="11" y="603"/>
                    </a:lnTo>
                    <a:lnTo>
                      <a:pt x="11" y="604"/>
                    </a:lnTo>
                    <a:lnTo>
                      <a:pt x="11" y="606"/>
                    </a:lnTo>
                    <a:lnTo>
                      <a:pt x="11" y="607"/>
                    </a:lnTo>
                    <a:lnTo>
                      <a:pt x="11" y="608"/>
                    </a:lnTo>
                    <a:lnTo>
                      <a:pt x="11" y="609"/>
                    </a:lnTo>
                    <a:lnTo>
                      <a:pt x="11" y="610"/>
                    </a:lnTo>
                    <a:lnTo>
                      <a:pt x="11" y="612"/>
                    </a:lnTo>
                    <a:lnTo>
                      <a:pt x="11" y="613"/>
                    </a:lnTo>
                    <a:lnTo>
                      <a:pt x="11" y="614"/>
                    </a:lnTo>
                    <a:lnTo>
                      <a:pt x="11" y="615"/>
                    </a:lnTo>
                    <a:lnTo>
                      <a:pt x="11" y="616"/>
                    </a:lnTo>
                    <a:lnTo>
                      <a:pt x="11" y="618"/>
                    </a:lnTo>
                    <a:lnTo>
                      <a:pt x="11" y="619"/>
                    </a:lnTo>
                    <a:lnTo>
                      <a:pt x="11" y="620"/>
                    </a:lnTo>
                    <a:lnTo>
                      <a:pt x="11" y="621"/>
                    </a:lnTo>
                    <a:lnTo>
                      <a:pt x="11" y="622"/>
                    </a:lnTo>
                    <a:lnTo>
                      <a:pt x="11" y="624"/>
                    </a:lnTo>
                    <a:lnTo>
                      <a:pt x="11" y="625"/>
                    </a:lnTo>
                    <a:lnTo>
                      <a:pt x="11" y="626"/>
                    </a:lnTo>
                    <a:lnTo>
                      <a:pt x="11" y="627"/>
                    </a:lnTo>
                    <a:lnTo>
                      <a:pt x="11" y="628"/>
                    </a:lnTo>
                    <a:lnTo>
                      <a:pt x="11" y="630"/>
                    </a:lnTo>
                    <a:lnTo>
                      <a:pt x="11" y="631"/>
                    </a:lnTo>
                    <a:lnTo>
                      <a:pt x="11" y="632"/>
                    </a:lnTo>
                    <a:lnTo>
                      <a:pt x="11" y="633"/>
                    </a:lnTo>
                    <a:lnTo>
                      <a:pt x="11" y="634"/>
                    </a:lnTo>
                    <a:lnTo>
                      <a:pt x="11" y="636"/>
                    </a:lnTo>
                    <a:lnTo>
                      <a:pt x="11" y="637"/>
                    </a:lnTo>
                    <a:lnTo>
                      <a:pt x="11" y="638"/>
                    </a:lnTo>
                    <a:lnTo>
                      <a:pt x="11" y="639"/>
                    </a:lnTo>
                    <a:lnTo>
                      <a:pt x="11" y="640"/>
                    </a:lnTo>
                    <a:lnTo>
                      <a:pt x="11" y="642"/>
                    </a:lnTo>
                    <a:lnTo>
                      <a:pt x="11" y="643"/>
                    </a:lnTo>
                    <a:lnTo>
                      <a:pt x="11" y="644"/>
                    </a:lnTo>
                    <a:lnTo>
                      <a:pt x="12" y="644"/>
                    </a:lnTo>
                    <a:lnTo>
                      <a:pt x="12" y="645"/>
                    </a:lnTo>
                    <a:lnTo>
                      <a:pt x="12" y="646"/>
                    </a:lnTo>
                    <a:lnTo>
                      <a:pt x="12" y="648"/>
                    </a:lnTo>
                    <a:lnTo>
                      <a:pt x="12" y="649"/>
                    </a:lnTo>
                    <a:lnTo>
                      <a:pt x="12" y="650"/>
                    </a:lnTo>
                    <a:lnTo>
                      <a:pt x="12" y="651"/>
                    </a:lnTo>
                    <a:lnTo>
                      <a:pt x="12" y="652"/>
                    </a:lnTo>
                    <a:lnTo>
                      <a:pt x="12" y="654"/>
                    </a:lnTo>
                    <a:lnTo>
                      <a:pt x="12" y="655"/>
                    </a:lnTo>
                    <a:lnTo>
                      <a:pt x="12" y="656"/>
                    </a:lnTo>
                    <a:lnTo>
                      <a:pt x="12" y="657"/>
                    </a:lnTo>
                    <a:lnTo>
                      <a:pt x="12" y="658"/>
                    </a:lnTo>
                    <a:lnTo>
                      <a:pt x="12" y="660"/>
                    </a:lnTo>
                    <a:lnTo>
                      <a:pt x="12" y="661"/>
                    </a:lnTo>
                    <a:lnTo>
                      <a:pt x="12" y="662"/>
                    </a:lnTo>
                    <a:lnTo>
                      <a:pt x="12" y="663"/>
                    </a:lnTo>
                    <a:lnTo>
                      <a:pt x="12" y="664"/>
                    </a:lnTo>
                    <a:lnTo>
                      <a:pt x="12" y="666"/>
                    </a:lnTo>
                    <a:lnTo>
                      <a:pt x="12" y="667"/>
                    </a:lnTo>
                    <a:lnTo>
                      <a:pt x="12" y="668"/>
                    </a:lnTo>
                    <a:lnTo>
                      <a:pt x="12" y="669"/>
                    </a:lnTo>
                    <a:lnTo>
                      <a:pt x="12" y="670"/>
                    </a:lnTo>
                    <a:lnTo>
                      <a:pt x="12" y="672"/>
                    </a:lnTo>
                    <a:lnTo>
                      <a:pt x="12" y="673"/>
                    </a:lnTo>
                    <a:lnTo>
                      <a:pt x="12" y="674"/>
                    </a:lnTo>
                    <a:lnTo>
                      <a:pt x="12" y="675"/>
                    </a:lnTo>
                    <a:lnTo>
                      <a:pt x="12" y="676"/>
                    </a:lnTo>
                    <a:lnTo>
                      <a:pt x="12" y="678"/>
                    </a:lnTo>
                    <a:lnTo>
                      <a:pt x="12" y="679"/>
                    </a:lnTo>
                    <a:lnTo>
                      <a:pt x="12" y="680"/>
                    </a:lnTo>
                    <a:lnTo>
                      <a:pt x="12" y="681"/>
                    </a:lnTo>
                    <a:lnTo>
                      <a:pt x="12" y="682"/>
                    </a:lnTo>
                    <a:lnTo>
                      <a:pt x="12" y="684"/>
                    </a:lnTo>
                    <a:lnTo>
                      <a:pt x="12" y="685"/>
                    </a:lnTo>
                    <a:lnTo>
                      <a:pt x="13" y="685"/>
                    </a:lnTo>
                    <a:lnTo>
                      <a:pt x="13" y="686"/>
                    </a:lnTo>
                    <a:lnTo>
                      <a:pt x="13" y="687"/>
                    </a:lnTo>
                    <a:lnTo>
                      <a:pt x="13" y="688"/>
                    </a:lnTo>
                    <a:lnTo>
                      <a:pt x="13" y="690"/>
                    </a:lnTo>
                    <a:lnTo>
                      <a:pt x="13" y="691"/>
                    </a:lnTo>
                    <a:lnTo>
                      <a:pt x="13" y="692"/>
                    </a:lnTo>
                    <a:lnTo>
                      <a:pt x="13" y="693"/>
                    </a:lnTo>
                    <a:lnTo>
                      <a:pt x="13" y="694"/>
                    </a:lnTo>
                    <a:lnTo>
                      <a:pt x="13" y="696"/>
                    </a:lnTo>
                    <a:lnTo>
                      <a:pt x="13" y="697"/>
                    </a:lnTo>
                    <a:lnTo>
                      <a:pt x="13" y="698"/>
                    </a:lnTo>
                    <a:lnTo>
                      <a:pt x="13" y="699"/>
                    </a:lnTo>
                    <a:lnTo>
                      <a:pt x="13" y="700"/>
                    </a:lnTo>
                    <a:lnTo>
                      <a:pt x="13" y="702"/>
                    </a:lnTo>
                    <a:lnTo>
                      <a:pt x="13" y="703"/>
                    </a:lnTo>
                    <a:lnTo>
                      <a:pt x="13" y="704"/>
                    </a:lnTo>
                    <a:lnTo>
                      <a:pt x="13" y="705"/>
                    </a:lnTo>
                    <a:lnTo>
                      <a:pt x="13" y="706"/>
                    </a:lnTo>
                    <a:lnTo>
                      <a:pt x="13" y="708"/>
                    </a:lnTo>
                    <a:lnTo>
                      <a:pt x="13" y="709"/>
                    </a:lnTo>
                    <a:lnTo>
                      <a:pt x="13" y="710"/>
                    </a:lnTo>
                    <a:lnTo>
                      <a:pt x="13" y="711"/>
                    </a:lnTo>
                    <a:lnTo>
                      <a:pt x="13" y="712"/>
                    </a:lnTo>
                    <a:lnTo>
                      <a:pt x="13" y="714"/>
                    </a:lnTo>
                    <a:lnTo>
                      <a:pt x="13" y="715"/>
                    </a:lnTo>
                    <a:lnTo>
                      <a:pt x="13" y="716"/>
                    </a:lnTo>
                    <a:lnTo>
                      <a:pt x="13" y="717"/>
                    </a:lnTo>
                    <a:lnTo>
                      <a:pt x="13" y="718"/>
                    </a:lnTo>
                    <a:lnTo>
                      <a:pt x="13" y="720"/>
                    </a:lnTo>
                    <a:lnTo>
                      <a:pt x="13" y="721"/>
                    </a:lnTo>
                    <a:lnTo>
                      <a:pt x="13" y="722"/>
                    </a:lnTo>
                    <a:lnTo>
                      <a:pt x="14" y="723"/>
                    </a:lnTo>
                    <a:lnTo>
                      <a:pt x="14" y="724"/>
                    </a:lnTo>
                    <a:lnTo>
                      <a:pt x="14" y="726"/>
                    </a:lnTo>
                    <a:lnTo>
                      <a:pt x="14" y="727"/>
                    </a:lnTo>
                    <a:lnTo>
                      <a:pt x="14" y="728"/>
                    </a:lnTo>
                    <a:lnTo>
                      <a:pt x="14" y="729"/>
                    </a:lnTo>
                    <a:lnTo>
                      <a:pt x="14" y="730"/>
                    </a:lnTo>
                    <a:lnTo>
                      <a:pt x="14" y="732"/>
                    </a:lnTo>
                    <a:lnTo>
                      <a:pt x="14" y="733"/>
                    </a:lnTo>
                    <a:lnTo>
                      <a:pt x="14" y="734"/>
                    </a:lnTo>
                    <a:lnTo>
                      <a:pt x="14" y="735"/>
                    </a:lnTo>
                    <a:lnTo>
                      <a:pt x="14" y="736"/>
                    </a:lnTo>
                    <a:lnTo>
                      <a:pt x="14" y="738"/>
                    </a:lnTo>
                    <a:lnTo>
                      <a:pt x="14" y="739"/>
                    </a:lnTo>
                    <a:lnTo>
                      <a:pt x="14" y="740"/>
                    </a:lnTo>
                    <a:lnTo>
                      <a:pt x="14" y="741"/>
                    </a:lnTo>
                    <a:lnTo>
                      <a:pt x="14" y="742"/>
                    </a:lnTo>
                    <a:lnTo>
                      <a:pt x="14" y="744"/>
                    </a:lnTo>
                    <a:lnTo>
                      <a:pt x="14" y="745"/>
                    </a:lnTo>
                    <a:lnTo>
                      <a:pt x="14" y="746"/>
                    </a:lnTo>
                    <a:lnTo>
                      <a:pt x="14" y="747"/>
                    </a:lnTo>
                    <a:lnTo>
                      <a:pt x="14" y="748"/>
                    </a:lnTo>
                    <a:lnTo>
                      <a:pt x="14" y="750"/>
                    </a:lnTo>
                    <a:lnTo>
                      <a:pt x="14" y="751"/>
                    </a:lnTo>
                    <a:lnTo>
                      <a:pt x="14" y="752"/>
                    </a:lnTo>
                    <a:lnTo>
                      <a:pt x="14" y="753"/>
                    </a:lnTo>
                    <a:lnTo>
                      <a:pt x="14" y="754"/>
                    </a:lnTo>
                    <a:lnTo>
                      <a:pt x="14" y="756"/>
                    </a:lnTo>
                    <a:lnTo>
                      <a:pt x="15" y="757"/>
                    </a:lnTo>
                    <a:lnTo>
                      <a:pt x="15" y="758"/>
                    </a:lnTo>
                    <a:lnTo>
                      <a:pt x="15" y="759"/>
                    </a:lnTo>
                    <a:lnTo>
                      <a:pt x="15" y="760"/>
                    </a:lnTo>
                    <a:lnTo>
                      <a:pt x="15" y="762"/>
                    </a:lnTo>
                    <a:lnTo>
                      <a:pt x="15" y="763"/>
                    </a:lnTo>
                    <a:lnTo>
                      <a:pt x="15" y="764"/>
                    </a:lnTo>
                    <a:lnTo>
                      <a:pt x="15" y="765"/>
                    </a:lnTo>
                    <a:lnTo>
                      <a:pt x="15" y="766"/>
                    </a:lnTo>
                    <a:lnTo>
                      <a:pt x="15" y="768"/>
                    </a:lnTo>
                    <a:lnTo>
                      <a:pt x="15" y="769"/>
                    </a:lnTo>
                    <a:lnTo>
                      <a:pt x="15" y="770"/>
                    </a:lnTo>
                    <a:lnTo>
                      <a:pt x="15" y="771"/>
                    </a:lnTo>
                    <a:lnTo>
                      <a:pt x="15" y="772"/>
                    </a:lnTo>
                    <a:lnTo>
                      <a:pt x="15" y="774"/>
                    </a:lnTo>
                    <a:lnTo>
                      <a:pt x="15" y="775"/>
                    </a:lnTo>
                    <a:lnTo>
                      <a:pt x="15" y="776"/>
                    </a:lnTo>
                    <a:lnTo>
                      <a:pt x="15" y="777"/>
                    </a:lnTo>
                    <a:lnTo>
                      <a:pt x="15" y="778"/>
                    </a:lnTo>
                    <a:lnTo>
                      <a:pt x="15" y="780"/>
                    </a:lnTo>
                    <a:lnTo>
                      <a:pt x="15" y="781"/>
                    </a:lnTo>
                    <a:lnTo>
                      <a:pt x="15" y="782"/>
                    </a:lnTo>
                    <a:lnTo>
                      <a:pt x="15" y="783"/>
                    </a:lnTo>
                    <a:lnTo>
                      <a:pt x="15" y="784"/>
                    </a:lnTo>
                    <a:lnTo>
                      <a:pt x="15" y="786"/>
                    </a:lnTo>
                    <a:lnTo>
                      <a:pt x="17" y="787"/>
                    </a:lnTo>
                    <a:lnTo>
                      <a:pt x="17" y="788"/>
                    </a:lnTo>
                    <a:lnTo>
                      <a:pt x="17" y="789"/>
                    </a:lnTo>
                    <a:lnTo>
                      <a:pt x="17" y="790"/>
                    </a:lnTo>
                    <a:lnTo>
                      <a:pt x="17" y="792"/>
                    </a:lnTo>
                    <a:lnTo>
                      <a:pt x="17" y="793"/>
                    </a:lnTo>
                    <a:lnTo>
                      <a:pt x="17" y="794"/>
                    </a:lnTo>
                    <a:lnTo>
                      <a:pt x="17" y="795"/>
                    </a:lnTo>
                    <a:lnTo>
                      <a:pt x="17" y="796"/>
                    </a:lnTo>
                    <a:lnTo>
                      <a:pt x="17" y="798"/>
                    </a:lnTo>
                    <a:lnTo>
                      <a:pt x="17" y="799"/>
                    </a:lnTo>
                    <a:lnTo>
                      <a:pt x="17" y="800"/>
                    </a:lnTo>
                    <a:lnTo>
                      <a:pt x="17" y="801"/>
                    </a:lnTo>
                    <a:lnTo>
                      <a:pt x="17" y="802"/>
                    </a:lnTo>
                    <a:lnTo>
                      <a:pt x="17" y="804"/>
                    </a:lnTo>
                    <a:lnTo>
                      <a:pt x="17" y="805"/>
                    </a:lnTo>
                    <a:lnTo>
                      <a:pt x="17" y="806"/>
                    </a:lnTo>
                    <a:lnTo>
                      <a:pt x="17" y="807"/>
                    </a:lnTo>
                    <a:lnTo>
                      <a:pt x="17" y="808"/>
                    </a:lnTo>
                    <a:lnTo>
                      <a:pt x="17" y="810"/>
                    </a:lnTo>
                    <a:lnTo>
                      <a:pt x="17" y="811"/>
                    </a:lnTo>
                    <a:lnTo>
                      <a:pt x="17" y="812"/>
                    </a:lnTo>
                    <a:lnTo>
                      <a:pt x="17" y="813"/>
                    </a:lnTo>
                    <a:lnTo>
                      <a:pt x="18" y="813"/>
                    </a:lnTo>
                    <a:lnTo>
                      <a:pt x="18" y="814"/>
                    </a:lnTo>
                    <a:lnTo>
                      <a:pt x="18" y="816"/>
                    </a:lnTo>
                    <a:lnTo>
                      <a:pt x="18" y="817"/>
                    </a:lnTo>
                    <a:lnTo>
                      <a:pt x="18" y="818"/>
                    </a:lnTo>
                    <a:lnTo>
                      <a:pt x="18" y="819"/>
                    </a:lnTo>
                    <a:lnTo>
                      <a:pt x="18" y="820"/>
                    </a:lnTo>
                    <a:lnTo>
                      <a:pt x="18" y="822"/>
                    </a:lnTo>
                    <a:lnTo>
                      <a:pt x="18" y="823"/>
                    </a:lnTo>
                    <a:lnTo>
                      <a:pt x="18" y="824"/>
                    </a:lnTo>
                    <a:lnTo>
                      <a:pt x="18" y="825"/>
                    </a:lnTo>
                    <a:lnTo>
                      <a:pt x="18" y="826"/>
                    </a:lnTo>
                    <a:lnTo>
                      <a:pt x="18" y="828"/>
                    </a:lnTo>
                    <a:lnTo>
                      <a:pt x="18" y="829"/>
                    </a:lnTo>
                    <a:lnTo>
                      <a:pt x="18" y="830"/>
                    </a:lnTo>
                    <a:lnTo>
                      <a:pt x="18" y="831"/>
                    </a:lnTo>
                    <a:lnTo>
                      <a:pt x="18" y="832"/>
                    </a:lnTo>
                    <a:lnTo>
                      <a:pt x="18" y="834"/>
                    </a:lnTo>
                    <a:lnTo>
                      <a:pt x="18" y="835"/>
                    </a:lnTo>
                    <a:lnTo>
                      <a:pt x="18" y="836"/>
                    </a:lnTo>
                    <a:lnTo>
                      <a:pt x="18" y="837"/>
                    </a:lnTo>
                    <a:lnTo>
                      <a:pt x="18" y="838"/>
                    </a:lnTo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5"/>
              </a:lnRef>
              <a:fillRef idx="0">
                <a:schemeClr val="accent5"/>
              </a:fillRef>
              <a:effectRef idx="1">
                <a:schemeClr val="accent5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en-US"/>
              </a:p>
            </p:txBody>
          </p:sp>
          <p:sp>
            <p:nvSpPr>
              <p:cNvPr id="89" name="Freeform 18"/>
              <p:cNvSpPr>
                <a:spLocks/>
              </p:cNvSpPr>
              <p:nvPr/>
            </p:nvSpPr>
            <p:spPr bwMode="auto">
              <a:xfrm>
                <a:off x="2933" y="2200"/>
                <a:ext cx="54" cy="632"/>
              </a:xfrm>
              <a:custGeom>
                <a:avLst/>
                <a:gdLst>
                  <a:gd name="T0" fmla="*/ 1 w 54"/>
                  <a:gd name="T1" fmla="*/ 482 h 632"/>
                  <a:gd name="T2" fmla="*/ 2 w 54"/>
                  <a:gd name="T3" fmla="*/ 494 h 632"/>
                  <a:gd name="T4" fmla="*/ 2 w 54"/>
                  <a:gd name="T5" fmla="*/ 507 h 632"/>
                  <a:gd name="T6" fmla="*/ 3 w 54"/>
                  <a:gd name="T7" fmla="*/ 519 h 632"/>
                  <a:gd name="T8" fmla="*/ 5 w 54"/>
                  <a:gd name="T9" fmla="*/ 531 h 632"/>
                  <a:gd name="T10" fmla="*/ 5 w 54"/>
                  <a:gd name="T11" fmla="*/ 545 h 632"/>
                  <a:gd name="T12" fmla="*/ 6 w 54"/>
                  <a:gd name="T13" fmla="*/ 557 h 632"/>
                  <a:gd name="T14" fmla="*/ 7 w 54"/>
                  <a:gd name="T15" fmla="*/ 569 h 632"/>
                  <a:gd name="T16" fmla="*/ 8 w 54"/>
                  <a:gd name="T17" fmla="*/ 582 h 632"/>
                  <a:gd name="T18" fmla="*/ 9 w 54"/>
                  <a:gd name="T19" fmla="*/ 594 h 632"/>
                  <a:gd name="T20" fmla="*/ 12 w 54"/>
                  <a:gd name="T21" fmla="*/ 605 h 632"/>
                  <a:gd name="T22" fmla="*/ 14 w 54"/>
                  <a:gd name="T23" fmla="*/ 615 h 632"/>
                  <a:gd name="T24" fmla="*/ 17 w 54"/>
                  <a:gd name="T25" fmla="*/ 626 h 632"/>
                  <a:gd name="T26" fmla="*/ 23 w 54"/>
                  <a:gd name="T27" fmla="*/ 630 h 632"/>
                  <a:gd name="T28" fmla="*/ 26 w 54"/>
                  <a:gd name="T29" fmla="*/ 620 h 632"/>
                  <a:gd name="T30" fmla="*/ 29 w 54"/>
                  <a:gd name="T31" fmla="*/ 609 h 632"/>
                  <a:gd name="T32" fmla="*/ 31 w 54"/>
                  <a:gd name="T33" fmla="*/ 599 h 632"/>
                  <a:gd name="T34" fmla="*/ 32 w 54"/>
                  <a:gd name="T35" fmla="*/ 587 h 632"/>
                  <a:gd name="T36" fmla="*/ 33 w 54"/>
                  <a:gd name="T37" fmla="*/ 575 h 632"/>
                  <a:gd name="T38" fmla="*/ 35 w 54"/>
                  <a:gd name="T39" fmla="*/ 561 h 632"/>
                  <a:gd name="T40" fmla="*/ 36 w 54"/>
                  <a:gd name="T41" fmla="*/ 549 h 632"/>
                  <a:gd name="T42" fmla="*/ 37 w 54"/>
                  <a:gd name="T43" fmla="*/ 537 h 632"/>
                  <a:gd name="T44" fmla="*/ 38 w 54"/>
                  <a:gd name="T45" fmla="*/ 525 h 632"/>
                  <a:gd name="T46" fmla="*/ 38 w 54"/>
                  <a:gd name="T47" fmla="*/ 512 h 632"/>
                  <a:gd name="T48" fmla="*/ 39 w 54"/>
                  <a:gd name="T49" fmla="*/ 500 h 632"/>
                  <a:gd name="T50" fmla="*/ 41 w 54"/>
                  <a:gd name="T51" fmla="*/ 488 h 632"/>
                  <a:gd name="T52" fmla="*/ 41 w 54"/>
                  <a:gd name="T53" fmla="*/ 475 h 632"/>
                  <a:gd name="T54" fmla="*/ 42 w 54"/>
                  <a:gd name="T55" fmla="*/ 463 h 632"/>
                  <a:gd name="T56" fmla="*/ 42 w 54"/>
                  <a:gd name="T57" fmla="*/ 450 h 632"/>
                  <a:gd name="T58" fmla="*/ 43 w 54"/>
                  <a:gd name="T59" fmla="*/ 438 h 632"/>
                  <a:gd name="T60" fmla="*/ 43 w 54"/>
                  <a:gd name="T61" fmla="*/ 425 h 632"/>
                  <a:gd name="T62" fmla="*/ 44 w 54"/>
                  <a:gd name="T63" fmla="*/ 413 h 632"/>
                  <a:gd name="T64" fmla="*/ 44 w 54"/>
                  <a:gd name="T65" fmla="*/ 399 h 632"/>
                  <a:gd name="T66" fmla="*/ 44 w 54"/>
                  <a:gd name="T67" fmla="*/ 386 h 632"/>
                  <a:gd name="T68" fmla="*/ 45 w 54"/>
                  <a:gd name="T69" fmla="*/ 374 h 632"/>
                  <a:gd name="T70" fmla="*/ 45 w 54"/>
                  <a:gd name="T71" fmla="*/ 361 h 632"/>
                  <a:gd name="T72" fmla="*/ 47 w 54"/>
                  <a:gd name="T73" fmla="*/ 348 h 632"/>
                  <a:gd name="T74" fmla="*/ 47 w 54"/>
                  <a:gd name="T75" fmla="*/ 335 h 632"/>
                  <a:gd name="T76" fmla="*/ 47 w 54"/>
                  <a:gd name="T77" fmla="*/ 321 h 632"/>
                  <a:gd name="T78" fmla="*/ 48 w 54"/>
                  <a:gd name="T79" fmla="*/ 309 h 632"/>
                  <a:gd name="T80" fmla="*/ 48 w 54"/>
                  <a:gd name="T81" fmla="*/ 296 h 632"/>
                  <a:gd name="T82" fmla="*/ 48 w 54"/>
                  <a:gd name="T83" fmla="*/ 283 h 632"/>
                  <a:gd name="T84" fmla="*/ 49 w 54"/>
                  <a:gd name="T85" fmla="*/ 270 h 632"/>
                  <a:gd name="T86" fmla="*/ 49 w 54"/>
                  <a:gd name="T87" fmla="*/ 257 h 632"/>
                  <a:gd name="T88" fmla="*/ 49 w 54"/>
                  <a:gd name="T89" fmla="*/ 243 h 632"/>
                  <a:gd name="T90" fmla="*/ 49 w 54"/>
                  <a:gd name="T91" fmla="*/ 230 h 632"/>
                  <a:gd name="T92" fmla="*/ 50 w 54"/>
                  <a:gd name="T93" fmla="*/ 218 h 632"/>
                  <a:gd name="T94" fmla="*/ 50 w 54"/>
                  <a:gd name="T95" fmla="*/ 205 h 632"/>
                  <a:gd name="T96" fmla="*/ 50 w 54"/>
                  <a:gd name="T97" fmla="*/ 192 h 632"/>
                  <a:gd name="T98" fmla="*/ 50 w 54"/>
                  <a:gd name="T99" fmla="*/ 179 h 632"/>
                  <a:gd name="T100" fmla="*/ 51 w 54"/>
                  <a:gd name="T101" fmla="*/ 167 h 632"/>
                  <a:gd name="T102" fmla="*/ 51 w 54"/>
                  <a:gd name="T103" fmla="*/ 153 h 632"/>
                  <a:gd name="T104" fmla="*/ 51 w 54"/>
                  <a:gd name="T105" fmla="*/ 140 h 632"/>
                  <a:gd name="T106" fmla="*/ 51 w 54"/>
                  <a:gd name="T107" fmla="*/ 127 h 632"/>
                  <a:gd name="T108" fmla="*/ 53 w 54"/>
                  <a:gd name="T109" fmla="*/ 114 h 632"/>
                  <a:gd name="T110" fmla="*/ 53 w 54"/>
                  <a:gd name="T111" fmla="*/ 101 h 632"/>
                  <a:gd name="T112" fmla="*/ 53 w 54"/>
                  <a:gd name="T113" fmla="*/ 87 h 632"/>
                  <a:gd name="T114" fmla="*/ 53 w 54"/>
                  <a:gd name="T115" fmla="*/ 74 h 632"/>
                  <a:gd name="T116" fmla="*/ 53 w 54"/>
                  <a:gd name="T117" fmla="*/ 61 h 632"/>
                  <a:gd name="T118" fmla="*/ 54 w 54"/>
                  <a:gd name="T119" fmla="*/ 48 h 632"/>
                  <a:gd name="T120" fmla="*/ 54 w 54"/>
                  <a:gd name="T121" fmla="*/ 35 h 632"/>
                  <a:gd name="T122" fmla="*/ 54 w 54"/>
                  <a:gd name="T123" fmla="*/ 21 h 632"/>
                  <a:gd name="T124" fmla="*/ 54 w 54"/>
                  <a:gd name="T125" fmla="*/ 8 h 632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60000 65536"/>
                  <a:gd name="T187" fmla="*/ 0 60000 65536"/>
                  <a:gd name="T188" fmla="*/ 0 60000 65536"/>
                  <a:gd name="T189" fmla="*/ 0 w 54"/>
                  <a:gd name="T190" fmla="*/ 0 h 632"/>
                  <a:gd name="T191" fmla="*/ 54 w 54"/>
                  <a:gd name="T192" fmla="*/ 632 h 632"/>
                </a:gdLst>
                <a:ahLst/>
                <a:cxnLst>
                  <a:cxn ang="T126">
                    <a:pos x="T0" y="T1"/>
                  </a:cxn>
                  <a:cxn ang="T127">
                    <a:pos x="T2" y="T3"/>
                  </a:cxn>
                  <a:cxn ang="T128">
                    <a:pos x="T4" y="T5"/>
                  </a:cxn>
                  <a:cxn ang="T129">
                    <a:pos x="T6" y="T7"/>
                  </a:cxn>
                  <a:cxn ang="T130">
                    <a:pos x="T8" y="T9"/>
                  </a:cxn>
                  <a:cxn ang="T131">
                    <a:pos x="T10" y="T11"/>
                  </a:cxn>
                  <a:cxn ang="T132">
                    <a:pos x="T12" y="T13"/>
                  </a:cxn>
                  <a:cxn ang="T133">
                    <a:pos x="T14" y="T15"/>
                  </a:cxn>
                  <a:cxn ang="T134">
                    <a:pos x="T16" y="T17"/>
                  </a:cxn>
                  <a:cxn ang="T135">
                    <a:pos x="T18" y="T19"/>
                  </a:cxn>
                  <a:cxn ang="T136">
                    <a:pos x="T20" y="T21"/>
                  </a:cxn>
                  <a:cxn ang="T137">
                    <a:pos x="T22" y="T23"/>
                  </a:cxn>
                  <a:cxn ang="T138">
                    <a:pos x="T24" y="T25"/>
                  </a:cxn>
                  <a:cxn ang="T139">
                    <a:pos x="T26" y="T27"/>
                  </a:cxn>
                  <a:cxn ang="T140">
                    <a:pos x="T28" y="T29"/>
                  </a:cxn>
                  <a:cxn ang="T141">
                    <a:pos x="T30" y="T31"/>
                  </a:cxn>
                  <a:cxn ang="T142">
                    <a:pos x="T32" y="T33"/>
                  </a:cxn>
                  <a:cxn ang="T143">
                    <a:pos x="T34" y="T35"/>
                  </a:cxn>
                  <a:cxn ang="T144">
                    <a:pos x="T36" y="T37"/>
                  </a:cxn>
                  <a:cxn ang="T145">
                    <a:pos x="T38" y="T39"/>
                  </a:cxn>
                  <a:cxn ang="T146">
                    <a:pos x="T40" y="T41"/>
                  </a:cxn>
                  <a:cxn ang="T147">
                    <a:pos x="T42" y="T43"/>
                  </a:cxn>
                  <a:cxn ang="T148">
                    <a:pos x="T44" y="T45"/>
                  </a:cxn>
                  <a:cxn ang="T149">
                    <a:pos x="T46" y="T47"/>
                  </a:cxn>
                  <a:cxn ang="T150">
                    <a:pos x="T48" y="T49"/>
                  </a:cxn>
                  <a:cxn ang="T151">
                    <a:pos x="T50" y="T51"/>
                  </a:cxn>
                  <a:cxn ang="T152">
                    <a:pos x="T52" y="T53"/>
                  </a:cxn>
                  <a:cxn ang="T153">
                    <a:pos x="T54" y="T55"/>
                  </a:cxn>
                  <a:cxn ang="T154">
                    <a:pos x="T56" y="T57"/>
                  </a:cxn>
                  <a:cxn ang="T155">
                    <a:pos x="T58" y="T59"/>
                  </a:cxn>
                  <a:cxn ang="T156">
                    <a:pos x="T60" y="T61"/>
                  </a:cxn>
                  <a:cxn ang="T157">
                    <a:pos x="T62" y="T63"/>
                  </a:cxn>
                  <a:cxn ang="T158">
                    <a:pos x="T64" y="T65"/>
                  </a:cxn>
                  <a:cxn ang="T159">
                    <a:pos x="T66" y="T67"/>
                  </a:cxn>
                  <a:cxn ang="T160">
                    <a:pos x="T68" y="T69"/>
                  </a:cxn>
                  <a:cxn ang="T161">
                    <a:pos x="T70" y="T71"/>
                  </a:cxn>
                  <a:cxn ang="T162">
                    <a:pos x="T72" y="T73"/>
                  </a:cxn>
                  <a:cxn ang="T163">
                    <a:pos x="T74" y="T75"/>
                  </a:cxn>
                  <a:cxn ang="T164">
                    <a:pos x="T76" y="T77"/>
                  </a:cxn>
                  <a:cxn ang="T165">
                    <a:pos x="T78" y="T79"/>
                  </a:cxn>
                  <a:cxn ang="T166">
                    <a:pos x="T80" y="T81"/>
                  </a:cxn>
                  <a:cxn ang="T167">
                    <a:pos x="T82" y="T83"/>
                  </a:cxn>
                  <a:cxn ang="T168">
                    <a:pos x="T84" y="T85"/>
                  </a:cxn>
                  <a:cxn ang="T169">
                    <a:pos x="T86" y="T87"/>
                  </a:cxn>
                  <a:cxn ang="T170">
                    <a:pos x="T88" y="T89"/>
                  </a:cxn>
                  <a:cxn ang="T171">
                    <a:pos x="T90" y="T91"/>
                  </a:cxn>
                  <a:cxn ang="T172">
                    <a:pos x="T92" y="T93"/>
                  </a:cxn>
                  <a:cxn ang="T173">
                    <a:pos x="T94" y="T95"/>
                  </a:cxn>
                  <a:cxn ang="T174">
                    <a:pos x="T96" y="T97"/>
                  </a:cxn>
                  <a:cxn ang="T175">
                    <a:pos x="T98" y="T99"/>
                  </a:cxn>
                  <a:cxn ang="T176">
                    <a:pos x="T100" y="T101"/>
                  </a:cxn>
                  <a:cxn ang="T177">
                    <a:pos x="T102" y="T103"/>
                  </a:cxn>
                  <a:cxn ang="T178">
                    <a:pos x="T104" y="T105"/>
                  </a:cxn>
                  <a:cxn ang="T179">
                    <a:pos x="T106" y="T107"/>
                  </a:cxn>
                  <a:cxn ang="T180">
                    <a:pos x="T108" y="T109"/>
                  </a:cxn>
                  <a:cxn ang="T181">
                    <a:pos x="T110" y="T111"/>
                  </a:cxn>
                  <a:cxn ang="T182">
                    <a:pos x="T112" y="T113"/>
                  </a:cxn>
                  <a:cxn ang="T183">
                    <a:pos x="T114" y="T115"/>
                  </a:cxn>
                  <a:cxn ang="T184">
                    <a:pos x="T116" y="T117"/>
                  </a:cxn>
                  <a:cxn ang="T185">
                    <a:pos x="T118" y="T119"/>
                  </a:cxn>
                  <a:cxn ang="T186">
                    <a:pos x="T120" y="T121"/>
                  </a:cxn>
                  <a:cxn ang="T187">
                    <a:pos x="T122" y="T123"/>
                  </a:cxn>
                  <a:cxn ang="T188">
                    <a:pos x="T124" y="T125"/>
                  </a:cxn>
                </a:cxnLst>
                <a:rect l="T189" t="T190" r="T191" b="T192"/>
                <a:pathLst>
                  <a:path w="54" h="632">
                    <a:moveTo>
                      <a:pt x="0" y="471"/>
                    </a:moveTo>
                    <a:lnTo>
                      <a:pt x="1" y="471"/>
                    </a:lnTo>
                    <a:lnTo>
                      <a:pt x="1" y="473"/>
                    </a:lnTo>
                    <a:lnTo>
                      <a:pt x="1" y="474"/>
                    </a:lnTo>
                    <a:lnTo>
                      <a:pt x="1" y="475"/>
                    </a:lnTo>
                    <a:lnTo>
                      <a:pt x="1" y="476"/>
                    </a:lnTo>
                    <a:lnTo>
                      <a:pt x="1" y="477"/>
                    </a:lnTo>
                    <a:lnTo>
                      <a:pt x="1" y="479"/>
                    </a:lnTo>
                    <a:lnTo>
                      <a:pt x="1" y="480"/>
                    </a:lnTo>
                    <a:lnTo>
                      <a:pt x="1" y="481"/>
                    </a:lnTo>
                    <a:lnTo>
                      <a:pt x="1" y="482"/>
                    </a:lnTo>
                    <a:lnTo>
                      <a:pt x="1" y="483"/>
                    </a:lnTo>
                    <a:lnTo>
                      <a:pt x="1" y="485"/>
                    </a:lnTo>
                    <a:lnTo>
                      <a:pt x="1" y="486"/>
                    </a:lnTo>
                    <a:lnTo>
                      <a:pt x="1" y="487"/>
                    </a:lnTo>
                    <a:lnTo>
                      <a:pt x="1" y="488"/>
                    </a:lnTo>
                    <a:lnTo>
                      <a:pt x="1" y="489"/>
                    </a:lnTo>
                    <a:lnTo>
                      <a:pt x="1" y="491"/>
                    </a:lnTo>
                    <a:lnTo>
                      <a:pt x="1" y="492"/>
                    </a:lnTo>
                    <a:lnTo>
                      <a:pt x="1" y="493"/>
                    </a:lnTo>
                    <a:lnTo>
                      <a:pt x="2" y="493"/>
                    </a:lnTo>
                    <a:lnTo>
                      <a:pt x="2" y="494"/>
                    </a:lnTo>
                    <a:lnTo>
                      <a:pt x="2" y="495"/>
                    </a:lnTo>
                    <a:lnTo>
                      <a:pt x="2" y="497"/>
                    </a:lnTo>
                    <a:lnTo>
                      <a:pt x="2" y="498"/>
                    </a:lnTo>
                    <a:lnTo>
                      <a:pt x="2" y="499"/>
                    </a:lnTo>
                    <a:lnTo>
                      <a:pt x="2" y="500"/>
                    </a:lnTo>
                    <a:lnTo>
                      <a:pt x="2" y="501"/>
                    </a:lnTo>
                    <a:lnTo>
                      <a:pt x="2" y="503"/>
                    </a:lnTo>
                    <a:lnTo>
                      <a:pt x="2" y="504"/>
                    </a:lnTo>
                    <a:lnTo>
                      <a:pt x="2" y="505"/>
                    </a:lnTo>
                    <a:lnTo>
                      <a:pt x="2" y="506"/>
                    </a:lnTo>
                    <a:lnTo>
                      <a:pt x="2" y="507"/>
                    </a:lnTo>
                    <a:lnTo>
                      <a:pt x="2" y="509"/>
                    </a:lnTo>
                    <a:lnTo>
                      <a:pt x="2" y="510"/>
                    </a:lnTo>
                    <a:lnTo>
                      <a:pt x="2" y="511"/>
                    </a:lnTo>
                    <a:lnTo>
                      <a:pt x="2" y="512"/>
                    </a:lnTo>
                    <a:lnTo>
                      <a:pt x="3" y="512"/>
                    </a:lnTo>
                    <a:lnTo>
                      <a:pt x="3" y="513"/>
                    </a:lnTo>
                    <a:lnTo>
                      <a:pt x="3" y="515"/>
                    </a:lnTo>
                    <a:lnTo>
                      <a:pt x="3" y="516"/>
                    </a:lnTo>
                    <a:lnTo>
                      <a:pt x="3" y="517"/>
                    </a:lnTo>
                    <a:lnTo>
                      <a:pt x="3" y="518"/>
                    </a:lnTo>
                    <a:lnTo>
                      <a:pt x="3" y="519"/>
                    </a:lnTo>
                    <a:lnTo>
                      <a:pt x="3" y="521"/>
                    </a:lnTo>
                    <a:lnTo>
                      <a:pt x="3" y="522"/>
                    </a:lnTo>
                    <a:lnTo>
                      <a:pt x="3" y="523"/>
                    </a:lnTo>
                    <a:lnTo>
                      <a:pt x="3" y="524"/>
                    </a:lnTo>
                    <a:lnTo>
                      <a:pt x="3" y="525"/>
                    </a:lnTo>
                    <a:lnTo>
                      <a:pt x="3" y="527"/>
                    </a:lnTo>
                    <a:lnTo>
                      <a:pt x="3" y="528"/>
                    </a:lnTo>
                    <a:lnTo>
                      <a:pt x="3" y="529"/>
                    </a:lnTo>
                    <a:lnTo>
                      <a:pt x="3" y="530"/>
                    </a:lnTo>
                    <a:lnTo>
                      <a:pt x="5" y="530"/>
                    </a:lnTo>
                    <a:lnTo>
                      <a:pt x="5" y="531"/>
                    </a:lnTo>
                    <a:lnTo>
                      <a:pt x="5" y="533"/>
                    </a:lnTo>
                    <a:lnTo>
                      <a:pt x="5" y="534"/>
                    </a:lnTo>
                    <a:lnTo>
                      <a:pt x="5" y="535"/>
                    </a:lnTo>
                    <a:lnTo>
                      <a:pt x="5" y="536"/>
                    </a:lnTo>
                    <a:lnTo>
                      <a:pt x="5" y="537"/>
                    </a:lnTo>
                    <a:lnTo>
                      <a:pt x="5" y="539"/>
                    </a:lnTo>
                    <a:lnTo>
                      <a:pt x="5" y="540"/>
                    </a:lnTo>
                    <a:lnTo>
                      <a:pt x="5" y="541"/>
                    </a:lnTo>
                    <a:lnTo>
                      <a:pt x="5" y="542"/>
                    </a:lnTo>
                    <a:lnTo>
                      <a:pt x="5" y="543"/>
                    </a:lnTo>
                    <a:lnTo>
                      <a:pt x="5" y="545"/>
                    </a:lnTo>
                    <a:lnTo>
                      <a:pt x="5" y="546"/>
                    </a:lnTo>
                    <a:lnTo>
                      <a:pt x="6" y="546"/>
                    </a:lnTo>
                    <a:lnTo>
                      <a:pt x="6" y="547"/>
                    </a:lnTo>
                    <a:lnTo>
                      <a:pt x="6" y="548"/>
                    </a:lnTo>
                    <a:lnTo>
                      <a:pt x="6" y="549"/>
                    </a:lnTo>
                    <a:lnTo>
                      <a:pt x="6" y="551"/>
                    </a:lnTo>
                    <a:lnTo>
                      <a:pt x="6" y="552"/>
                    </a:lnTo>
                    <a:lnTo>
                      <a:pt x="6" y="553"/>
                    </a:lnTo>
                    <a:lnTo>
                      <a:pt x="6" y="554"/>
                    </a:lnTo>
                    <a:lnTo>
                      <a:pt x="6" y="555"/>
                    </a:lnTo>
                    <a:lnTo>
                      <a:pt x="6" y="557"/>
                    </a:lnTo>
                    <a:lnTo>
                      <a:pt x="6" y="558"/>
                    </a:lnTo>
                    <a:lnTo>
                      <a:pt x="6" y="559"/>
                    </a:lnTo>
                    <a:lnTo>
                      <a:pt x="6" y="560"/>
                    </a:lnTo>
                    <a:lnTo>
                      <a:pt x="7" y="560"/>
                    </a:lnTo>
                    <a:lnTo>
                      <a:pt x="7" y="561"/>
                    </a:lnTo>
                    <a:lnTo>
                      <a:pt x="7" y="563"/>
                    </a:lnTo>
                    <a:lnTo>
                      <a:pt x="7" y="564"/>
                    </a:lnTo>
                    <a:lnTo>
                      <a:pt x="7" y="565"/>
                    </a:lnTo>
                    <a:lnTo>
                      <a:pt x="7" y="566"/>
                    </a:lnTo>
                    <a:lnTo>
                      <a:pt x="7" y="567"/>
                    </a:lnTo>
                    <a:lnTo>
                      <a:pt x="7" y="569"/>
                    </a:lnTo>
                    <a:lnTo>
                      <a:pt x="7" y="570"/>
                    </a:lnTo>
                    <a:lnTo>
                      <a:pt x="7" y="571"/>
                    </a:lnTo>
                    <a:lnTo>
                      <a:pt x="7" y="572"/>
                    </a:lnTo>
                    <a:lnTo>
                      <a:pt x="8" y="573"/>
                    </a:lnTo>
                    <a:lnTo>
                      <a:pt x="8" y="575"/>
                    </a:lnTo>
                    <a:lnTo>
                      <a:pt x="8" y="576"/>
                    </a:lnTo>
                    <a:lnTo>
                      <a:pt x="8" y="577"/>
                    </a:lnTo>
                    <a:lnTo>
                      <a:pt x="8" y="578"/>
                    </a:lnTo>
                    <a:lnTo>
                      <a:pt x="8" y="579"/>
                    </a:lnTo>
                    <a:lnTo>
                      <a:pt x="8" y="581"/>
                    </a:lnTo>
                    <a:lnTo>
                      <a:pt x="8" y="582"/>
                    </a:lnTo>
                    <a:lnTo>
                      <a:pt x="8" y="583"/>
                    </a:lnTo>
                    <a:lnTo>
                      <a:pt x="8" y="584"/>
                    </a:lnTo>
                    <a:lnTo>
                      <a:pt x="9" y="584"/>
                    </a:lnTo>
                    <a:lnTo>
                      <a:pt x="9" y="585"/>
                    </a:lnTo>
                    <a:lnTo>
                      <a:pt x="9" y="587"/>
                    </a:lnTo>
                    <a:lnTo>
                      <a:pt x="9" y="588"/>
                    </a:lnTo>
                    <a:lnTo>
                      <a:pt x="9" y="589"/>
                    </a:lnTo>
                    <a:lnTo>
                      <a:pt x="9" y="590"/>
                    </a:lnTo>
                    <a:lnTo>
                      <a:pt x="9" y="591"/>
                    </a:lnTo>
                    <a:lnTo>
                      <a:pt x="9" y="593"/>
                    </a:lnTo>
                    <a:lnTo>
                      <a:pt x="9" y="594"/>
                    </a:lnTo>
                    <a:lnTo>
                      <a:pt x="11" y="594"/>
                    </a:lnTo>
                    <a:lnTo>
                      <a:pt x="11" y="595"/>
                    </a:lnTo>
                    <a:lnTo>
                      <a:pt x="11" y="596"/>
                    </a:lnTo>
                    <a:lnTo>
                      <a:pt x="11" y="597"/>
                    </a:lnTo>
                    <a:lnTo>
                      <a:pt x="11" y="599"/>
                    </a:lnTo>
                    <a:lnTo>
                      <a:pt x="11" y="600"/>
                    </a:lnTo>
                    <a:lnTo>
                      <a:pt x="11" y="601"/>
                    </a:lnTo>
                    <a:lnTo>
                      <a:pt x="11" y="602"/>
                    </a:lnTo>
                    <a:lnTo>
                      <a:pt x="12" y="602"/>
                    </a:lnTo>
                    <a:lnTo>
                      <a:pt x="12" y="603"/>
                    </a:lnTo>
                    <a:lnTo>
                      <a:pt x="12" y="605"/>
                    </a:lnTo>
                    <a:lnTo>
                      <a:pt x="12" y="606"/>
                    </a:lnTo>
                    <a:lnTo>
                      <a:pt x="12" y="607"/>
                    </a:lnTo>
                    <a:lnTo>
                      <a:pt x="12" y="608"/>
                    </a:lnTo>
                    <a:lnTo>
                      <a:pt x="12" y="609"/>
                    </a:lnTo>
                    <a:lnTo>
                      <a:pt x="13" y="609"/>
                    </a:lnTo>
                    <a:lnTo>
                      <a:pt x="13" y="611"/>
                    </a:lnTo>
                    <a:lnTo>
                      <a:pt x="13" y="612"/>
                    </a:lnTo>
                    <a:lnTo>
                      <a:pt x="13" y="613"/>
                    </a:lnTo>
                    <a:lnTo>
                      <a:pt x="13" y="614"/>
                    </a:lnTo>
                    <a:lnTo>
                      <a:pt x="13" y="615"/>
                    </a:lnTo>
                    <a:lnTo>
                      <a:pt x="14" y="615"/>
                    </a:lnTo>
                    <a:lnTo>
                      <a:pt x="14" y="617"/>
                    </a:lnTo>
                    <a:lnTo>
                      <a:pt x="14" y="618"/>
                    </a:lnTo>
                    <a:lnTo>
                      <a:pt x="14" y="619"/>
                    </a:lnTo>
                    <a:lnTo>
                      <a:pt x="14" y="620"/>
                    </a:lnTo>
                    <a:lnTo>
                      <a:pt x="15" y="620"/>
                    </a:lnTo>
                    <a:lnTo>
                      <a:pt x="15" y="621"/>
                    </a:lnTo>
                    <a:lnTo>
                      <a:pt x="15" y="623"/>
                    </a:lnTo>
                    <a:lnTo>
                      <a:pt x="15" y="624"/>
                    </a:lnTo>
                    <a:lnTo>
                      <a:pt x="15" y="625"/>
                    </a:lnTo>
                    <a:lnTo>
                      <a:pt x="17" y="625"/>
                    </a:lnTo>
                    <a:lnTo>
                      <a:pt x="17" y="626"/>
                    </a:lnTo>
                    <a:lnTo>
                      <a:pt x="17" y="627"/>
                    </a:lnTo>
                    <a:lnTo>
                      <a:pt x="18" y="629"/>
                    </a:lnTo>
                    <a:lnTo>
                      <a:pt x="18" y="630"/>
                    </a:lnTo>
                    <a:lnTo>
                      <a:pt x="19" y="630"/>
                    </a:lnTo>
                    <a:lnTo>
                      <a:pt x="19" y="631"/>
                    </a:lnTo>
                    <a:lnTo>
                      <a:pt x="20" y="631"/>
                    </a:lnTo>
                    <a:lnTo>
                      <a:pt x="20" y="632"/>
                    </a:lnTo>
                    <a:lnTo>
                      <a:pt x="21" y="632"/>
                    </a:lnTo>
                    <a:lnTo>
                      <a:pt x="21" y="631"/>
                    </a:lnTo>
                    <a:lnTo>
                      <a:pt x="23" y="631"/>
                    </a:lnTo>
                    <a:lnTo>
                      <a:pt x="23" y="630"/>
                    </a:lnTo>
                    <a:lnTo>
                      <a:pt x="24" y="630"/>
                    </a:lnTo>
                    <a:lnTo>
                      <a:pt x="24" y="629"/>
                    </a:lnTo>
                    <a:lnTo>
                      <a:pt x="24" y="627"/>
                    </a:lnTo>
                    <a:lnTo>
                      <a:pt x="25" y="627"/>
                    </a:lnTo>
                    <a:lnTo>
                      <a:pt x="25" y="626"/>
                    </a:lnTo>
                    <a:lnTo>
                      <a:pt x="25" y="625"/>
                    </a:lnTo>
                    <a:lnTo>
                      <a:pt x="26" y="625"/>
                    </a:lnTo>
                    <a:lnTo>
                      <a:pt x="26" y="624"/>
                    </a:lnTo>
                    <a:lnTo>
                      <a:pt x="26" y="623"/>
                    </a:lnTo>
                    <a:lnTo>
                      <a:pt x="26" y="621"/>
                    </a:lnTo>
                    <a:lnTo>
                      <a:pt x="26" y="620"/>
                    </a:lnTo>
                    <a:lnTo>
                      <a:pt x="27" y="620"/>
                    </a:lnTo>
                    <a:lnTo>
                      <a:pt x="27" y="619"/>
                    </a:lnTo>
                    <a:lnTo>
                      <a:pt x="27" y="618"/>
                    </a:lnTo>
                    <a:lnTo>
                      <a:pt x="27" y="617"/>
                    </a:lnTo>
                    <a:lnTo>
                      <a:pt x="27" y="615"/>
                    </a:lnTo>
                    <a:lnTo>
                      <a:pt x="29" y="615"/>
                    </a:lnTo>
                    <a:lnTo>
                      <a:pt x="29" y="614"/>
                    </a:lnTo>
                    <a:lnTo>
                      <a:pt x="29" y="613"/>
                    </a:lnTo>
                    <a:lnTo>
                      <a:pt x="29" y="612"/>
                    </a:lnTo>
                    <a:lnTo>
                      <a:pt x="29" y="611"/>
                    </a:lnTo>
                    <a:lnTo>
                      <a:pt x="29" y="609"/>
                    </a:lnTo>
                    <a:lnTo>
                      <a:pt x="29" y="608"/>
                    </a:lnTo>
                    <a:lnTo>
                      <a:pt x="30" y="608"/>
                    </a:lnTo>
                    <a:lnTo>
                      <a:pt x="30" y="607"/>
                    </a:lnTo>
                    <a:lnTo>
                      <a:pt x="30" y="606"/>
                    </a:lnTo>
                    <a:lnTo>
                      <a:pt x="30" y="605"/>
                    </a:lnTo>
                    <a:lnTo>
                      <a:pt x="30" y="603"/>
                    </a:lnTo>
                    <a:lnTo>
                      <a:pt x="30" y="602"/>
                    </a:lnTo>
                    <a:lnTo>
                      <a:pt x="30" y="601"/>
                    </a:lnTo>
                    <a:lnTo>
                      <a:pt x="31" y="601"/>
                    </a:lnTo>
                    <a:lnTo>
                      <a:pt x="31" y="600"/>
                    </a:lnTo>
                    <a:lnTo>
                      <a:pt x="31" y="599"/>
                    </a:lnTo>
                    <a:lnTo>
                      <a:pt x="31" y="597"/>
                    </a:lnTo>
                    <a:lnTo>
                      <a:pt x="31" y="596"/>
                    </a:lnTo>
                    <a:lnTo>
                      <a:pt x="31" y="595"/>
                    </a:lnTo>
                    <a:lnTo>
                      <a:pt x="31" y="594"/>
                    </a:lnTo>
                    <a:lnTo>
                      <a:pt x="31" y="593"/>
                    </a:lnTo>
                    <a:lnTo>
                      <a:pt x="32" y="593"/>
                    </a:lnTo>
                    <a:lnTo>
                      <a:pt x="32" y="591"/>
                    </a:lnTo>
                    <a:lnTo>
                      <a:pt x="32" y="590"/>
                    </a:lnTo>
                    <a:lnTo>
                      <a:pt x="32" y="589"/>
                    </a:lnTo>
                    <a:lnTo>
                      <a:pt x="32" y="588"/>
                    </a:lnTo>
                    <a:lnTo>
                      <a:pt x="32" y="587"/>
                    </a:lnTo>
                    <a:lnTo>
                      <a:pt x="32" y="585"/>
                    </a:lnTo>
                    <a:lnTo>
                      <a:pt x="32" y="584"/>
                    </a:lnTo>
                    <a:lnTo>
                      <a:pt x="32" y="583"/>
                    </a:lnTo>
                    <a:lnTo>
                      <a:pt x="33" y="583"/>
                    </a:lnTo>
                    <a:lnTo>
                      <a:pt x="33" y="582"/>
                    </a:lnTo>
                    <a:lnTo>
                      <a:pt x="33" y="581"/>
                    </a:lnTo>
                    <a:lnTo>
                      <a:pt x="33" y="579"/>
                    </a:lnTo>
                    <a:lnTo>
                      <a:pt x="33" y="578"/>
                    </a:lnTo>
                    <a:lnTo>
                      <a:pt x="33" y="577"/>
                    </a:lnTo>
                    <a:lnTo>
                      <a:pt x="33" y="576"/>
                    </a:lnTo>
                    <a:lnTo>
                      <a:pt x="33" y="575"/>
                    </a:lnTo>
                    <a:lnTo>
                      <a:pt x="33" y="573"/>
                    </a:lnTo>
                    <a:lnTo>
                      <a:pt x="33" y="572"/>
                    </a:lnTo>
                    <a:lnTo>
                      <a:pt x="35" y="571"/>
                    </a:lnTo>
                    <a:lnTo>
                      <a:pt x="35" y="570"/>
                    </a:lnTo>
                    <a:lnTo>
                      <a:pt x="35" y="569"/>
                    </a:lnTo>
                    <a:lnTo>
                      <a:pt x="35" y="567"/>
                    </a:lnTo>
                    <a:lnTo>
                      <a:pt x="35" y="566"/>
                    </a:lnTo>
                    <a:lnTo>
                      <a:pt x="35" y="565"/>
                    </a:lnTo>
                    <a:lnTo>
                      <a:pt x="35" y="564"/>
                    </a:lnTo>
                    <a:lnTo>
                      <a:pt x="35" y="563"/>
                    </a:lnTo>
                    <a:lnTo>
                      <a:pt x="35" y="561"/>
                    </a:lnTo>
                    <a:lnTo>
                      <a:pt x="35" y="560"/>
                    </a:lnTo>
                    <a:lnTo>
                      <a:pt x="35" y="559"/>
                    </a:lnTo>
                    <a:lnTo>
                      <a:pt x="36" y="559"/>
                    </a:lnTo>
                    <a:lnTo>
                      <a:pt x="36" y="558"/>
                    </a:lnTo>
                    <a:lnTo>
                      <a:pt x="36" y="557"/>
                    </a:lnTo>
                    <a:lnTo>
                      <a:pt x="36" y="555"/>
                    </a:lnTo>
                    <a:lnTo>
                      <a:pt x="36" y="554"/>
                    </a:lnTo>
                    <a:lnTo>
                      <a:pt x="36" y="553"/>
                    </a:lnTo>
                    <a:lnTo>
                      <a:pt x="36" y="552"/>
                    </a:lnTo>
                    <a:lnTo>
                      <a:pt x="36" y="551"/>
                    </a:lnTo>
                    <a:lnTo>
                      <a:pt x="36" y="549"/>
                    </a:lnTo>
                    <a:lnTo>
                      <a:pt x="36" y="548"/>
                    </a:lnTo>
                    <a:lnTo>
                      <a:pt x="36" y="547"/>
                    </a:lnTo>
                    <a:lnTo>
                      <a:pt x="36" y="546"/>
                    </a:lnTo>
                    <a:lnTo>
                      <a:pt x="36" y="545"/>
                    </a:lnTo>
                    <a:lnTo>
                      <a:pt x="37" y="545"/>
                    </a:lnTo>
                    <a:lnTo>
                      <a:pt x="37" y="543"/>
                    </a:lnTo>
                    <a:lnTo>
                      <a:pt x="37" y="542"/>
                    </a:lnTo>
                    <a:lnTo>
                      <a:pt x="37" y="541"/>
                    </a:lnTo>
                    <a:lnTo>
                      <a:pt x="37" y="540"/>
                    </a:lnTo>
                    <a:lnTo>
                      <a:pt x="37" y="539"/>
                    </a:lnTo>
                    <a:lnTo>
                      <a:pt x="37" y="537"/>
                    </a:lnTo>
                    <a:lnTo>
                      <a:pt x="37" y="536"/>
                    </a:lnTo>
                    <a:lnTo>
                      <a:pt x="37" y="535"/>
                    </a:lnTo>
                    <a:lnTo>
                      <a:pt x="37" y="534"/>
                    </a:lnTo>
                    <a:lnTo>
                      <a:pt x="37" y="533"/>
                    </a:lnTo>
                    <a:lnTo>
                      <a:pt x="37" y="531"/>
                    </a:lnTo>
                    <a:lnTo>
                      <a:pt x="37" y="530"/>
                    </a:lnTo>
                    <a:lnTo>
                      <a:pt x="37" y="529"/>
                    </a:lnTo>
                    <a:lnTo>
                      <a:pt x="38" y="529"/>
                    </a:lnTo>
                    <a:lnTo>
                      <a:pt x="38" y="528"/>
                    </a:lnTo>
                    <a:lnTo>
                      <a:pt x="38" y="527"/>
                    </a:lnTo>
                    <a:lnTo>
                      <a:pt x="38" y="525"/>
                    </a:lnTo>
                    <a:lnTo>
                      <a:pt x="38" y="524"/>
                    </a:lnTo>
                    <a:lnTo>
                      <a:pt x="38" y="523"/>
                    </a:lnTo>
                    <a:lnTo>
                      <a:pt x="38" y="522"/>
                    </a:lnTo>
                    <a:lnTo>
                      <a:pt x="38" y="521"/>
                    </a:lnTo>
                    <a:lnTo>
                      <a:pt x="38" y="519"/>
                    </a:lnTo>
                    <a:lnTo>
                      <a:pt x="38" y="518"/>
                    </a:lnTo>
                    <a:lnTo>
                      <a:pt x="38" y="517"/>
                    </a:lnTo>
                    <a:lnTo>
                      <a:pt x="38" y="516"/>
                    </a:lnTo>
                    <a:lnTo>
                      <a:pt x="38" y="515"/>
                    </a:lnTo>
                    <a:lnTo>
                      <a:pt x="38" y="513"/>
                    </a:lnTo>
                    <a:lnTo>
                      <a:pt x="38" y="512"/>
                    </a:lnTo>
                    <a:lnTo>
                      <a:pt x="38" y="511"/>
                    </a:lnTo>
                    <a:lnTo>
                      <a:pt x="39" y="511"/>
                    </a:lnTo>
                    <a:lnTo>
                      <a:pt x="39" y="510"/>
                    </a:lnTo>
                    <a:lnTo>
                      <a:pt x="39" y="509"/>
                    </a:lnTo>
                    <a:lnTo>
                      <a:pt x="39" y="507"/>
                    </a:lnTo>
                    <a:lnTo>
                      <a:pt x="39" y="506"/>
                    </a:lnTo>
                    <a:lnTo>
                      <a:pt x="39" y="505"/>
                    </a:lnTo>
                    <a:lnTo>
                      <a:pt x="39" y="504"/>
                    </a:lnTo>
                    <a:lnTo>
                      <a:pt x="39" y="503"/>
                    </a:lnTo>
                    <a:lnTo>
                      <a:pt x="39" y="501"/>
                    </a:lnTo>
                    <a:lnTo>
                      <a:pt x="39" y="500"/>
                    </a:lnTo>
                    <a:lnTo>
                      <a:pt x="39" y="499"/>
                    </a:lnTo>
                    <a:lnTo>
                      <a:pt x="39" y="498"/>
                    </a:lnTo>
                    <a:lnTo>
                      <a:pt x="39" y="497"/>
                    </a:lnTo>
                    <a:lnTo>
                      <a:pt x="39" y="495"/>
                    </a:lnTo>
                    <a:lnTo>
                      <a:pt x="39" y="494"/>
                    </a:lnTo>
                    <a:lnTo>
                      <a:pt x="39" y="493"/>
                    </a:lnTo>
                    <a:lnTo>
                      <a:pt x="39" y="492"/>
                    </a:lnTo>
                    <a:lnTo>
                      <a:pt x="39" y="491"/>
                    </a:lnTo>
                    <a:lnTo>
                      <a:pt x="41" y="491"/>
                    </a:lnTo>
                    <a:lnTo>
                      <a:pt x="41" y="489"/>
                    </a:lnTo>
                    <a:lnTo>
                      <a:pt x="41" y="488"/>
                    </a:lnTo>
                    <a:lnTo>
                      <a:pt x="41" y="487"/>
                    </a:lnTo>
                    <a:lnTo>
                      <a:pt x="41" y="486"/>
                    </a:lnTo>
                    <a:lnTo>
                      <a:pt x="41" y="485"/>
                    </a:lnTo>
                    <a:lnTo>
                      <a:pt x="41" y="483"/>
                    </a:lnTo>
                    <a:lnTo>
                      <a:pt x="41" y="482"/>
                    </a:lnTo>
                    <a:lnTo>
                      <a:pt x="41" y="481"/>
                    </a:lnTo>
                    <a:lnTo>
                      <a:pt x="41" y="480"/>
                    </a:lnTo>
                    <a:lnTo>
                      <a:pt x="41" y="479"/>
                    </a:lnTo>
                    <a:lnTo>
                      <a:pt x="41" y="477"/>
                    </a:lnTo>
                    <a:lnTo>
                      <a:pt x="41" y="476"/>
                    </a:lnTo>
                    <a:lnTo>
                      <a:pt x="41" y="475"/>
                    </a:lnTo>
                    <a:lnTo>
                      <a:pt x="41" y="474"/>
                    </a:lnTo>
                    <a:lnTo>
                      <a:pt x="41" y="473"/>
                    </a:lnTo>
                    <a:lnTo>
                      <a:pt x="41" y="471"/>
                    </a:lnTo>
                    <a:lnTo>
                      <a:pt x="41" y="470"/>
                    </a:lnTo>
                    <a:lnTo>
                      <a:pt x="41" y="469"/>
                    </a:lnTo>
                    <a:lnTo>
                      <a:pt x="42" y="469"/>
                    </a:lnTo>
                    <a:lnTo>
                      <a:pt x="42" y="468"/>
                    </a:lnTo>
                    <a:lnTo>
                      <a:pt x="42" y="467"/>
                    </a:lnTo>
                    <a:lnTo>
                      <a:pt x="42" y="465"/>
                    </a:lnTo>
                    <a:lnTo>
                      <a:pt x="42" y="464"/>
                    </a:lnTo>
                    <a:lnTo>
                      <a:pt x="42" y="463"/>
                    </a:lnTo>
                    <a:lnTo>
                      <a:pt x="42" y="462"/>
                    </a:lnTo>
                    <a:lnTo>
                      <a:pt x="42" y="461"/>
                    </a:lnTo>
                    <a:lnTo>
                      <a:pt x="42" y="459"/>
                    </a:lnTo>
                    <a:lnTo>
                      <a:pt x="42" y="458"/>
                    </a:lnTo>
                    <a:lnTo>
                      <a:pt x="42" y="457"/>
                    </a:lnTo>
                    <a:lnTo>
                      <a:pt x="42" y="456"/>
                    </a:lnTo>
                    <a:lnTo>
                      <a:pt x="42" y="455"/>
                    </a:lnTo>
                    <a:lnTo>
                      <a:pt x="42" y="453"/>
                    </a:lnTo>
                    <a:lnTo>
                      <a:pt x="42" y="452"/>
                    </a:lnTo>
                    <a:lnTo>
                      <a:pt x="42" y="451"/>
                    </a:lnTo>
                    <a:lnTo>
                      <a:pt x="42" y="450"/>
                    </a:lnTo>
                    <a:lnTo>
                      <a:pt x="42" y="449"/>
                    </a:lnTo>
                    <a:lnTo>
                      <a:pt x="42" y="447"/>
                    </a:lnTo>
                    <a:lnTo>
                      <a:pt x="42" y="446"/>
                    </a:lnTo>
                    <a:lnTo>
                      <a:pt x="42" y="445"/>
                    </a:lnTo>
                    <a:lnTo>
                      <a:pt x="42" y="444"/>
                    </a:lnTo>
                    <a:lnTo>
                      <a:pt x="43" y="444"/>
                    </a:lnTo>
                    <a:lnTo>
                      <a:pt x="43" y="443"/>
                    </a:lnTo>
                    <a:lnTo>
                      <a:pt x="43" y="441"/>
                    </a:lnTo>
                    <a:lnTo>
                      <a:pt x="43" y="440"/>
                    </a:lnTo>
                    <a:lnTo>
                      <a:pt x="43" y="439"/>
                    </a:lnTo>
                    <a:lnTo>
                      <a:pt x="43" y="438"/>
                    </a:lnTo>
                    <a:lnTo>
                      <a:pt x="43" y="437"/>
                    </a:lnTo>
                    <a:lnTo>
                      <a:pt x="43" y="435"/>
                    </a:lnTo>
                    <a:lnTo>
                      <a:pt x="43" y="434"/>
                    </a:lnTo>
                    <a:lnTo>
                      <a:pt x="43" y="433"/>
                    </a:lnTo>
                    <a:lnTo>
                      <a:pt x="43" y="432"/>
                    </a:lnTo>
                    <a:lnTo>
                      <a:pt x="43" y="431"/>
                    </a:lnTo>
                    <a:lnTo>
                      <a:pt x="43" y="429"/>
                    </a:lnTo>
                    <a:lnTo>
                      <a:pt x="43" y="428"/>
                    </a:lnTo>
                    <a:lnTo>
                      <a:pt x="43" y="427"/>
                    </a:lnTo>
                    <a:lnTo>
                      <a:pt x="43" y="426"/>
                    </a:lnTo>
                    <a:lnTo>
                      <a:pt x="43" y="425"/>
                    </a:lnTo>
                    <a:lnTo>
                      <a:pt x="43" y="423"/>
                    </a:lnTo>
                    <a:lnTo>
                      <a:pt x="43" y="422"/>
                    </a:lnTo>
                    <a:lnTo>
                      <a:pt x="43" y="421"/>
                    </a:lnTo>
                    <a:lnTo>
                      <a:pt x="43" y="420"/>
                    </a:lnTo>
                    <a:lnTo>
                      <a:pt x="43" y="419"/>
                    </a:lnTo>
                    <a:lnTo>
                      <a:pt x="43" y="417"/>
                    </a:lnTo>
                    <a:lnTo>
                      <a:pt x="43" y="416"/>
                    </a:lnTo>
                    <a:lnTo>
                      <a:pt x="44" y="416"/>
                    </a:lnTo>
                    <a:lnTo>
                      <a:pt x="44" y="415"/>
                    </a:lnTo>
                    <a:lnTo>
                      <a:pt x="44" y="414"/>
                    </a:lnTo>
                    <a:lnTo>
                      <a:pt x="44" y="413"/>
                    </a:lnTo>
                    <a:lnTo>
                      <a:pt x="44" y="411"/>
                    </a:lnTo>
                    <a:lnTo>
                      <a:pt x="44" y="410"/>
                    </a:lnTo>
                    <a:lnTo>
                      <a:pt x="44" y="409"/>
                    </a:lnTo>
                    <a:lnTo>
                      <a:pt x="44" y="408"/>
                    </a:lnTo>
                    <a:lnTo>
                      <a:pt x="44" y="407"/>
                    </a:lnTo>
                    <a:lnTo>
                      <a:pt x="44" y="405"/>
                    </a:lnTo>
                    <a:lnTo>
                      <a:pt x="44" y="404"/>
                    </a:lnTo>
                    <a:lnTo>
                      <a:pt x="44" y="403"/>
                    </a:lnTo>
                    <a:lnTo>
                      <a:pt x="44" y="402"/>
                    </a:lnTo>
                    <a:lnTo>
                      <a:pt x="44" y="401"/>
                    </a:lnTo>
                    <a:lnTo>
                      <a:pt x="44" y="399"/>
                    </a:lnTo>
                    <a:lnTo>
                      <a:pt x="44" y="398"/>
                    </a:lnTo>
                    <a:lnTo>
                      <a:pt x="44" y="397"/>
                    </a:lnTo>
                    <a:lnTo>
                      <a:pt x="44" y="396"/>
                    </a:lnTo>
                    <a:lnTo>
                      <a:pt x="44" y="395"/>
                    </a:lnTo>
                    <a:lnTo>
                      <a:pt x="44" y="393"/>
                    </a:lnTo>
                    <a:lnTo>
                      <a:pt x="44" y="392"/>
                    </a:lnTo>
                    <a:lnTo>
                      <a:pt x="44" y="391"/>
                    </a:lnTo>
                    <a:lnTo>
                      <a:pt x="44" y="390"/>
                    </a:lnTo>
                    <a:lnTo>
                      <a:pt x="44" y="389"/>
                    </a:lnTo>
                    <a:lnTo>
                      <a:pt x="44" y="387"/>
                    </a:lnTo>
                    <a:lnTo>
                      <a:pt x="44" y="386"/>
                    </a:lnTo>
                    <a:lnTo>
                      <a:pt x="45" y="386"/>
                    </a:lnTo>
                    <a:lnTo>
                      <a:pt x="45" y="385"/>
                    </a:lnTo>
                    <a:lnTo>
                      <a:pt x="45" y="384"/>
                    </a:lnTo>
                    <a:lnTo>
                      <a:pt x="45" y="383"/>
                    </a:lnTo>
                    <a:lnTo>
                      <a:pt x="45" y="381"/>
                    </a:lnTo>
                    <a:lnTo>
                      <a:pt x="45" y="380"/>
                    </a:lnTo>
                    <a:lnTo>
                      <a:pt x="45" y="379"/>
                    </a:lnTo>
                    <a:lnTo>
                      <a:pt x="45" y="378"/>
                    </a:lnTo>
                    <a:lnTo>
                      <a:pt x="45" y="377"/>
                    </a:lnTo>
                    <a:lnTo>
                      <a:pt x="45" y="375"/>
                    </a:lnTo>
                    <a:lnTo>
                      <a:pt x="45" y="374"/>
                    </a:lnTo>
                    <a:lnTo>
                      <a:pt x="45" y="373"/>
                    </a:lnTo>
                    <a:lnTo>
                      <a:pt x="45" y="372"/>
                    </a:lnTo>
                    <a:lnTo>
                      <a:pt x="45" y="371"/>
                    </a:lnTo>
                    <a:lnTo>
                      <a:pt x="45" y="369"/>
                    </a:lnTo>
                    <a:lnTo>
                      <a:pt x="45" y="368"/>
                    </a:lnTo>
                    <a:lnTo>
                      <a:pt x="45" y="367"/>
                    </a:lnTo>
                    <a:lnTo>
                      <a:pt x="45" y="366"/>
                    </a:lnTo>
                    <a:lnTo>
                      <a:pt x="45" y="365"/>
                    </a:lnTo>
                    <a:lnTo>
                      <a:pt x="45" y="363"/>
                    </a:lnTo>
                    <a:lnTo>
                      <a:pt x="45" y="362"/>
                    </a:lnTo>
                    <a:lnTo>
                      <a:pt x="45" y="361"/>
                    </a:lnTo>
                    <a:lnTo>
                      <a:pt x="45" y="360"/>
                    </a:lnTo>
                    <a:lnTo>
                      <a:pt x="45" y="359"/>
                    </a:lnTo>
                    <a:lnTo>
                      <a:pt x="45" y="357"/>
                    </a:lnTo>
                    <a:lnTo>
                      <a:pt x="45" y="356"/>
                    </a:lnTo>
                    <a:lnTo>
                      <a:pt x="45" y="355"/>
                    </a:lnTo>
                    <a:lnTo>
                      <a:pt x="45" y="354"/>
                    </a:lnTo>
                    <a:lnTo>
                      <a:pt x="45" y="353"/>
                    </a:lnTo>
                    <a:lnTo>
                      <a:pt x="47" y="351"/>
                    </a:lnTo>
                    <a:lnTo>
                      <a:pt x="47" y="350"/>
                    </a:lnTo>
                    <a:lnTo>
                      <a:pt x="47" y="349"/>
                    </a:lnTo>
                    <a:lnTo>
                      <a:pt x="47" y="348"/>
                    </a:lnTo>
                    <a:lnTo>
                      <a:pt x="47" y="347"/>
                    </a:lnTo>
                    <a:lnTo>
                      <a:pt x="47" y="345"/>
                    </a:lnTo>
                    <a:lnTo>
                      <a:pt x="47" y="344"/>
                    </a:lnTo>
                    <a:lnTo>
                      <a:pt x="47" y="343"/>
                    </a:lnTo>
                    <a:lnTo>
                      <a:pt x="47" y="342"/>
                    </a:lnTo>
                    <a:lnTo>
                      <a:pt x="47" y="341"/>
                    </a:lnTo>
                    <a:lnTo>
                      <a:pt x="47" y="339"/>
                    </a:lnTo>
                    <a:lnTo>
                      <a:pt x="47" y="338"/>
                    </a:lnTo>
                    <a:lnTo>
                      <a:pt x="47" y="337"/>
                    </a:lnTo>
                    <a:lnTo>
                      <a:pt x="47" y="336"/>
                    </a:lnTo>
                    <a:lnTo>
                      <a:pt x="47" y="335"/>
                    </a:lnTo>
                    <a:lnTo>
                      <a:pt x="47" y="333"/>
                    </a:lnTo>
                    <a:lnTo>
                      <a:pt x="47" y="332"/>
                    </a:lnTo>
                    <a:lnTo>
                      <a:pt x="47" y="331"/>
                    </a:lnTo>
                    <a:lnTo>
                      <a:pt x="47" y="330"/>
                    </a:lnTo>
                    <a:lnTo>
                      <a:pt x="47" y="329"/>
                    </a:lnTo>
                    <a:lnTo>
                      <a:pt x="47" y="327"/>
                    </a:lnTo>
                    <a:lnTo>
                      <a:pt x="47" y="326"/>
                    </a:lnTo>
                    <a:lnTo>
                      <a:pt x="47" y="325"/>
                    </a:lnTo>
                    <a:lnTo>
                      <a:pt x="47" y="324"/>
                    </a:lnTo>
                    <a:lnTo>
                      <a:pt x="47" y="323"/>
                    </a:lnTo>
                    <a:lnTo>
                      <a:pt x="47" y="321"/>
                    </a:lnTo>
                    <a:lnTo>
                      <a:pt x="47" y="320"/>
                    </a:lnTo>
                    <a:lnTo>
                      <a:pt x="47" y="319"/>
                    </a:lnTo>
                    <a:lnTo>
                      <a:pt x="47" y="318"/>
                    </a:lnTo>
                    <a:lnTo>
                      <a:pt x="47" y="317"/>
                    </a:lnTo>
                    <a:lnTo>
                      <a:pt x="47" y="315"/>
                    </a:lnTo>
                    <a:lnTo>
                      <a:pt x="47" y="314"/>
                    </a:lnTo>
                    <a:lnTo>
                      <a:pt x="48" y="314"/>
                    </a:lnTo>
                    <a:lnTo>
                      <a:pt x="48" y="313"/>
                    </a:lnTo>
                    <a:lnTo>
                      <a:pt x="48" y="312"/>
                    </a:lnTo>
                    <a:lnTo>
                      <a:pt x="48" y="311"/>
                    </a:lnTo>
                    <a:lnTo>
                      <a:pt x="48" y="309"/>
                    </a:lnTo>
                    <a:lnTo>
                      <a:pt x="48" y="308"/>
                    </a:lnTo>
                    <a:lnTo>
                      <a:pt x="48" y="307"/>
                    </a:lnTo>
                    <a:lnTo>
                      <a:pt x="48" y="306"/>
                    </a:lnTo>
                    <a:lnTo>
                      <a:pt x="48" y="305"/>
                    </a:lnTo>
                    <a:lnTo>
                      <a:pt x="48" y="303"/>
                    </a:lnTo>
                    <a:lnTo>
                      <a:pt x="48" y="302"/>
                    </a:lnTo>
                    <a:lnTo>
                      <a:pt x="48" y="301"/>
                    </a:lnTo>
                    <a:lnTo>
                      <a:pt x="48" y="300"/>
                    </a:lnTo>
                    <a:lnTo>
                      <a:pt x="48" y="299"/>
                    </a:lnTo>
                    <a:lnTo>
                      <a:pt x="48" y="297"/>
                    </a:lnTo>
                    <a:lnTo>
                      <a:pt x="48" y="296"/>
                    </a:lnTo>
                    <a:lnTo>
                      <a:pt x="48" y="295"/>
                    </a:lnTo>
                    <a:lnTo>
                      <a:pt x="48" y="294"/>
                    </a:lnTo>
                    <a:lnTo>
                      <a:pt x="48" y="293"/>
                    </a:lnTo>
                    <a:lnTo>
                      <a:pt x="48" y="291"/>
                    </a:lnTo>
                    <a:lnTo>
                      <a:pt x="48" y="290"/>
                    </a:lnTo>
                    <a:lnTo>
                      <a:pt x="48" y="289"/>
                    </a:lnTo>
                    <a:lnTo>
                      <a:pt x="48" y="288"/>
                    </a:lnTo>
                    <a:lnTo>
                      <a:pt x="48" y="287"/>
                    </a:lnTo>
                    <a:lnTo>
                      <a:pt x="48" y="285"/>
                    </a:lnTo>
                    <a:lnTo>
                      <a:pt x="48" y="284"/>
                    </a:lnTo>
                    <a:lnTo>
                      <a:pt x="48" y="283"/>
                    </a:lnTo>
                    <a:lnTo>
                      <a:pt x="48" y="282"/>
                    </a:lnTo>
                    <a:lnTo>
                      <a:pt x="48" y="281"/>
                    </a:lnTo>
                    <a:lnTo>
                      <a:pt x="48" y="279"/>
                    </a:lnTo>
                    <a:lnTo>
                      <a:pt x="48" y="278"/>
                    </a:lnTo>
                    <a:lnTo>
                      <a:pt x="48" y="277"/>
                    </a:lnTo>
                    <a:lnTo>
                      <a:pt x="48" y="276"/>
                    </a:lnTo>
                    <a:lnTo>
                      <a:pt x="48" y="275"/>
                    </a:lnTo>
                    <a:lnTo>
                      <a:pt x="48" y="273"/>
                    </a:lnTo>
                    <a:lnTo>
                      <a:pt x="49" y="272"/>
                    </a:lnTo>
                    <a:lnTo>
                      <a:pt x="49" y="271"/>
                    </a:lnTo>
                    <a:lnTo>
                      <a:pt x="49" y="270"/>
                    </a:lnTo>
                    <a:lnTo>
                      <a:pt x="49" y="269"/>
                    </a:lnTo>
                    <a:lnTo>
                      <a:pt x="49" y="267"/>
                    </a:lnTo>
                    <a:lnTo>
                      <a:pt x="49" y="266"/>
                    </a:lnTo>
                    <a:lnTo>
                      <a:pt x="49" y="265"/>
                    </a:lnTo>
                    <a:lnTo>
                      <a:pt x="49" y="264"/>
                    </a:lnTo>
                    <a:lnTo>
                      <a:pt x="49" y="263"/>
                    </a:lnTo>
                    <a:lnTo>
                      <a:pt x="49" y="261"/>
                    </a:lnTo>
                    <a:lnTo>
                      <a:pt x="49" y="260"/>
                    </a:lnTo>
                    <a:lnTo>
                      <a:pt x="49" y="259"/>
                    </a:lnTo>
                    <a:lnTo>
                      <a:pt x="49" y="258"/>
                    </a:lnTo>
                    <a:lnTo>
                      <a:pt x="49" y="257"/>
                    </a:lnTo>
                    <a:lnTo>
                      <a:pt x="49" y="255"/>
                    </a:lnTo>
                    <a:lnTo>
                      <a:pt x="49" y="254"/>
                    </a:lnTo>
                    <a:lnTo>
                      <a:pt x="49" y="253"/>
                    </a:lnTo>
                    <a:lnTo>
                      <a:pt x="49" y="252"/>
                    </a:lnTo>
                    <a:lnTo>
                      <a:pt x="49" y="251"/>
                    </a:lnTo>
                    <a:lnTo>
                      <a:pt x="49" y="249"/>
                    </a:lnTo>
                    <a:lnTo>
                      <a:pt x="49" y="248"/>
                    </a:lnTo>
                    <a:lnTo>
                      <a:pt x="49" y="247"/>
                    </a:lnTo>
                    <a:lnTo>
                      <a:pt x="49" y="246"/>
                    </a:lnTo>
                    <a:lnTo>
                      <a:pt x="49" y="245"/>
                    </a:lnTo>
                    <a:lnTo>
                      <a:pt x="49" y="243"/>
                    </a:lnTo>
                    <a:lnTo>
                      <a:pt x="49" y="242"/>
                    </a:lnTo>
                    <a:lnTo>
                      <a:pt x="49" y="241"/>
                    </a:lnTo>
                    <a:lnTo>
                      <a:pt x="49" y="240"/>
                    </a:lnTo>
                    <a:lnTo>
                      <a:pt x="49" y="239"/>
                    </a:lnTo>
                    <a:lnTo>
                      <a:pt x="49" y="237"/>
                    </a:lnTo>
                    <a:lnTo>
                      <a:pt x="49" y="236"/>
                    </a:lnTo>
                    <a:lnTo>
                      <a:pt x="49" y="235"/>
                    </a:lnTo>
                    <a:lnTo>
                      <a:pt x="49" y="234"/>
                    </a:lnTo>
                    <a:lnTo>
                      <a:pt x="49" y="233"/>
                    </a:lnTo>
                    <a:lnTo>
                      <a:pt x="49" y="231"/>
                    </a:lnTo>
                    <a:lnTo>
                      <a:pt x="49" y="230"/>
                    </a:lnTo>
                    <a:lnTo>
                      <a:pt x="49" y="229"/>
                    </a:lnTo>
                    <a:lnTo>
                      <a:pt x="49" y="228"/>
                    </a:lnTo>
                    <a:lnTo>
                      <a:pt x="49" y="227"/>
                    </a:lnTo>
                    <a:lnTo>
                      <a:pt x="50" y="227"/>
                    </a:lnTo>
                    <a:lnTo>
                      <a:pt x="50" y="225"/>
                    </a:lnTo>
                    <a:lnTo>
                      <a:pt x="50" y="224"/>
                    </a:lnTo>
                    <a:lnTo>
                      <a:pt x="50" y="223"/>
                    </a:lnTo>
                    <a:lnTo>
                      <a:pt x="50" y="222"/>
                    </a:lnTo>
                    <a:lnTo>
                      <a:pt x="50" y="221"/>
                    </a:lnTo>
                    <a:lnTo>
                      <a:pt x="50" y="219"/>
                    </a:lnTo>
                    <a:lnTo>
                      <a:pt x="50" y="218"/>
                    </a:lnTo>
                    <a:lnTo>
                      <a:pt x="50" y="217"/>
                    </a:lnTo>
                    <a:lnTo>
                      <a:pt x="50" y="216"/>
                    </a:lnTo>
                    <a:lnTo>
                      <a:pt x="50" y="215"/>
                    </a:lnTo>
                    <a:lnTo>
                      <a:pt x="50" y="213"/>
                    </a:lnTo>
                    <a:lnTo>
                      <a:pt x="50" y="212"/>
                    </a:lnTo>
                    <a:lnTo>
                      <a:pt x="50" y="211"/>
                    </a:lnTo>
                    <a:lnTo>
                      <a:pt x="50" y="210"/>
                    </a:lnTo>
                    <a:lnTo>
                      <a:pt x="50" y="209"/>
                    </a:lnTo>
                    <a:lnTo>
                      <a:pt x="50" y="207"/>
                    </a:lnTo>
                    <a:lnTo>
                      <a:pt x="50" y="206"/>
                    </a:lnTo>
                    <a:lnTo>
                      <a:pt x="50" y="205"/>
                    </a:lnTo>
                    <a:lnTo>
                      <a:pt x="50" y="204"/>
                    </a:lnTo>
                    <a:lnTo>
                      <a:pt x="50" y="203"/>
                    </a:lnTo>
                    <a:lnTo>
                      <a:pt x="50" y="201"/>
                    </a:lnTo>
                    <a:lnTo>
                      <a:pt x="50" y="200"/>
                    </a:lnTo>
                    <a:lnTo>
                      <a:pt x="50" y="199"/>
                    </a:lnTo>
                    <a:lnTo>
                      <a:pt x="50" y="198"/>
                    </a:lnTo>
                    <a:lnTo>
                      <a:pt x="50" y="197"/>
                    </a:lnTo>
                    <a:lnTo>
                      <a:pt x="50" y="195"/>
                    </a:lnTo>
                    <a:lnTo>
                      <a:pt x="50" y="194"/>
                    </a:lnTo>
                    <a:lnTo>
                      <a:pt x="50" y="193"/>
                    </a:lnTo>
                    <a:lnTo>
                      <a:pt x="50" y="192"/>
                    </a:lnTo>
                    <a:lnTo>
                      <a:pt x="50" y="191"/>
                    </a:lnTo>
                    <a:lnTo>
                      <a:pt x="50" y="189"/>
                    </a:lnTo>
                    <a:lnTo>
                      <a:pt x="50" y="188"/>
                    </a:lnTo>
                    <a:lnTo>
                      <a:pt x="50" y="187"/>
                    </a:lnTo>
                    <a:lnTo>
                      <a:pt x="50" y="186"/>
                    </a:lnTo>
                    <a:lnTo>
                      <a:pt x="50" y="185"/>
                    </a:lnTo>
                    <a:lnTo>
                      <a:pt x="50" y="183"/>
                    </a:lnTo>
                    <a:lnTo>
                      <a:pt x="50" y="182"/>
                    </a:lnTo>
                    <a:lnTo>
                      <a:pt x="50" y="181"/>
                    </a:lnTo>
                    <a:lnTo>
                      <a:pt x="50" y="180"/>
                    </a:lnTo>
                    <a:lnTo>
                      <a:pt x="50" y="179"/>
                    </a:lnTo>
                    <a:lnTo>
                      <a:pt x="50" y="177"/>
                    </a:lnTo>
                    <a:lnTo>
                      <a:pt x="50" y="176"/>
                    </a:lnTo>
                    <a:lnTo>
                      <a:pt x="50" y="175"/>
                    </a:lnTo>
                    <a:lnTo>
                      <a:pt x="51" y="175"/>
                    </a:lnTo>
                    <a:lnTo>
                      <a:pt x="51" y="174"/>
                    </a:lnTo>
                    <a:lnTo>
                      <a:pt x="51" y="173"/>
                    </a:lnTo>
                    <a:lnTo>
                      <a:pt x="51" y="171"/>
                    </a:lnTo>
                    <a:lnTo>
                      <a:pt x="51" y="170"/>
                    </a:lnTo>
                    <a:lnTo>
                      <a:pt x="51" y="169"/>
                    </a:lnTo>
                    <a:lnTo>
                      <a:pt x="51" y="168"/>
                    </a:lnTo>
                    <a:lnTo>
                      <a:pt x="51" y="167"/>
                    </a:lnTo>
                    <a:lnTo>
                      <a:pt x="51" y="165"/>
                    </a:lnTo>
                    <a:lnTo>
                      <a:pt x="51" y="164"/>
                    </a:lnTo>
                    <a:lnTo>
                      <a:pt x="51" y="163"/>
                    </a:lnTo>
                    <a:lnTo>
                      <a:pt x="51" y="162"/>
                    </a:lnTo>
                    <a:lnTo>
                      <a:pt x="51" y="161"/>
                    </a:lnTo>
                    <a:lnTo>
                      <a:pt x="51" y="159"/>
                    </a:lnTo>
                    <a:lnTo>
                      <a:pt x="51" y="158"/>
                    </a:lnTo>
                    <a:lnTo>
                      <a:pt x="51" y="157"/>
                    </a:lnTo>
                    <a:lnTo>
                      <a:pt x="51" y="156"/>
                    </a:lnTo>
                    <a:lnTo>
                      <a:pt x="51" y="155"/>
                    </a:lnTo>
                    <a:lnTo>
                      <a:pt x="51" y="153"/>
                    </a:lnTo>
                    <a:lnTo>
                      <a:pt x="51" y="152"/>
                    </a:lnTo>
                    <a:lnTo>
                      <a:pt x="51" y="151"/>
                    </a:lnTo>
                    <a:lnTo>
                      <a:pt x="51" y="150"/>
                    </a:lnTo>
                    <a:lnTo>
                      <a:pt x="51" y="149"/>
                    </a:lnTo>
                    <a:lnTo>
                      <a:pt x="51" y="147"/>
                    </a:lnTo>
                    <a:lnTo>
                      <a:pt x="51" y="146"/>
                    </a:lnTo>
                    <a:lnTo>
                      <a:pt x="51" y="145"/>
                    </a:lnTo>
                    <a:lnTo>
                      <a:pt x="51" y="144"/>
                    </a:lnTo>
                    <a:lnTo>
                      <a:pt x="51" y="143"/>
                    </a:lnTo>
                    <a:lnTo>
                      <a:pt x="51" y="141"/>
                    </a:lnTo>
                    <a:lnTo>
                      <a:pt x="51" y="140"/>
                    </a:lnTo>
                    <a:lnTo>
                      <a:pt x="51" y="139"/>
                    </a:lnTo>
                    <a:lnTo>
                      <a:pt x="51" y="138"/>
                    </a:lnTo>
                    <a:lnTo>
                      <a:pt x="51" y="137"/>
                    </a:lnTo>
                    <a:lnTo>
                      <a:pt x="51" y="135"/>
                    </a:lnTo>
                    <a:lnTo>
                      <a:pt x="51" y="134"/>
                    </a:lnTo>
                    <a:lnTo>
                      <a:pt x="51" y="133"/>
                    </a:lnTo>
                    <a:lnTo>
                      <a:pt x="51" y="132"/>
                    </a:lnTo>
                    <a:lnTo>
                      <a:pt x="51" y="131"/>
                    </a:lnTo>
                    <a:lnTo>
                      <a:pt x="51" y="129"/>
                    </a:lnTo>
                    <a:lnTo>
                      <a:pt x="51" y="128"/>
                    </a:lnTo>
                    <a:lnTo>
                      <a:pt x="51" y="127"/>
                    </a:lnTo>
                    <a:lnTo>
                      <a:pt x="51" y="126"/>
                    </a:lnTo>
                    <a:lnTo>
                      <a:pt x="51" y="125"/>
                    </a:lnTo>
                    <a:lnTo>
                      <a:pt x="51" y="123"/>
                    </a:lnTo>
                    <a:lnTo>
                      <a:pt x="51" y="122"/>
                    </a:lnTo>
                    <a:lnTo>
                      <a:pt x="51" y="121"/>
                    </a:lnTo>
                    <a:lnTo>
                      <a:pt x="51" y="120"/>
                    </a:lnTo>
                    <a:lnTo>
                      <a:pt x="53" y="119"/>
                    </a:lnTo>
                    <a:lnTo>
                      <a:pt x="53" y="117"/>
                    </a:lnTo>
                    <a:lnTo>
                      <a:pt x="53" y="116"/>
                    </a:lnTo>
                    <a:lnTo>
                      <a:pt x="53" y="115"/>
                    </a:lnTo>
                    <a:lnTo>
                      <a:pt x="53" y="114"/>
                    </a:lnTo>
                    <a:lnTo>
                      <a:pt x="53" y="113"/>
                    </a:lnTo>
                    <a:lnTo>
                      <a:pt x="53" y="111"/>
                    </a:lnTo>
                    <a:lnTo>
                      <a:pt x="53" y="110"/>
                    </a:lnTo>
                    <a:lnTo>
                      <a:pt x="53" y="109"/>
                    </a:lnTo>
                    <a:lnTo>
                      <a:pt x="53" y="108"/>
                    </a:lnTo>
                    <a:lnTo>
                      <a:pt x="53" y="107"/>
                    </a:lnTo>
                    <a:lnTo>
                      <a:pt x="53" y="105"/>
                    </a:lnTo>
                    <a:lnTo>
                      <a:pt x="53" y="104"/>
                    </a:lnTo>
                    <a:lnTo>
                      <a:pt x="53" y="103"/>
                    </a:lnTo>
                    <a:lnTo>
                      <a:pt x="53" y="102"/>
                    </a:lnTo>
                    <a:lnTo>
                      <a:pt x="53" y="101"/>
                    </a:lnTo>
                    <a:lnTo>
                      <a:pt x="53" y="99"/>
                    </a:lnTo>
                    <a:lnTo>
                      <a:pt x="53" y="98"/>
                    </a:lnTo>
                    <a:lnTo>
                      <a:pt x="53" y="97"/>
                    </a:lnTo>
                    <a:lnTo>
                      <a:pt x="53" y="96"/>
                    </a:lnTo>
                    <a:lnTo>
                      <a:pt x="53" y="95"/>
                    </a:lnTo>
                    <a:lnTo>
                      <a:pt x="53" y="93"/>
                    </a:lnTo>
                    <a:lnTo>
                      <a:pt x="53" y="92"/>
                    </a:lnTo>
                    <a:lnTo>
                      <a:pt x="53" y="91"/>
                    </a:lnTo>
                    <a:lnTo>
                      <a:pt x="53" y="90"/>
                    </a:lnTo>
                    <a:lnTo>
                      <a:pt x="53" y="89"/>
                    </a:lnTo>
                    <a:lnTo>
                      <a:pt x="53" y="87"/>
                    </a:lnTo>
                    <a:lnTo>
                      <a:pt x="53" y="86"/>
                    </a:lnTo>
                    <a:lnTo>
                      <a:pt x="53" y="85"/>
                    </a:lnTo>
                    <a:lnTo>
                      <a:pt x="53" y="84"/>
                    </a:lnTo>
                    <a:lnTo>
                      <a:pt x="53" y="83"/>
                    </a:lnTo>
                    <a:lnTo>
                      <a:pt x="53" y="81"/>
                    </a:lnTo>
                    <a:lnTo>
                      <a:pt x="53" y="80"/>
                    </a:lnTo>
                    <a:lnTo>
                      <a:pt x="53" y="79"/>
                    </a:lnTo>
                    <a:lnTo>
                      <a:pt x="53" y="78"/>
                    </a:lnTo>
                    <a:lnTo>
                      <a:pt x="53" y="77"/>
                    </a:lnTo>
                    <a:lnTo>
                      <a:pt x="53" y="75"/>
                    </a:lnTo>
                    <a:lnTo>
                      <a:pt x="53" y="74"/>
                    </a:lnTo>
                    <a:lnTo>
                      <a:pt x="53" y="73"/>
                    </a:lnTo>
                    <a:lnTo>
                      <a:pt x="53" y="72"/>
                    </a:lnTo>
                    <a:lnTo>
                      <a:pt x="53" y="71"/>
                    </a:lnTo>
                    <a:lnTo>
                      <a:pt x="53" y="69"/>
                    </a:lnTo>
                    <a:lnTo>
                      <a:pt x="53" y="68"/>
                    </a:lnTo>
                    <a:lnTo>
                      <a:pt x="53" y="67"/>
                    </a:lnTo>
                    <a:lnTo>
                      <a:pt x="53" y="66"/>
                    </a:lnTo>
                    <a:lnTo>
                      <a:pt x="53" y="65"/>
                    </a:lnTo>
                    <a:lnTo>
                      <a:pt x="53" y="63"/>
                    </a:lnTo>
                    <a:lnTo>
                      <a:pt x="53" y="62"/>
                    </a:lnTo>
                    <a:lnTo>
                      <a:pt x="53" y="61"/>
                    </a:lnTo>
                    <a:lnTo>
                      <a:pt x="53" y="60"/>
                    </a:lnTo>
                    <a:lnTo>
                      <a:pt x="53" y="59"/>
                    </a:lnTo>
                    <a:lnTo>
                      <a:pt x="53" y="57"/>
                    </a:lnTo>
                    <a:lnTo>
                      <a:pt x="54" y="56"/>
                    </a:lnTo>
                    <a:lnTo>
                      <a:pt x="54" y="55"/>
                    </a:lnTo>
                    <a:lnTo>
                      <a:pt x="54" y="54"/>
                    </a:lnTo>
                    <a:lnTo>
                      <a:pt x="54" y="53"/>
                    </a:lnTo>
                    <a:lnTo>
                      <a:pt x="54" y="51"/>
                    </a:lnTo>
                    <a:lnTo>
                      <a:pt x="54" y="50"/>
                    </a:lnTo>
                    <a:lnTo>
                      <a:pt x="54" y="49"/>
                    </a:lnTo>
                    <a:lnTo>
                      <a:pt x="54" y="48"/>
                    </a:lnTo>
                    <a:lnTo>
                      <a:pt x="54" y="47"/>
                    </a:lnTo>
                    <a:lnTo>
                      <a:pt x="54" y="45"/>
                    </a:lnTo>
                    <a:lnTo>
                      <a:pt x="54" y="44"/>
                    </a:lnTo>
                    <a:lnTo>
                      <a:pt x="54" y="43"/>
                    </a:lnTo>
                    <a:lnTo>
                      <a:pt x="54" y="42"/>
                    </a:lnTo>
                    <a:lnTo>
                      <a:pt x="54" y="41"/>
                    </a:lnTo>
                    <a:lnTo>
                      <a:pt x="54" y="39"/>
                    </a:lnTo>
                    <a:lnTo>
                      <a:pt x="54" y="38"/>
                    </a:lnTo>
                    <a:lnTo>
                      <a:pt x="54" y="37"/>
                    </a:lnTo>
                    <a:lnTo>
                      <a:pt x="54" y="36"/>
                    </a:lnTo>
                    <a:lnTo>
                      <a:pt x="54" y="35"/>
                    </a:lnTo>
                    <a:lnTo>
                      <a:pt x="54" y="33"/>
                    </a:lnTo>
                    <a:lnTo>
                      <a:pt x="54" y="32"/>
                    </a:lnTo>
                    <a:lnTo>
                      <a:pt x="54" y="31"/>
                    </a:lnTo>
                    <a:lnTo>
                      <a:pt x="54" y="30"/>
                    </a:lnTo>
                    <a:lnTo>
                      <a:pt x="54" y="29"/>
                    </a:lnTo>
                    <a:lnTo>
                      <a:pt x="54" y="27"/>
                    </a:lnTo>
                    <a:lnTo>
                      <a:pt x="54" y="26"/>
                    </a:lnTo>
                    <a:lnTo>
                      <a:pt x="54" y="25"/>
                    </a:lnTo>
                    <a:lnTo>
                      <a:pt x="54" y="24"/>
                    </a:lnTo>
                    <a:lnTo>
                      <a:pt x="54" y="23"/>
                    </a:lnTo>
                    <a:lnTo>
                      <a:pt x="54" y="21"/>
                    </a:lnTo>
                    <a:lnTo>
                      <a:pt x="54" y="20"/>
                    </a:lnTo>
                    <a:lnTo>
                      <a:pt x="54" y="19"/>
                    </a:lnTo>
                    <a:lnTo>
                      <a:pt x="54" y="18"/>
                    </a:lnTo>
                    <a:lnTo>
                      <a:pt x="54" y="17"/>
                    </a:lnTo>
                    <a:lnTo>
                      <a:pt x="54" y="15"/>
                    </a:lnTo>
                    <a:lnTo>
                      <a:pt x="54" y="14"/>
                    </a:lnTo>
                    <a:lnTo>
                      <a:pt x="54" y="13"/>
                    </a:lnTo>
                    <a:lnTo>
                      <a:pt x="54" y="12"/>
                    </a:lnTo>
                    <a:lnTo>
                      <a:pt x="54" y="11"/>
                    </a:lnTo>
                    <a:lnTo>
                      <a:pt x="54" y="9"/>
                    </a:lnTo>
                    <a:lnTo>
                      <a:pt x="54" y="8"/>
                    </a:lnTo>
                    <a:lnTo>
                      <a:pt x="54" y="7"/>
                    </a:lnTo>
                    <a:lnTo>
                      <a:pt x="54" y="6"/>
                    </a:lnTo>
                    <a:lnTo>
                      <a:pt x="54" y="5"/>
                    </a:lnTo>
                    <a:lnTo>
                      <a:pt x="54" y="3"/>
                    </a:lnTo>
                    <a:lnTo>
                      <a:pt x="54" y="2"/>
                    </a:lnTo>
                    <a:lnTo>
                      <a:pt x="54" y="1"/>
                    </a:lnTo>
                    <a:lnTo>
                      <a:pt x="54" y="0"/>
                    </a:lnTo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5"/>
              </a:lnRef>
              <a:fillRef idx="0">
                <a:schemeClr val="accent5"/>
              </a:fillRef>
              <a:effectRef idx="1">
                <a:schemeClr val="accent5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en-US"/>
              </a:p>
            </p:txBody>
          </p:sp>
          <p:sp>
            <p:nvSpPr>
              <p:cNvPr id="90" name="Freeform 19"/>
              <p:cNvSpPr>
                <a:spLocks/>
              </p:cNvSpPr>
              <p:nvPr/>
            </p:nvSpPr>
            <p:spPr bwMode="auto">
              <a:xfrm>
                <a:off x="2987" y="1344"/>
                <a:ext cx="13" cy="856"/>
              </a:xfrm>
              <a:custGeom>
                <a:avLst/>
                <a:gdLst>
                  <a:gd name="T0" fmla="*/ 1 w 13"/>
                  <a:gd name="T1" fmla="*/ 844 h 856"/>
                  <a:gd name="T2" fmla="*/ 1 w 13"/>
                  <a:gd name="T3" fmla="*/ 831 h 856"/>
                  <a:gd name="T4" fmla="*/ 1 w 13"/>
                  <a:gd name="T5" fmla="*/ 817 h 856"/>
                  <a:gd name="T6" fmla="*/ 1 w 13"/>
                  <a:gd name="T7" fmla="*/ 804 h 856"/>
                  <a:gd name="T8" fmla="*/ 1 w 13"/>
                  <a:gd name="T9" fmla="*/ 791 h 856"/>
                  <a:gd name="T10" fmla="*/ 1 w 13"/>
                  <a:gd name="T11" fmla="*/ 778 h 856"/>
                  <a:gd name="T12" fmla="*/ 2 w 13"/>
                  <a:gd name="T13" fmla="*/ 765 h 856"/>
                  <a:gd name="T14" fmla="*/ 2 w 13"/>
                  <a:gd name="T15" fmla="*/ 751 h 856"/>
                  <a:gd name="T16" fmla="*/ 2 w 13"/>
                  <a:gd name="T17" fmla="*/ 738 h 856"/>
                  <a:gd name="T18" fmla="*/ 2 w 13"/>
                  <a:gd name="T19" fmla="*/ 725 h 856"/>
                  <a:gd name="T20" fmla="*/ 2 w 13"/>
                  <a:gd name="T21" fmla="*/ 712 h 856"/>
                  <a:gd name="T22" fmla="*/ 2 w 13"/>
                  <a:gd name="T23" fmla="*/ 699 h 856"/>
                  <a:gd name="T24" fmla="*/ 3 w 13"/>
                  <a:gd name="T25" fmla="*/ 685 h 856"/>
                  <a:gd name="T26" fmla="*/ 3 w 13"/>
                  <a:gd name="T27" fmla="*/ 672 h 856"/>
                  <a:gd name="T28" fmla="*/ 3 w 13"/>
                  <a:gd name="T29" fmla="*/ 659 h 856"/>
                  <a:gd name="T30" fmla="*/ 3 w 13"/>
                  <a:gd name="T31" fmla="*/ 646 h 856"/>
                  <a:gd name="T32" fmla="*/ 3 w 13"/>
                  <a:gd name="T33" fmla="*/ 633 h 856"/>
                  <a:gd name="T34" fmla="*/ 3 w 13"/>
                  <a:gd name="T35" fmla="*/ 620 h 856"/>
                  <a:gd name="T36" fmla="*/ 5 w 13"/>
                  <a:gd name="T37" fmla="*/ 606 h 856"/>
                  <a:gd name="T38" fmla="*/ 5 w 13"/>
                  <a:gd name="T39" fmla="*/ 593 h 856"/>
                  <a:gd name="T40" fmla="*/ 5 w 13"/>
                  <a:gd name="T41" fmla="*/ 579 h 856"/>
                  <a:gd name="T42" fmla="*/ 5 w 13"/>
                  <a:gd name="T43" fmla="*/ 566 h 856"/>
                  <a:gd name="T44" fmla="*/ 5 w 13"/>
                  <a:gd name="T45" fmla="*/ 552 h 856"/>
                  <a:gd name="T46" fmla="*/ 5 w 13"/>
                  <a:gd name="T47" fmla="*/ 538 h 856"/>
                  <a:gd name="T48" fmla="*/ 5 w 13"/>
                  <a:gd name="T49" fmla="*/ 525 h 856"/>
                  <a:gd name="T50" fmla="*/ 6 w 13"/>
                  <a:gd name="T51" fmla="*/ 510 h 856"/>
                  <a:gd name="T52" fmla="*/ 6 w 13"/>
                  <a:gd name="T53" fmla="*/ 496 h 856"/>
                  <a:gd name="T54" fmla="*/ 6 w 13"/>
                  <a:gd name="T55" fmla="*/ 483 h 856"/>
                  <a:gd name="T56" fmla="*/ 6 w 13"/>
                  <a:gd name="T57" fmla="*/ 468 h 856"/>
                  <a:gd name="T58" fmla="*/ 6 w 13"/>
                  <a:gd name="T59" fmla="*/ 454 h 856"/>
                  <a:gd name="T60" fmla="*/ 6 w 13"/>
                  <a:gd name="T61" fmla="*/ 440 h 856"/>
                  <a:gd name="T62" fmla="*/ 7 w 13"/>
                  <a:gd name="T63" fmla="*/ 426 h 856"/>
                  <a:gd name="T64" fmla="*/ 7 w 13"/>
                  <a:gd name="T65" fmla="*/ 412 h 856"/>
                  <a:gd name="T66" fmla="*/ 7 w 13"/>
                  <a:gd name="T67" fmla="*/ 398 h 856"/>
                  <a:gd name="T68" fmla="*/ 7 w 13"/>
                  <a:gd name="T69" fmla="*/ 383 h 856"/>
                  <a:gd name="T70" fmla="*/ 7 w 13"/>
                  <a:gd name="T71" fmla="*/ 369 h 856"/>
                  <a:gd name="T72" fmla="*/ 7 w 13"/>
                  <a:gd name="T73" fmla="*/ 356 h 856"/>
                  <a:gd name="T74" fmla="*/ 7 w 13"/>
                  <a:gd name="T75" fmla="*/ 341 h 856"/>
                  <a:gd name="T76" fmla="*/ 8 w 13"/>
                  <a:gd name="T77" fmla="*/ 327 h 856"/>
                  <a:gd name="T78" fmla="*/ 8 w 13"/>
                  <a:gd name="T79" fmla="*/ 314 h 856"/>
                  <a:gd name="T80" fmla="*/ 8 w 13"/>
                  <a:gd name="T81" fmla="*/ 299 h 856"/>
                  <a:gd name="T82" fmla="*/ 8 w 13"/>
                  <a:gd name="T83" fmla="*/ 286 h 856"/>
                  <a:gd name="T84" fmla="*/ 8 w 13"/>
                  <a:gd name="T85" fmla="*/ 272 h 856"/>
                  <a:gd name="T86" fmla="*/ 8 w 13"/>
                  <a:gd name="T87" fmla="*/ 258 h 856"/>
                  <a:gd name="T88" fmla="*/ 8 w 13"/>
                  <a:gd name="T89" fmla="*/ 245 h 856"/>
                  <a:gd name="T90" fmla="*/ 9 w 13"/>
                  <a:gd name="T91" fmla="*/ 232 h 856"/>
                  <a:gd name="T92" fmla="*/ 9 w 13"/>
                  <a:gd name="T93" fmla="*/ 219 h 856"/>
                  <a:gd name="T94" fmla="*/ 9 w 13"/>
                  <a:gd name="T95" fmla="*/ 206 h 856"/>
                  <a:gd name="T96" fmla="*/ 9 w 13"/>
                  <a:gd name="T97" fmla="*/ 192 h 856"/>
                  <a:gd name="T98" fmla="*/ 9 w 13"/>
                  <a:gd name="T99" fmla="*/ 179 h 856"/>
                  <a:gd name="T100" fmla="*/ 9 w 13"/>
                  <a:gd name="T101" fmla="*/ 166 h 856"/>
                  <a:gd name="T102" fmla="*/ 11 w 13"/>
                  <a:gd name="T103" fmla="*/ 153 h 856"/>
                  <a:gd name="T104" fmla="*/ 11 w 13"/>
                  <a:gd name="T105" fmla="*/ 140 h 856"/>
                  <a:gd name="T106" fmla="*/ 11 w 13"/>
                  <a:gd name="T107" fmla="*/ 126 h 856"/>
                  <a:gd name="T108" fmla="*/ 11 w 13"/>
                  <a:gd name="T109" fmla="*/ 113 h 856"/>
                  <a:gd name="T110" fmla="*/ 11 w 13"/>
                  <a:gd name="T111" fmla="*/ 100 h 856"/>
                  <a:gd name="T112" fmla="*/ 12 w 13"/>
                  <a:gd name="T113" fmla="*/ 87 h 856"/>
                  <a:gd name="T114" fmla="*/ 12 w 13"/>
                  <a:gd name="T115" fmla="*/ 74 h 856"/>
                  <a:gd name="T116" fmla="*/ 12 w 13"/>
                  <a:gd name="T117" fmla="*/ 60 h 856"/>
                  <a:gd name="T118" fmla="*/ 12 w 13"/>
                  <a:gd name="T119" fmla="*/ 47 h 856"/>
                  <a:gd name="T120" fmla="*/ 13 w 13"/>
                  <a:gd name="T121" fmla="*/ 35 h 856"/>
                  <a:gd name="T122" fmla="*/ 13 w 13"/>
                  <a:gd name="T123" fmla="*/ 22 h 856"/>
                  <a:gd name="T124" fmla="*/ 13 w 13"/>
                  <a:gd name="T125" fmla="*/ 9 h 85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60000 65536"/>
                  <a:gd name="T187" fmla="*/ 0 60000 65536"/>
                  <a:gd name="T188" fmla="*/ 0 60000 65536"/>
                  <a:gd name="T189" fmla="*/ 0 w 13"/>
                  <a:gd name="T190" fmla="*/ 0 h 856"/>
                  <a:gd name="T191" fmla="*/ 13 w 13"/>
                  <a:gd name="T192" fmla="*/ 856 h 856"/>
                </a:gdLst>
                <a:ahLst/>
                <a:cxnLst>
                  <a:cxn ang="T126">
                    <a:pos x="T0" y="T1"/>
                  </a:cxn>
                  <a:cxn ang="T127">
                    <a:pos x="T2" y="T3"/>
                  </a:cxn>
                  <a:cxn ang="T128">
                    <a:pos x="T4" y="T5"/>
                  </a:cxn>
                  <a:cxn ang="T129">
                    <a:pos x="T6" y="T7"/>
                  </a:cxn>
                  <a:cxn ang="T130">
                    <a:pos x="T8" y="T9"/>
                  </a:cxn>
                  <a:cxn ang="T131">
                    <a:pos x="T10" y="T11"/>
                  </a:cxn>
                  <a:cxn ang="T132">
                    <a:pos x="T12" y="T13"/>
                  </a:cxn>
                  <a:cxn ang="T133">
                    <a:pos x="T14" y="T15"/>
                  </a:cxn>
                  <a:cxn ang="T134">
                    <a:pos x="T16" y="T17"/>
                  </a:cxn>
                  <a:cxn ang="T135">
                    <a:pos x="T18" y="T19"/>
                  </a:cxn>
                  <a:cxn ang="T136">
                    <a:pos x="T20" y="T21"/>
                  </a:cxn>
                  <a:cxn ang="T137">
                    <a:pos x="T22" y="T23"/>
                  </a:cxn>
                  <a:cxn ang="T138">
                    <a:pos x="T24" y="T25"/>
                  </a:cxn>
                  <a:cxn ang="T139">
                    <a:pos x="T26" y="T27"/>
                  </a:cxn>
                  <a:cxn ang="T140">
                    <a:pos x="T28" y="T29"/>
                  </a:cxn>
                  <a:cxn ang="T141">
                    <a:pos x="T30" y="T31"/>
                  </a:cxn>
                  <a:cxn ang="T142">
                    <a:pos x="T32" y="T33"/>
                  </a:cxn>
                  <a:cxn ang="T143">
                    <a:pos x="T34" y="T35"/>
                  </a:cxn>
                  <a:cxn ang="T144">
                    <a:pos x="T36" y="T37"/>
                  </a:cxn>
                  <a:cxn ang="T145">
                    <a:pos x="T38" y="T39"/>
                  </a:cxn>
                  <a:cxn ang="T146">
                    <a:pos x="T40" y="T41"/>
                  </a:cxn>
                  <a:cxn ang="T147">
                    <a:pos x="T42" y="T43"/>
                  </a:cxn>
                  <a:cxn ang="T148">
                    <a:pos x="T44" y="T45"/>
                  </a:cxn>
                  <a:cxn ang="T149">
                    <a:pos x="T46" y="T47"/>
                  </a:cxn>
                  <a:cxn ang="T150">
                    <a:pos x="T48" y="T49"/>
                  </a:cxn>
                  <a:cxn ang="T151">
                    <a:pos x="T50" y="T51"/>
                  </a:cxn>
                  <a:cxn ang="T152">
                    <a:pos x="T52" y="T53"/>
                  </a:cxn>
                  <a:cxn ang="T153">
                    <a:pos x="T54" y="T55"/>
                  </a:cxn>
                  <a:cxn ang="T154">
                    <a:pos x="T56" y="T57"/>
                  </a:cxn>
                  <a:cxn ang="T155">
                    <a:pos x="T58" y="T59"/>
                  </a:cxn>
                  <a:cxn ang="T156">
                    <a:pos x="T60" y="T61"/>
                  </a:cxn>
                  <a:cxn ang="T157">
                    <a:pos x="T62" y="T63"/>
                  </a:cxn>
                  <a:cxn ang="T158">
                    <a:pos x="T64" y="T65"/>
                  </a:cxn>
                  <a:cxn ang="T159">
                    <a:pos x="T66" y="T67"/>
                  </a:cxn>
                  <a:cxn ang="T160">
                    <a:pos x="T68" y="T69"/>
                  </a:cxn>
                  <a:cxn ang="T161">
                    <a:pos x="T70" y="T71"/>
                  </a:cxn>
                  <a:cxn ang="T162">
                    <a:pos x="T72" y="T73"/>
                  </a:cxn>
                  <a:cxn ang="T163">
                    <a:pos x="T74" y="T75"/>
                  </a:cxn>
                  <a:cxn ang="T164">
                    <a:pos x="T76" y="T77"/>
                  </a:cxn>
                  <a:cxn ang="T165">
                    <a:pos x="T78" y="T79"/>
                  </a:cxn>
                  <a:cxn ang="T166">
                    <a:pos x="T80" y="T81"/>
                  </a:cxn>
                  <a:cxn ang="T167">
                    <a:pos x="T82" y="T83"/>
                  </a:cxn>
                  <a:cxn ang="T168">
                    <a:pos x="T84" y="T85"/>
                  </a:cxn>
                  <a:cxn ang="T169">
                    <a:pos x="T86" y="T87"/>
                  </a:cxn>
                  <a:cxn ang="T170">
                    <a:pos x="T88" y="T89"/>
                  </a:cxn>
                  <a:cxn ang="T171">
                    <a:pos x="T90" y="T91"/>
                  </a:cxn>
                  <a:cxn ang="T172">
                    <a:pos x="T92" y="T93"/>
                  </a:cxn>
                  <a:cxn ang="T173">
                    <a:pos x="T94" y="T95"/>
                  </a:cxn>
                  <a:cxn ang="T174">
                    <a:pos x="T96" y="T97"/>
                  </a:cxn>
                  <a:cxn ang="T175">
                    <a:pos x="T98" y="T99"/>
                  </a:cxn>
                  <a:cxn ang="T176">
                    <a:pos x="T100" y="T101"/>
                  </a:cxn>
                  <a:cxn ang="T177">
                    <a:pos x="T102" y="T103"/>
                  </a:cxn>
                  <a:cxn ang="T178">
                    <a:pos x="T104" y="T105"/>
                  </a:cxn>
                  <a:cxn ang="T179">
                    <a:pos x="T106" y="T107"/>
                  </a:cxn>
                  <a:cxn ang="T180">
                    <a:pos x="T108" y="T109"/>
                  </a:cxn>
                  <a:cxn ang="T181">
                    <a:pos x="T110" y="T111"/>
                  </a:cxn>
                  <a:cxn ang="T182">
                    <a:pos x="T112" y="T113"/>
                  </a:cxn>
                  <a:cxn ang="T183">
                    <a:pos x="T114" y="T115"/>
                  </a:cxn>
                  <a:cxn ang="T184">
                    <a:pos x="T116" y="T117"/>
                  </a:cxn>
                  <a:cxn ang="T185">
                    <a:pos x="T118" y="T119"/>
                  </a:cxn>
                  <a:cxn ang="T186">
                    <a:pos x="T120" y="T121"/>
                  </a:cxn>
                  <a:cxn ang="T187">
                    <a:pos x="T122" y="T123"/>
                  </a:cxn>
                  <a:cxn ang="T188">
                    <a:pos x="T124" y="T125"/>
                  </a:cxn>
                </a:cxnLst>
                <a:rect l="T189" t="T190" r="T191" b="T192"/>
                <a:pathLst>
                  <a:path w="13" h="856">
                    <a:moveTo>
                      <a:pt x="0" y="856"/>
                    </a:moveTo>
                    <a:lnTo>
                      <a:pt x="0" y="855"/>
                    </a:lnTo>
                    <a:lnTo>
                      <a:pt x="0" y="853"/>
                    </a:lnTo>
                    <a:lnTo>
                      <a:pt x="0" y="852"/>
                    </a:lnTo>
                    <a:lnTo>
                      <a:pt x="0" y="851"/>
                    </a:lnTo>
                    <a:lnTo>
                      <a:pt x="0" y="850"/>
                    </a:lnTo>
                    <a:lnTo>
                      <a:pt x="0" y="849"/>
                    </a:lnTo>
                    <a:lnTo>
                      <a:pt x="0" y="847"/>
                    </a:lnTo>
                    <a:lnTo>
                      <a:pt x="0" y="846"/>
                    </a:lnTo>
                    <a:lnTo>
                      <a:pt x="0" y="845"/>
                    </a:lnTo>
                    <a:lnTo>
                      <a:pt x="1" y="844"/>
                    </a:lnTo>
                    <a:lnTo>
                      <a:pt x="1" y="843"/>
                    </a:lnTo>
                    <a:lnTo>
                      <a:pt x="1" y="841"/>
                    </a:lnTo>
                    <a:lnTo>
                      <a:pt x="1" y="840"/>
                    </a:lnTo>
                    <a:lnTo>
                      <a:pt x="1" y="839"/>
                    </a:lnTo>
                    <a:lnTo>
                      <a:pt x="1" y="838"/>
                    </a:lnTo>
                    <a:lnTo>
                      <a:pt x="1" y="837"/>
                    </a:lnTo>
                    <a:lnTo>
                      <a:pt x="1" y="835"/>
                    </a:lnTo>
                    <a:lnTo>
                      <a:pt x="1" y="834"/>
                    </a:lnTo>
                    <a:lnTo>
                      <a:pt x="1" y="833"/>
                    </a:lnTo>
                    <a:lnTo>
                      <a:pt x="1" y="832"/>
                    </a:lnTo>
                    <a:lnTo>
                      <a:pt x="1" y="831"/>
                    </a:lnTo>
                    <a:lnTo>
                      <a:pt x="1" y="829"/>
                    </a:lnTo>
                    <a:lnTo>
                      <a:pt x="1" y="828"/>
                    </a:lnTo>
                    <a:lnTo>
                      <a:pt x="1" y="827"/>
                    </a:lnTo>
                    <a:lnTo>
                      <a:pt x="1" y="826"/>
                    </a:lnTo>
                    <a:lnTo>
                      <a:pt x="1" y="825"/>
                    </a:lnTo>
                    <a:lnTo>
                      <a:pt x="1" y="823"/>
                    </a:lnTo>
                    <a:lnTo>
                      <a:pt x="1" y="822"/>
                    </a:lnTo>
                    <a:lnTo>
                      <a:pt x="1" y="821"/>
                    </a:lnTo>
                    <a:lnTo>
                      <a:pt x="1" y="820"/>
                    </a:lnTo>
                    <a:lnTo>
                      <a:pt x="1" y="819"/>
                    </a:lnTo>
                    <a:lnTo>
                      <a:pt x="1" y="817"/>
                    </a:lnTo>
                    <a:lnTo>
                      <a:pt x="1" y="816"/>
                    </a:lnTo>
                    <a:lnTo>
                      <a:pt x="1" y="815"/>
                    </a:lnTo>
                    <a:lnTo>
                      <a:pt x="1" y="814"/>
                    </a:lnTo>
                    <a:lnTo>
                      <a:pt x="1" y="813"/>
                    </a:lnTo>
                    <a:lnTo>
                      <a:pt x="1" y="811"/>
                    </a:lnTo>
                    <a:lnTo>
                      <a:pt x="1" y="810"/>
                    </a:lnTo>
                    <a:lnTo>
                      <a:pt x="1" y="809"/>
                    </a:lnTo>
                    <a:lnTo>
                      <a:pt x="1" y="808"/>
                    </a:lnTo>
                    <a:lnTo>
                      <a:pt x="1" y="807"/>
                    </a:lnTo>
                    <a:lnTo>
                      <a:pt x="1" y="805"/>
                    </a:lnTo>
                    <a:lnTo>
                      <a:pt x="1" y="804"/>
                    </a:lnTo>
                    <a:lnTo>
                      <a:pt x="1" y="803"/>
                    </a:lnTo>
                    <a:lnTo>
                      <a:pt x="1" y="802"/>
                    </a:lnTo>
                    <a:lnTo>
                      <a:pt x="1" y="801"/>
                    </a:lnTo>
                    <a:lnTo>
                      <a:pt x="1" y="799"/>
                    </a:lnTo>
                    <a:lnTo>
                      <a:pt x="1" y="798"/>
                    </a:lnTo>
                    <a:lnTo>
                      <a:pt x="1" y="797"/>
                    </a:lnTo>
                    <a:lnTo>
                      <a:pt x="1" y="796"/>
                    </a:lnTo>
                    <a:lnTo>
                      <a:pt x="1" y="795"/>
                    </a:lnTo>
                    <a:lnTo>
                      <a:pt x="1" y="793"/>
                    </a:lnTo>
                    <a:lnTo>
                      <a:pt x="1" y="792"/>
                    </a:lnTo>
                    <a:lnTo>
                      <a:pt x="1" y="791"/>
                    </a:lnTo>
                    <a:lnTo>
                      <a:pt x="1" y="790"/>
                    </a:lnTo>
                    <a:lnTo>
                      <a:pt x="1" y="789"/>
                    </a:lnTo>
                    <a:lnTo>
                      <a:pt x="1" y="787"/>
                    </a:lnTo>
                    <a:lnTo>
                      <a:pt x="1" y="786"/>
                    </a:lnTo>
                    <a:lnTo>
                      <a:pt x="1" y="785"/>
                    </a:lnTo>
                    <a:lnTo>
                      <a:pt x="1" y="784"/>
                    </a:lnTo>
                    <a:lnTo>
                      <a:pt x="1" y="783"/>
                    </a:lnTo>
                    <a:lnTo>
                      <a:pt x="1" y="781"/>
                    </a:lnTo>
                    <a:lnTo>
                      <a:pt x="1" y="780"/>
                    </a:lnTo>
                    <a:lnTo>
                      <a:pt x="1" y="779"/>
                    </a:lnTo>
                    <a:lnTo>
                      <a:pt x="1" y="778"/>
                    </a:lnTo>
                    <a:lnTo>
                      <a:pt x="1" y="777"/>
                    </a:lnTo>
                    <a:lnTo>
                      <a:pt x="1" y="775"/>
                    </a:lnTo>
                    <a:lnTo>
                      <a:pt x="1" y="774"/>
                    </a:lnTo>
                    <a:lnTo>
                      <a:pt x="1" y="773"/>
                    </a:lnTo>
                    <a:lnTo>
                      <a:pt x="1" y="772"/>
                    </a:lnTo>
                    <a:lnTo>
                      <a:pt x="2" y="771"/>
                    </a:lnTo>
                    <a:lnTo>
                      <a:pt x="2" y="769"/>
                    </a:lnTo>
                    <a:lnTo>
                      <a:pt x="2" y="768"/>
                    </a:lnTo>
                    <a:lnTo>
                      <a:pt x="2" y="767"/>
                    </a:lnTo>
                    <a:lnTo>
                      <a:pt x="2" y="766"/>
                    </a:lnTo>
                    <a:lnTo>
                      <a:pt x="2" y="765"/>
                    </a:lnTo>
                    <a:lnTo>
                      <a:pt x="2" y="763"/>
                    </a:lnTo>
                    <a:lnTo>
                      <a:pt x="2" y="762"/>
                    </a:lnTo>
                    <a:lnTo>
                      <a:pt x="2" y="761"/>
                    </a:lnTo>
                    <a:lnTo>
                      <a:pt x="2" y="760"/>
                    </a:lnTo>
                    <a:lnTo>
                      <a:pt x="2" y="759"/>
                    </a:lnTo>
                    <a:lnTo>
                      <a:pt x="2" y="757"/>
                    </a:lnTo>
                    <a:lnTo>
                      <a:pt x="2" y="756"/>
                    </a:lnTo>
                    <a:lnTo>
                      <a:pt x="2" y="755"/>
                    </a:lnTo>
                    <a:lnTo>
                      <a:pt x="2" y="754"/>
                    </a:lnTo>
                    <a:lnTo>
                      <a:pt x="2" y="753"/>
                    </a:lnTo>
                    <a:lnTo>
                      <a:pt x="2" y="751"/>
                    </a:lnTo>
                    <a:lnTo>
                      <a:pt x="2" y="750"/>
                    </a:lnTo>
                    <a:lnTo>
                      <a:pt x="2" y="749"/>
                    </a:lnTo>
                    <a:lnTo>
                      <a:pt x="2" y="748"/>
                    </a:lnTo>
                    <a:lnTo>
                      <a:pt x="2" y="747"/>
                    </a:lnTo>
                    <a:lnTo>
                      <a:pt x="2" y="745"/>
                    </a:lnTo>
                    <a:lnTo>
                      <a:pt x="2" y="744"/>
                    </a:lnTo>
                    <a:lnTo>
                      <a:pt x="2" y="743"/>
                    </a:lnTo>
                    <a:lnTo>
                      <a:pt x="2" y="742"/>
                    </a:lnTo>
                    <a:lnTo>
                      <a:pt x="2" y="741"/>
                    </a:lnTo>
                    <a:lnTo>
                      <a:pt x="2" y="739"/>
                    </a:lnTo>
                    <a:lnTo>
                      <a:pt x="2" y="738"/>
                    </a:lnTo>
                    <a:lnTo>
                      <a:pt x="2" y="737"/>
                    </a:lnTo>
                    <a:lnTo>
                      <a:pt x="2" y="736"/>
                    </a:lnTo>
                    <a:lnTo>
                      <a:pt x="2" y="735"/>
                    </a:lnTo>
                    <a:lnTo>
                      <a:pt x="2" y="733"/>
                    </a:lnTo>
                    <a:lnTo>
                      <a:pt x="2" y="732"/>
                    </a:lnTo>
                    <a:lnTo>
                      <a:pt x="2" y="731"/>
                    </a:lnTo>
                    <a:lnTo>
                      <a:pt x="2" y="730"/>
                    </a:lnTo>
                    <a:lnTo>
                      <a:pt x="2" y="729"/>
                    </a:lnTo>
                    <a:lnTo>
                      <a:pt x="2" y="727"/>
                    </a:lnTo>
                    <a:lnTo>
                      <a:pt x="2" y="726"/>
                    </a:lnTo>
                    <a:lnTo>
                      <a:pt x="2" y="725"/>
                    </a:lnTo>
                    <a:lnTo>
                      <a:pt x="2" y="724"/>
                    </a:lnTo>
                    <a:lnTo>
                      <a:pt x="2" y="723"/>
                    </a:lnTo>
                    <a:lnTo>
                      <a:pt x="2" y="721"/>
                    </a:lnTo>
                    <a:lnTo>
                      <a:pt x="2" y="720"/>
                    </a:lnTo>
                    <a:lnTo>
                      <a:pt x="2" y="719"/>
                    </a:lnTo>
                    <a:lnTo>
                      <a:pt x="2" y="718"/>
                    </a:lnTo>
                    <a:lnTo>
                      <a:pt x="2" y="717"/>
                    </a:lnTo>
                    <a:lnTo>
                      <a:pt x="2" y="715"/>
                    </a:lnTo>
                    <a:lnTo>
                      <a:pt x="2" y="714"/>
                    </a:lnTo>
                    <a:lnTo>
                      <a:pt x="2" y="713"/>
                    </a:lnTo>
                    <a:lnTo>
                      <a:pt x="2" y="712"/>
                    </a:lnTo>
                    <a:lnTo>
                      <a:pt x="2" y="711"/>
                    </a:lnTo>
                    <a:lnTo>
                      <a:pt x="2" y="709"/>
                    </a:lnTo>
                    <a:lnTo>
                      <a:pt x="2" y="708"/>
                    </a:lnTo>
                    <a:lnTo>
                      <a:pt x="2" y="707"/>
                    </a:lnTo>
                    <a:lnTo>
                      <a:pt x="2" y="706"/>
                    </a:lnTo>
                    <a:lnTo>
                      <a:pt x="2" y="705"/>
                    </a:lnTo>
                    <a:lnTo>
                      <a:pt x="2" y="703"/>
                    </a:lnTo>
                    <a:lnTo>
                      <a:pt x="2" y="702"/>
                    </a:lnTo>
                    <a:lnTo>
                      <a:pt x="2" y="701"/>
                    </a:lnTo>
                    <a:lnTo>
                      <a:pt x="2" y="700"/>
                    </a:lnTo>
                    <a:lnTo>
                      <a:pt x="2" y="699"/>
                    </a:lnTo>
                    <a:lnTo>
                      <a:pt x="2" y="697"/>
                    </a:lnTo>
                    <a:lnTo>
                      <a:pt x="2" y="696"/>
                    </a:lnTo>
                    <a:lnTo>
                      <a:pt x="2" y="695"/>
                    </a:lnTo>
                    <a:lnTo>
                      <a:pt x="2" y="694"/>
                    </a:lnTo>
                    <a:lnTo>
                      <a:pt x="2" y="693"/>
                    </a:lnTo>
                    <a:lnTo>
                      <a:pt x="3" y="691"/>
                    </a:lnTo>
                    <a:lnTo>
                      <a:pt x="3" y="690"/>
                    </a:lnTo>
                    <a:lnTo>
                      <a:pt x="3" y="689"/>
                    </a:lnTo>
                    <a:lnTo>
                      <a:pt x="3" y="688"/>
                    </a:lnTo>
                    <a:lnTo>
                      <a:pt x="3" y="687"/>
                    </a:lnTo>
                    <a:lnTo>
                      <a:pt x="3" y="685"/>
                    </a:lnTo>
                    <a:lnTo>
                      <a:pt x="3" y="684"/>
                    </a:lnTo>
                    <a:lnTo>
                      <a:pt x="3" y="683"/>
                    </a:lnTo>
                    <a:lnTo>
                      <a:pt x="3" y="682"/>
                    </a:lnTo>
                    <a:lnTo>
                      <a:pt x="3" y="681"/>
                    </a:lnTo>
                    <a:lnTo>
                      <a:pt x="3" y="680"/>
                    </a:lnTo>
                    <a:lnTo>
                      <a:pt x="3" y="678"/>
                    </a:lnTo>
                    <a:lnTo>
                      <a:pt x="3" y="677"/>
                    </a:lnTo>
                    <a:lnTo>
                      <a:pt x="3" y="676"/>
                    </a:lnTo>
                    <a:lnTo>
                      <a:pt x="3" y="675"/>
                    </a:lnTo>
                    <a:lnTo>
                      <a:pt x="3" y="674"/>
                    </a:lnTo>
                    <a:lnTo>
                      <a:pt x="3" y="672"/>
                    </a:lnTo>
                    <a:lnTo>
                      <a:pt x="3" y="671"/>
                    </a:lnTo>
                    <a:lnTo>
                      <a:pt x="3" y="670"/>
                    </a:lnTo>
                    <a:lnTo>
                      <a:pt x="3" y="669"/>
                    </a:lnTo>
                    <a:lnTo>
                      <a:pt x="3" y="668"/>
                    </a:lnTo>
                    <a:lnTo>
                      <a:pt x="3" y="666"/>
                    </a:lnTo>
                    <a:lnTo>
                      <a:pt x="3" y="665"/>
                    </a:lnTo>
                    <a:lnTo>
                      <a:pt x="3" y="664"/>
                    </a:lnTo>
                    <a:lnTo>
                      <a:pt x="3" y="663"/>
                    </a:lnTo>
                    <a:lnTo>
                      <a:pt x="3" y="662"/>
                    </a:lnTo>
                    <a:lnTo>
                      <a:pt x="3" y="660"/>
                    </a:lnTo>
                    <a:lnTo>
                      <a:pt x="3" y="659"/>
                    </a:lnTo>
                    <a:lnTo>
                      <a:pt x="3" y="658"/>
                    </a:lnTo>
                    <a:lnTo>
                      <a:pt x="3" y="657"/>
                    </a:lnTo>
                    <a:lnTo>
                      <a:pt x="3" y="656"/>
                    </a:lnTo>
                    <a:lnTo>
                      <a:pt x="3" y="654"/>
                    </a:lnTo>
                    <a:lnTo>
                      <a:pt x="3" y="653"/>
                    </a:lnTo>
                    <a:lnTo>
                      <a:pt x="3" y="652"/>
                    </a:lnTo>
                    <a:lnTo>
                      <a:pt x="3" y="651"/>
                    </a:lnTo>
                    <a:lnTo>
                      <a:pt x="3" y="650"/>
                    </a:lnTo>
                    <a:lnTo>
                      <a:pt x="3" y="648"/>
                    </a:lnTo>
                    <a:lnTo>
                      <a:pt x="3" y="647"/>
                    </a:lnTo>
                    <a:lnTo>
                      <a:pt x="3" y="646"/>
                    </a:lnTo>
                    <a:lnTo>
                      <a:pt x="3" y="645"/>
                    </a:lnTo>
                    <a:lnTo>
                      <a:pt x="3" y="644"/>
                    </a:lnTo>
                    <a:lnTo>
                      <a:pt x="3" y="642"/>
                    </a:lnTo>
                    <a:lnTo>
                      <a:pt x="3" y="641"/>
                    </a:lnTo>
                    <a:lnTo>
                      <a:pt x="3" y="640"/>
                    </a:lnTo>
                    <a:lnTo>
                      <a:pt x="3" y="639"/>
                    </a:lnTo>
                    <a:lnTo>
                      <a:pt x="3" y="638"/>
                    </a:lnTo>
                    <a:lnTo>
                      <a:pt x="3" y="636"/>
                    </a:lnTo>
                    <a:lnTo>
                      <a:pt x="3" y="635"/>
                    </a:lnTo>
                    <a:lnTo>
                      <a:pt x="3" y="634"/>
                    </a:lnTo>
                    <a:lnTo>
                      <a:pt x="3" y="633"/>
                    </a:lnTo>
                    <a:lnTo>
                      <a:pt x="3" y="632"/>
                    </a:lnTo>
                    <a:lnTo>
                      <a:pt x="3" y="630"/>
                    </a:lnTo>
                    <a:lnTo>
                      <a:pt x="3" y="629"/>
                    </a:lnTo>
                    <a:lnTo>
                      <a:pt x="3" y="628"/>
                    </a:lnTo>
                    <a:lnTo>
                      <a:pt x="3" y="627"/>
                    </a:lnTo>
                    <a:lnTo>
                      <a:pt x="3" y="626"/>
                    </a:lnTo>
                    <a:lnTo>
                      <a:pt x="3" y="624"/>
                    </a:lnTo>
                    <a:lnTo>
                      <a:pt x="3" y="623"/>
                    </a:lnTo>
                    <a:lnTo>
                      <a:pt x="3" y="622"/>
                    </a:lnTo>
                    <a:lnTo>
                      <a:pt x="3" y="621"/>
                    </a:lnTo>
                    <a:lnTo>
                      <a:pt x="3" y="620"/>
                    </a:lnTo>
                    <a:lnTo>
                      <a:pt x="3" y="618"/>
                    </a:lnTo>
                    <a:lnTo>
                      <a:pt x="3" y="617"/>
                    </a:lnTo>
                    <a:lnTo>
                      <a:pt x="3" y="616"/>
                    </a:lnTo>
                    <a:lnTo>
                      <a:pt x="3" y="615"/>
                    </a:lnTo>
                    <a:lnTo>
                      <a:pt x="3" y="614"/>
                    </a:lnTo>
                    <a:lnTo>
                      <a:pt x="3" y="612"/>
                    </a:lnTo>
                    <a:lnTo>
                      <a:pt x="3" y="611"/>
                    </a:lnTo>
                    <a:lnTo>
                      <a:pt x="3" y="610"/>
                    </a:lnTo>
                    <a:lnTo>
                      <a:pt x="3" y="609"/>
                    </a:lnTo>
                    <a:lnTo>
                      <a:pt x="3" y="608"/>
                    </a:lnTo>
                    <a:lnTo>
                      <a:pt x="5" y="606"/>
                    </a:lnTo>
                    <a:lnTo>
                      <a:pt x="5" y="605"/>
                    </a:lnTo>
                    <a:lnTo>
                      <a:pt x="5" y="604"/>
                    </a:lnTo>
                    <a:lnTo>
                      <a:pt x="5" y="603"/>
                    </a:lnTo>
                    <a:lnTo>
                      <a:pt x="5" y="602"/>
                    </a:lnTo>
                    <a:lnTo>
                      <a:pt x="5" y="600"/>
                    </a:lnTo>
                    <a:lnTo>
                      <a:pt x="5" y="599"/>
                    </a:lnTo>
                    <a:lnTo>
                      <a:pt x="5" y="598"/>
                    </a:lnTo>
                    <a:lnTo>
                      <a:pt x="5" y="597"/>
                    </a:lnTo>
                    <a:lnTo>
                      <a:pt x="5" y="596"/>
                    </a:lnTo>
                    <a:lnTo>
                      <a:pt x="5" y="594"/>
                    </a:lnTo>
                    <a:lnTo>
                      <a:pt x="5" y="593"/>
                    </a:lnTo>
                    <a:lnTo>
                      <a:pt x="5" y="592"/>
                    </a:lnTo>
                    <a:lnTo>
                      <a:pt x="5" y="591"/>
                    </a:lnTo>
                    <a:lnTo>
                      <a:pt x="5" y="590"/>
                    </a:lnTo>
                    <a:lnTo>
                      <a:pt x="5" y="587"/>
                    </a:lnTo>
                    <a:lnTo>
                      <a:pt x="5" y="586"/>
                    </a:lnTo>
                    <a:lnTo>
                      <a:pt x="5" y="585"/>
                    </a:lnTo>
                    <a:lnTo>
                      <a:pt x="5" y="584"/>
                    </a:lnTo>
                    <a:lnTo>
                      <a:pt x="5" y="582"/>
                    </a:lnTo>
                    <a:lnTo>
                      <a:pt x="5" y="581"/>
                    </a:lnTo>
                    <a:lnTo>
                      <a:pt x="5" y="580"/>
                    </a:lnTo>
                    <a:lnTo>
                      <a:pt x="5" y="579"/>
                    </a:lnTo>
                    <a:lnTo>
                      <a:pt x="5" y="578"/>
                    </a:lnTo>
                    <a:lnTo>
                      <a:pt x="5" y="576"/>
                    </a:lnTo>
                    <a:lnTo>
                      <a:pt x="5" y="575"/>
                    </a:lnTo>
                    <a:lnTo>
                      <a:pt x="5" y="574"/>
                    </a:lnTo>
                    <a:lnTo>
                      <a:pt x="5" y="573"/>
                    </a:lnTo>
                    <a:lnTo>
                      <a:pt x="5" y="572"/>
                    </a:lnTo>
                    <a:lnTo>
                      <a:pt x="5" y="570"/>
                    </a:lnTo>
                    <a:lnTo>
                      <a:pt x="5" y="569"/>
                    </a:lnTo>
                    <a:lnTo>
                      <a:pt x="5" y="568"/>
                    </a:lnTo>
                    <a:lnTo>
                      <a:pt x="5" y="567"/>
                    </a:lnTo>
                    <a:lnTo>
                      <a:pt x="5" y="566"/>
                    </a:lnTo>
                    <a:lnTo>
                      <a:pt x="5" y="564"/>
                    </a:lnTo>
                    <a:lnTo>
                      <a:pt x="5" y="563"/>
                    </a:lnTo>
                    <a:lnTo>
                      <a:pt x="5" y="562"/>
                    </a:lnTo>
                    <a:lnTo>
                      <a:pt x="5" y="561"/>
                    </a:lnTo>
                    <a:lnTo>
                      <a:pt x="5" y="560"/>
                    </a:lnTo>
                    <a:lnTo>
                      <a:pt x="5" y="558"/>
                    </a:lnTo>
                    <a:lnTo>
                      <a:pt x="5" y="557"/>
                    </a:lnTo>
                    <a:lnTo>
                      <a:pt x="5" y="556"/>
                    </a:lnTo>
                    <a:lnTo>
                      <a:pt x="5" y="555"/>
                    </a:lnTo>
                    <a:lnTo>
                      <a:pt x="5" y="554"/>
                    </a:lnTo>
                    <a:lnTo>
                      <a:pt x="5" y="552"/>
                    </a:lnTo>
                    <a:lnTo>
                      <a:pt x="5" y="551"/>
                    </a:lnTo>
                    <a:lnTo>
                      <a:pt x="5" y="549"/>
                    </a:lnTo>
                    <a:lnTo>
                      <a:pt x="5" y="548"/>
                    </a:lnTo>
                    <a:lnTo>
                      <a:pt x="5" y="546"/>
                    </a:lnTo>
                    <a:lnTo>
                      <a:pt x="5" y="545"/>
                    </a:lnTo>
                    <a:lnTo>
                      <a:pt x="5" y="544"/>
                    </a:lnTo>
                    <a:lnTo>
                      <a:pt x="5" y="543"/>
                    </a:lnTo>
                    <a:lnTo>
                      <a:pt x="5" y="542"/>
                    </a:lnTo>
                    <a:lnTo>
                      <a:pt x="5" y="540"/>
                    </a:lnTo>
                    <a:lnTo>
                      <a:pt x="5" y="539"/>
                    </a:lnTo>
                    <a:lnTo>
                      <a:pt x="5" y="538"/>
                    </a:lnTo>
                    <a:lnTo>
                      <a:pt x="5" y="537"/>
                    </a:lnTo>
                    <a:lnTo>
                      <a:pt x="5" y="536"/>
                    </a:lnTo>
                    <a:lnTo>
                      <a:pt x="5" y="534"/>
                    </a:lnTo>
                    <a:lnTo>
                      <a:pt x="5" y="533"/>
                    </a:lnTo>
                    <a:lnTo>
                      <a:pt x="5" y="532"/>
                    </a:lnTo>
                    <a:lnTo>
                      <a:pt x="5" y="531"/>
                    </a:lnTo>
                    <a:lnTo>
                      <a:pt x="5" y="530"/>
                    </a:lnTo>
                    <a:lnTo>
                      <a:pt x="5" y="528"/>
                    </a:lnTo>
                    <a:lnTo>
                      <a:pt x="5" y="527"/>
                    </a:lnTo>
                    <a:lnTo>
                      <a:pt x="5" y="526"/>
                    </a:lnTo>
                    <a:lnTo>
                      <a:pt x="5" y="525"/>
                    </a:lnTo>
                    <a:lnTo>
                      <a:pt x="5" y="522"/>
                    </a:lnTo>
                    <a:lnTo>
                      <a:pt x="5" y="521"/>
                    </a:lnTo>
                    <a:lnTo>
                      <a:pt x="5" y="520"/>
                    </a:lnTo>
                    <a:lnTo>
                      <a:pt x="5" y="519"/>
                    </a:lnTo>
                    <a:lnTo>
                      <a:pt x="6" y="518"/>
                    </a:lnTo>
                    <a:lnTo>
                      <a:pt x="6" y="516"/>
                    </a:lnTo>
                    <a:lnTo>
                      <a:pt x="6" y="515"/>
                    </a:lnTo>
                    <a:lnTo>
                      <a:pt x="6" y="514"/>
                    </a:lnTo>
                    <a:lnTo>
                      <a:pt x="6" y="513"/>
                    </a:lnTo>
                    <a:lnTo>
                      <a:pt x="6" y="512"/>
                    </a:lnTo>
                    <a:lnTo>
                      <a:pt x="6" y="510"/>
                    </a:lnTo>
                    <a:lnTo>
                      <a:pt x="6" y="509"/>
                    </a:lnTo>
                    <a:lnTo>
                      <a:pt x="6" y="508"/>
                    </a:lnTo>
                    <a:lnTo>
                      <a:pt x="6" y="507"/>
                    </a:lnTo>
                    <a:lnTo>
                      <a:pt x="6" y="506"/>
                    </a:lnTo>
                    <a:lnTo>
                      <a:pt x="6" y="504"/>
                    </a:lnTo>
                    <a:lnTo>
                      <a:pt x="6" y="503"/>
                    </a:lnTo>
                    <a:lnTo>
                      <a:pt x="6" y="502"/>
                    </a:lnTo>
                    <a:lnTo>
                      <a:pt x="6" y="500"/>
                    </a:lnTo>
                    <a:lnTo>
                      <a:pt x="6" y="498"/>
                    </a:lnTo>
                    <a:lnTo>
                      <a:pt x="6" y="497"/>
                    </a:lnTo>
                    <a:lnTo>
                      <a:pt x="6" y="496"/>
                    </a:lnTo>
                    <a:lnTo>
                      <a:pt x="6" y="495"/>
                    </a:lnTo>
                    <a:lnTo>
                      <a:pt x="6" y="494"/>
                    </a:lnTo>
                    <a:lnTo>
                      <a:pt x="6" y="492"/>
                    </a:lnTo>
                    <a:lnTo>
                      <a:pt x="6" y="491"/>
                    </a:lnTo>
                    <a:lnTo>
                      <a:pt x="6" y="490"/>
                    </a:lnTo>
                    <a:lnTo>
                      <a:pt x="6" y="489"/>
                    </a:lnTo>
                    <a:lnTo>
                      <a:pt x="6" y="488"/>
                    </a:lnTo>
                    <a:lnTo>
                      <a:pt x="6" y="486"/>
                    </a:lnTo>
                    <a:lnTo>
                      <a:pt x="6" y="485"/>
                    </a:lnTo>
                    <a:lnTo>
                      <a:pt x="6" y="484"/>
                    </a:lnTo>
                    <a:lnTo>
                      <a:pt x="6" y="483"/>
                    </a:lnTo>
                    <a:lnTo>
                      <a:pt x="6" y="482"/>
                    </a:lnTo>
                    <a:lnTo>
                      <a:pt x="6" y="479"/>
                    </a:lnTo>
                    <a:lnTo>
                      <a:pt x="6" y="478"/>
                    </a:lnTo>
                    <a:lnTo>
                      <a:pt x="6" y="477"/>
                    </a:lnTo>
                    <a:lnTo>
                      <a:pt x="6" y="476"/>
                    </a:lnTo>
                    <a:lnTo>
                      <a:pt x="6" y="474"/>
                    </a:lnTo>
                    <a:lnTo>
                      <a:pt x="6" y="473"/>
                    </a:lnTo>
                    <a:lnTo>
                      <a:pt x="6" y="472"/>
                    </a:lnTo>
                    <a:lnTo>
                      <a:pt x="6" y="471"/>
                    </a:lnTo>
                    <a:lnTo>
                      <a:pt x="6" y="470"/>
                    </a:lnTo>
                    <a:lnTo>
                      <a:pt x="6" y="468"/>
                    </a:lnTo>
                    <a:lnTo>
                      <a:pt x="6" y="467"/>
                    </a:lnTo>
                    <a:lnTo>
                      <a:pt x="6" y="466"/>
                    </a:lnTo>
                    <a:lnTo>
                      <a:pt x="6" y="465"/>
                    </a:lnTo>
                    <a:lnTo>
                      <a:pt x="6" y="464"/>
                    </a:lnTo>
                    <a:lnTo>
                      <a:pt x="6" y="462"/>
                    </a:lnTo>
                    <a:lnTo>
                      <a:pt x="6" y="460"/>
                    </a:lnTo>
                    <a:lnTo>
                      <a:pt x="6" y="459"/>
                    </a:lnTo>
                    <a:lnTo>
                      <a:pt x="6" y="458"/>
                    </a:lnTo>
                    <a:lnTo>
                      <a:pt x="6" y="456"/>
                    </a:lnTo>
                    <a:lnTo>
                      <a:pt x="6" y="455"/>
                    </a:lnTo>
                    <a:lnTo>
                      <a:pt x="6" y="454"/>
                    </a:lnTo>
                    <a:lnTo>
                      <a:pt x="6" y="453"/>
                    </a:lnTo>
                    <a:lnTo>
                      <a:pt x="6" y="452"/>
                    </a:lnTo>
                    <a:lnTo>
                      <a:pt x="6" y="450"/>
                    </a:lnTo>
                    <a:lnTo>
                      <a:pt x="6" y="449"/>
                    </a:lnTo>
                    <a:lnTo>
                      <a:pt x="6" y="448"/>
                    </a:lnTo>
                    <a:lnTo>
                      <a:pt x="6" y="447"/>
                    </a:lnTo>
                    <a:lnTo>
                      <a:pt x="6" y="446"/>
                    </a:lnTo>
                    <a:lnTo>
                      <a:pt x="6" y="444"/>
                    </a:lnTo>
                    <a:lnTo>
                      <a:pt x="6" y="442"/>
                    </a:lnTo>
                    <a:lnTo>
                      <a:pt x="6" y="441"/>
                    </a:lnTo>
                    <a:lnTo>
                      <a:pt x="6" y="440"/>
                    </a:lnTo>
                    <a:lnTo>
                      <a:pt x="6" y="438"/>
                    </a:lnTo>
                    <a:lnTo>
                      <a:pt x="6" y="437"/>
                    </a:lnTo>
                    <a:lnTo>
                      <a:pt x="6" y="436"/>
                    </a:lnTo>
                    <a:lnTo>
                      <a:pt x="6" y="435"/>
                    </a:lnTo>
                    <a:lnTo>
                      <a:pt x="6" y="434"/>
                    </a:lnTo>
                    <a:lnTo>
                      <a:pt x="6" y="432"/>
                    </a:lnTo>
                    <a:lnTo>
                      <a:pt x="6" y="431"/>
                    </a:lnTo>
                    <a:lnTo>
                      <a:pt x="6" y="430"/>
                    </a:lnTo>
                    <a:lnTo>
                      <a:pt x="6" y="429"/>
                    </a:lnTo>
                    <a:lnTo>
                      <a:pt x="6" y="428"/>
                    </a:lnTo>
                    <a:lnTo>
                      <a:pt x="7" y="426"/>
                    </a:lnTo>
                    <a:lnTo>
                      <a:pt x="7" y="424"/>
                    </a:lnTo>
                    <a:lnTo>
                      <a:pt x="7" y="423"/>
                    </a:lnTo>
                    <a:lnTo>
                      <a:pt x="7" y="422"/>
                    </a:lnTo>
                    <a:lnTo>
                      <a:pt x="7" y="420"/>
                    </a:lnTo>
                    <a:lnTo>
                      <a:pt x="7" y="419"/>
                    </a:lnTo>
                    <a:lnTo>
                      <a:pt x="7" y="418"/>
                    </a:lnTo>
                    <a:lnTo>
                      <a:pt x="7" y="417"/>
                    </a:lnTo>
                    <a:lnTo>
                      <a:pt x="7" y="416"/>
                    </a:lnTo>
                    <a:lnTo>
                      <a:pt x="7" y="414"/>
                    </a:lnTo>
                    <a:lnTo>
                      <a:pt x="7" y="413"/>
                    </a:lnTo>
                    <a:lnTo>
                      <a:pt x="7" y="412"/>
                    </a:lnTo>
                    <a:lnTo>
                      <a:pt x="7" y="411"/>
                    </a:lnTo>
                    <a:lnTo>
                      <a:pt x="7" y="410"/>
                    </a:lnTo>
                    <a:lnTo>
                      <a:pt x="7" y="407"/>
                    </a:lnTo>
                    <a:lnTo>
                      <a:pt x="7" y="406"/>
                    </a:lnTo>
                    <a:lnTo>
                      <a:pt x="7" y="405"/>
                    </a:lnTo>
                    <a:lnTo>
                      <a:pt x="7" y="404"/>
                    </a:lnTo>
                    <a:lnTo>
                      <a:pt x="7" y="402"/>
                    </a:lnTo>
                    <a:lnTo>
                      <a:pt x="7" y="401"/>
                    </a:lnTo>
                    <a:lnTo>
                      <a:pt x="7" y="400"/>
                    </a:lnTo>
                    <a:lnTo>
                      <a:pt x="7" y="399"/>
                    </a:lnTo>
                    <a:lnTo>
                      <a:pt x="7" y="398"/>
                    </a:lnTo>
                    <a:lnTo>
                      <a:pt x="7" y="396"/>
                    </a:lnTo>
                    <a:lnTo>
                      <a:pt x="7" y="395"/>
                    </a:lnTo>
                    <a:lnTo>
                      <a:pt x="7" y="394"/>
                    </a:lnTo>
                    <a:lnTo>
                      <a:pt x="7" y="393"/>
                    </a:lnTo>
                    <a:lnTo>
                      <a:pt x="7" y="392"/>
                    </a:lnTo>
                    <a:lnTo>
                      <a:pt x="7" y="389"/>
                    </a:lnTo>
                    <a:lnTo>
                      <a:pt x="7" y="388"/>
                    </a:lnTo>
                    <a:lnTo>
                      <a:pt x="7" y="387"/>
                    </a:lnTo>
                    <a:lnTo>
                      <a:pt x="7" y="386"/>
                    </a:lnTo>
                    <a:lnTo>
                      <a:pt x="7" y="384"/>
                    </a:lnTo>
                    <a:lnTo>
                      <a:pt x="7" y="383"/>
                    </a:lnTo>
                    <a:lnTo>
                      <a:pt x="7" y="382"/>
                    </a:lnTo>
                    <a:lnTo>
                      <a:pt x="7" y="381"/>
                    </a:lnTo>
                    <a:lnTo>
                      <a:pt x="7" y="380"/>
                    </a:lnTo>
                    <a:lnTo>
                      <a:pt x="7" y="378"/>
                    </a:lnTo>
                    <a:lnTo>
                      <a:pt x="7" y="377"/>
                    </a:lnTo>
                    <a:lnTo>
                      <a:pt x="7" y="376"/>
                    </a:lnTo>
                    <a:lnTo>
                      <a:pt x="7" y="375"/>
                    </a:lnTo>
                    <a:lnTo>
                      <a:pt x="7" y="374"/>
                    </a:lnTo>
                    <a:lnTo>
                      <a:pt x="7" y="371"/>
                    </a:lnTo>
                    <a:lnTo>
                      <a:pt x="7" y="370"/>
                    </a:lnTo>
                    <a:lnTo>
                      <a:pt x="7" y="369"/>
                    </a:lnTo>
                    <a:lnTo>
                      <a:pt x="7" y="368"/>
                    </a:lnTo>
                    <a:lnTo>
                      <a:pt x="7" y="366"/>
                    </a:lnTo>
                    <a:lnTo>
                      <a:pt x="7" y="365"/>
                    </a:lnTo>
                    <a:lnTo>
                      <a:pt x="7" y="364"/>
                    </a:lnTo>
                    <a:lnTo>
                      <a:pt x="7" y="363"/>
                    </a:lnTo>
                    <a:lnTo>
                      <a:pt x="7" y="362"/>
                    </a:lnTo>
                    <a:lnTo>
                      <a:pt x="7" y="360"/>
                    </a:lnTo>
                    <a:lnTo>
                      <a:pt x="7" y="359"/>
                    </a:lnTo>
                    <a:lnTo>
                      <a:pt x="7" y="358"/>
                    </a:lnTo>
                    <a:lnTo>
                      <a:pt x="7" y="357"/>
                    </a:lnTo>
                    <a:lnTo>
                      <a:pt x="7" y="356"/>
                    </a:lnTo>
                    <a:lnTo>
                      <a:pt x="7" y="354"/>
                    </a:lnTo>
                    <a:lnTo>
                      <a:pt x="7" y="352"/>
                    </a:lnTo>
                    <a:lnTo>
                      <a:pt x="7" y="351"/>
                    </a:lnTo>
                    <a:lnTo>
                      <a:pt x="7" y="350"/>
                    </a:lnTo>
                    <a:lnTo>
                      <a:pt x="7" y="348"/>
                    </a:lnTo>
                    <a:lnTo>
                      <a:pt x="7" y="347"/>
                    </a:lnTo>
                    <a:lnTo>
                      <a:pt x="7" y="346"/>
                    </a:lnTo>
                    <a:lnTo>
                      <a:pt x="7" y="345"/>
                    </a:lnTo>
                    <a:lnTo>
                      <a:pt x="7" y="344"/>
                    </a:lnTo>
                    <a:lnTo>
                      <a:pt x="7" y="342"/>
                    </a:lnTo>
                    <a:lnTo>
                      <a:pt x="7" y="341"/>
                    </a:lnTo>
                    <a:lnTo>
                      <a:pt x="7" y="340"/>
                    </a:lnTo>
                    <a:lnTo>
                      <a:pt x="7" y="339"/>
                    </a:lnTo>
                    <a:lnTo>
                      <a:pt x="7" y="338"/>
                    </a:lnTo>
                    <a:lnTo>
                      <a:pt x="7" y="336"/>
                    </a:lnTo>
                    <a:lnTo>
                      <a:pt x="7" y="335"/>
                    </a:lnTo>
                    <a:lnTo>
                      <a:pt x="8" y="334"/>
                    </a:lnTo>
                    <a:lnTo>
                      <a:pt x="8" y="333"/>
                    </a:lnTo>
                    <a:lnTo>
                      <a:pt x="8" y="330"/>
                    </a:lnTo>
                    <a:lnTo>
                      <a:pt x="8" y="329"/>
                    </a:lnTo>
                    <a:lnTo>
                      <a:pt x="8" y="328"/>
                    </a:lnTo>
                    <a:lnTo>
                      <a:pt x="8" y="327"/>
                    </a:lnTo>
                    <a:lnTo>
                      <a:pt x="8" y="326"/>
                    </a:lnTo>
                    <a:lnTo>
                      <a:pt x="8" y="324"/>
                    </a:lnTo>
                    <a:lnTo>
                      <a:pt x="8" y="323"/>
                    </a:lnTo>
                    <a:lnTo>
                      <a:pt x="8" y="322"/>
                    </a:lnTo>
                    <a:lnTo>
                      <a:pt x="8" y="321"/>
                    </a:lnTo>
                    <a:lnTo>
                      <a:pt x="8" y="320"/>
                    </a:lnTo>
                    <a:lnTo>
                      <a:pt x="8" y="318"/>
                    </a:lnTo>
                    <a:lnTo>
                      <a:pt x="8" y="317"/>
                    </a:lnTo>
                    <a:lnTo>
                      <a:pt x="8" y="316"/>
                    </a:lnTo>
                    <a:lnTo>
                      <a:pt x="8" y="315"/>
                    </a:lnTo>
                    <a:lnTo>
                      <a:pt x="8" y="314"/>
                    </a:lnTo>
                    <a:lnTo>
                      <a:pt x="8" y="312"/>
                    </a:lnTo>
                    <a:lnTo>
                      <a:pt x="8" y="311"/>
                    </a:lnTo>
                    <a:lnTo>
                      <a:pt x="8" y="310"/>
                    </a:lnTo>
                    <a:lnTo>
                      <a:pt x="8" y="308"/>
                    </a:lnTo>
                    <a:lnTo>
                      <a:pt x="8" y="306"/>
                    </a:lnTo>
                    <a:lnTo>
                      <a:pt x="8" y="305"/>
                    </a:lnTo>
                    <a:lnTo>
                      <a:pt x="8" y="304"/>
                    </a:lnTo>
                    <a:lnTo>
                      <a:pt x="8" y="303"/>
                    </a:lnTo>
                    <a:lnTo>
                      <a:pt x="8" y="302"/>
                    </a:lnTo>
                    <a:lnTo>
                      <a:pt x="8" y="300"/>
                    </a:lnTo>
                    <a:lnTo>
                      <a:pt x="8" y="299"/>
                    </a:lnTo>
                    <a:lnTo>
                      <a:pt x="8" y="298"/>
                    </a:lnTo>
                    <a:lnTo>
                      <a:pt x="8" y="297"/>
                    </a:lnTo>
                    <a:lnTo>
                      <a:pt x="8" y="296"/>
                    </a:lnTo>
                    <a:lnTo>
                      <a:pt x="8" y="294"/>
                    </a:lnTo>
                    <a:lnTo>
                      <a:pt x="8" y="293"/>
                    </a:lnTo>
                    <a:lnTo>
                      <a:pt x="8" y="292"/>
                    </a:lnTo>
                    <a:lnTo>
                      <a:pt x="8" y="291"/>
                    </a:lnTo>
                    <a:lnTo>
                      <a:pt x="8" y="290"/>
                    </a:lnTo>
                    <a:lnTo>
                      <a:pt x="8" y="288"/>
                    </a:lnTo>
                    <a:lnTo>
                      <a:pt x="8" y="287"/>
                    </a:lnTo>
                    <a:lnTo>
                      <a:pt x="8" y="286"/>
                    </a:lnTo>
                    <a:lnTo>
                      <a:pt x="8" y="285"/>
                    </a:lnTo>
                    <a:lnTo>
                      <a:pt x="8" y="284"/>
                    </a:lnTo>
                    <a:lnTo>
                      <a:pt x="8" y="282"/>
                    </a:lnTo>
                    <a:lnTo>
                      <a:pt x="8" y="281"/>
                    </a:lnTo>
                    <a:lnTo>
                      <a:pt x="8" y="280"/>
                    </a:lnTo>
                    <a:lnTo>
                      <a:pt x="8" y="279"/>
                    </a:lnTo>
                    <a:lnTo>
                      <a:pt x="8" y="278"/>
                    </a:lnTo>
                    <a:lnTo>
                      <a:pt x="8" y="275"/>
                    </a:lnTo>
                    <a:lnTo>
                      <a:pt x="8" y="274"/>
                    </a:lnTo>
                    <a:lnTo>
                      <a:pt x="8" y="273"/>
                    </a:lnTo>
                    <a:lnTo>
                      <a:pt x="8" y="272"/>
                    </a:lnTo>
                    <a:lnTo>
                      <a:pt x="8" y="270"/>
                    </a:lnTo>
                    <a:lnTo>
                      <a:pt x="8" y="269"/>
                    </a:lnTo>
                    <a:lnTo>
                      <a:pt x="8" y="268"/>
                    </a:lnTo>
                    <a:lnTo>
                      <a:pt x="8" y="267"/>
                    </a:lnTo>
                    <a:lnTo>
                      <a:pt x="8" y="266"/>
                    </a:lnTo>
                    <a:lnTo>
                      <a:pt x="8" y="264"/>
                    </a:lnTo>
                    <a:lnTo>
                      <a:pt x="8" y="263"/>
                    </a:lnTo>
                    <a:lnTo>
                      <a:pt x="8" y="262"/>
                    </a:lnTo>
                    <a:lnTo>
                      <a:pt x="8" y="261"/>
                    </a:lnTo>
                    <a:lnTo>
                      <a:pt x="8" y="260"/>
                    </a:lnTo>
                    <a:lnTo>
                      <a:pt x="8" y="258"/>
                    </a:lnTo>
                    <a:lnTo>
                      <a:pt x="8" y="257"/>
                    </a:lnTo>
                    <a:lnTo>
                      <a:pt x="8" y="256"/>
                    </a:lnTo>
                    <a:lnTo>
                      <a:pt x="8" y="255"/>
                    </a:lnTo>
                    <a:lnTo>
                      <a:pt x="8" y="254"/>
                    </a:lnTo>
                    <a:lnTo>
                      <a:pt x="8" y="252"/>
                    </a:lnTo>
                    <a:lnTo>
                      <a:pt x="8" y="251"/>
                    </a:lnTo>
                    <a:lnTo>
                      <a:pt x="8" y="250"/>
                    </a:lnTo>
                    <a:lnTo>
                      <a:pt x="8" y="249"/>
                    </a:lnTo>
                    <a:lnTo>
                      <a:pt x="8" y="248"/>
                    </a:lnTo>
                    <a:lnTo>
                      <a:pt x="8" y="246"/>
                    </a:lnTo>
                    <a:lnTo>
                      <a:pt x="8" y="245"/>
                    </a:lnTo>
                    <a:lnTo>
                      <a:pt x="9" y="244"/>
                    </a:lnTo>
                    <a:lnTo>
                      <a:pt x="9" y="243"/>
                    </a:lnTo>
                    <a:lnTo>
                      <a:pt x="9" y="242"/>
                    </a:lnTo>
                    <a:lnTo>
                      <a:pt x="9" y="240"/>
                    </a:lnTo>
                    <a:lnTo>
                      <a:pt x="9" y="239"/>
                    </a:lnTo>
                    <a:lnTo>
                      <a:pt x="9" y="238"/>
                    </a:lnTo>
                    <a:lnTo>
                      <a:pt x="9" y="237"/>
                    </a:lnTo>
                    <a:lnTo>
                      <a:pt x="9" y="236"/>
                    </a:lnTo>
                    <a:lnTo>
                      <a:pt x="9" y="234"/>
                    </a:lnTo>
                    <a:lnTo>
                      <a:pt x="9" y="233"/>
                    </a:lnTo>
                    <a:lnTo>
                      <a:pt x="9" y="232"/>
                    </a:lnTo>
                    <a:lnTo>
                      <a:pt x="9" y="231"/>
                    </a:lnTo>
                    <a:lnTo>
                      <a:pt x="9" y="230"/>
                    </a:lnTo>
                    <a:lnTo>
                      <a:pt x="9" y="228"/>
                    </a:lnTo>
                    <a:lnTo>
                      <a:pt x="9" y="227"/>
                    </a:lnTo>
                    <a:lnTo>
                      <a:pt x="9" y="226"/>
                    </a:lnTo>
                    <a:lnTo>
                      <a:pt x="9" y="225"/>
                    </a:lnTo>
                    <a:lnTo>
                      <a:pt x="9" y="224"/>
                    </a:lnTo>
                    <a:lnTo>
                      <a:pt x="9" y="222"/>
                    </a:lnTo>
                    <a:lnTo>
                      <a:pt x="9" y="221"/>
                    </a:lnTo>
                    <a:lnTo>
                      <a:pt x="9" y="220"/>
                    </a:lnTo>
                    <a:lnTo>
                      <a:pt x="9" y="219"/>
                    </a:lnTo>
                    <a:lnTo>
                      <a:pt x="9" y="218"/>
                    </a:lnTo>
                    <a:lnTo>
                      <a:pt x="9" y="216"/>
                    </a:lnTo>
                    <a:lnTo>
                      <a:pt x="9" y="215"/>
                    </a:lnTo>
                    <a:lnTo>
                      <a:pt x="9" y="214"/>
                    </a:lnTo>
                    <a:lnTo>
                      <a:pt x="9" y="213"/>
                    </a:lnTo>
                    <a:lnTo>
                      <a:pt x="9" y="212"/>
                    </a:lnTo>
                    <a:lnTo>
                      <a:pt x="9" y="210"/>
                    </a:lnTo>
                    <a:lnTo>
                      <a:pt x="9" y="209"/>
                    </a:lnTo>
                    <a:lnTo>
                      <a:pt x="9" y="208"/>
                    </a:lnTo>
                    <a:lnTo>
                      <a:pt x="9" y="207"/>
                    </a:lnTo>
                    <a:lnTo>
                      <a:pt x="9" y="206"/>
                    </a:lnTo>
                    <a:lnTo>
                      <a:pt x="9" y="204"/>
                    </a:lnTo>
                    <a:lnTo>
                      <a:pt x="9" y="203"/>
                    </a:lnTo>
                    <a:lnTo>
                      <a:pt x="9" y="202"/>
                    </a:lnTo>
                    <a:lnTo>
                      <a:pt x="9" y="201"/>
                    </a:lnTo>
                    <a:lnTo>
                      <a:pt x="9" y="200"/>
                    </a:lnTo>
                    <a:lnTo>
                      <a:pt x="9" y="198"/>
                    </a:lnTo>
                    <a:lnTo>
                      <a:pt x="9" y="197"/>
                    </a:lnTo>
                    <a:lnTo>
                      <a:pt x="9" y="196"/>
                    </a:lnTo>
                    <a:lnTo>
                      <a:pt x="9" y="195"/>
                    </a:lnTo>
                    <a:lnTo>
                      <a:pt x="9" y="194"/>
                    </a:lnTo>
                    <a:lnTo>
                      <a:pt x="9" y="192"/>
                    </a:lnTo>
                    <a:lnTo>
                      <a:pt x="9" y="191"/>
                    </a:lnTo>
                    <a:lnTo>
                      <a:pt x="9" y="190"/>
                    </a:lnTo>
                    <a:lnTo>
                      <a:pt x="9" y="189"/>
                    </a:lnTo>
                    <a:lnTo>
                      <a:pt x="9" y="188"/>
                    </a:lnTo>
                    <a:lnTo>
                      <a:pt x="9" y="186"/>
                    </a:lnTo>
                    <a:lnTo>
                      <a:pt x="9" y="185"/>
                    </a:lnTo>
                    <a:lnTo>
                      <a:pt x="9" y="184"/>
                    </a:lnTo>
                    <a:lnTo>
                      <a:pt x="9" y="183"/>
                    </a:lnTo>
                    <a:lnTo>
                      <a:pt x="9" y="182"/>
                    </a:lnTo>
                    <a:lnTo>
                      <a:pt x="9" y="180"/>
                    </a:lnTo>
                    <a:lnTo>
                      <a:pt x="9" y="179"/>
                    </a:lnTo>
                    <a:lnTo>
                      <a:pt x="9" y="178"/>
                    </a:lnTo>
                    <a:lnTo>
                      <a:pt x="9" y="177"/>
                    </a:lnTo>
                    <a:lnTo>
                      <a:pt x="9" y="176"/>
                    </a:lnTo>
                    <a:lnTo>
                      <a:pt x="9" y="174"/>
                    </a:lnTo>
                    <a:lnTo>
                      <a:pt x="9" y="173"/>
                    </a:lnTo>
                    <a:lnTo>
                      <a:pt x="9" y="172"/>
                    </a:lnTo>
                    <a:lnTo>
                      <a:pt x="9" y="171"/>
                    </a:lnTo>
                    <a:lnTo>
                      <a:pt x="9" y="170"/>
                    </a:lnTo>
                    <a:lnTo>
                      <a:pt x="9" y="168"/>
                    </a:lnTo>
                    <a:lnTo>
                      <a:pt x="9" y="167"/>
                    </a:lnTo>
                    <a:lnTo>
                      <a:pt x="9" y="166"/>
                    </a:lnTo>
                    <a:lnTo>
                      <a:pt x="9" y="165"/>
                    </a:lnTo>
                    <a:lnTo>
                      <a:pt x="9" y="164"/>
                    </a:lnTo>
                    <a:lnTo>
                      <a:pt x="11" y="162"/>
                    </a:lnTo>
                    <a:lnTo>
                      <a:pt x="11" y="161"/>
                    </a:lnTo>
                    <a:lnTo>
                      <a:pt x="11" y="160"/>
                    </a:lnTo>
                    <a:lnTo>
                      <a:pt x="11" y="159"/>
                    </a:lnTo>
                    <a:lnTo>
                      <a:pt x="11" y="158"/>
                    </a:lnTo>
                    <a:lnTo>
                      <a:pt x="11" y="156"/>
                    </a:lnTo>
                    <a:lnTo>
                      <a:pt x="11" y="155"/>
                    </a:lnTo>
                    <a:lnTo>
                      <a:pt x="11" y="154"/>
                    </a:lnTo>
                    <a:lnTo>
                      <a:pt x="11" y="153"/>
                    </a:lnTo>
                    <a:lnTo>
                      <a:pt x="11" y="152"/>
                    </a:lnTo>
                    <a:lnTo>
                      <a:pt x="11" y="150"/>
                    </a:lnTo>
                    <a:lnTo>
                      <a:pt x="11" y="149"/>
                    </a:lnTo>
                    <a:lnTo>
                      <a:pt x="11" y="148"/>
                    </a:lnTo>
                    <a:lnTo>
                      <a:pt x="11" y="147"/>
                    </a:lnTo>
                    <a:lnTo>
                      <a:pt x="11" y="146"/>
                    </a:lnTo>
                    <a:lnTo>
                      <a:pt x="11" y="144"/>
                    </a:lnTo>
                    <a:lnTo>
                      <a:pt x="11" y="143"/>
                    </a:lnTo>
                    <a:lnTo>
                      <a:pt x="11" y="142"/>
                    </a:lnTo>
                    <a:lnTo>
                      <a:pt x="11" y="141"/>
                    </a:lnTo>
                    <a:lnTo>
                      <a:pt x="11" y="140"/>
                    </a:lnTo>
                    <a:lnTo>
                      <a:pt x="11" y="138"/>
                    </a:lnTo>
                    <a:lnTo>
                      <a:pt x="11" y="137"/>
                    </a:lnTo>
                    <a:lnTo>
                      <a:pt x="11" y="136"/>
                    </a:lnTo>
                    <a:lnTo>
                      <a:pt x="11" y="135"/>
                    </a:lnTo>
                    <a:lnTo>
                      <a:pt x="11" y="134"/>
                    </a:lnTo>
                    <a:lnTo>
                      <a:pt x="11" y="132"/>
                    </a:lnTo>
                    <a:lnTo>
                      <a:pt x="11" y="131"/>
                    </a:lnTo>
                    <a:lnTo>
                      <a:pt x="11" y="130"/>
                    </a:lnTo>
                    <a:lnTo>
                      <a:pt x="11" y="129"/>
                    </a:lnTo>
                    <a:lnTo>
                      <a:pt x="11" y="128"/>
                    </a:lnTo>
                    <a:lnTo>
                      <a:pt x="11" y="126"/>
                    </a:lnTo>
                    <a:lnTo>
                      <a:pt x="11" y="125"/>
                    </a:lnTo>
                    <a:lnTo>
                      <a:pt x="11" y="124"/>
                    </a:lnTo>
                    <a:lnTo>
                      <a:pt x="11" y="123"/>
                    </a:lnTo>
                    <a:lnTo>
                      <a:pt x="11" y="122"/>
                    </a:lnTo>
                    <a:lnTo>
                      <a:pt x="11" y="120"/>
                    </a:lnTo>
                    <a:lnTo>
                      <a:pt x="11" y="119"/>
                    </a:lnTo>
                    <a:lnTo>
                      <a:pt x="11" y="118"/>
                    </a:lnTo>
                    <a:lnTo>
                      <a:pt x="11" y="117"/>
                    </a:lnTo>
                    <a:lnTo>
                      <a:pt x="11" y="116"/>
                    </a:lnTo>
                    <a:lnTo>
                      <a:pt x="11" y="114"/>
                    </a:lnTo>
                    <a:lnTo>
                      <a:pt x="11" y="113"/>
                    </a:lnTo>
                    <a:lnTo>
                      <a:pt x="11" y="112"/>
                    </a:lnTo>
                    <a:lnTo>
                      <a:pt x="11" y="111"/>
                    </a:lnTo>
                    <a:lnTo>
                      <a:pt x="11" y="110"/>
                    </a:lnTo>
                    <a:lnTo>
                      <a:pt x="11" y="108"/>
                    </a:lnTo>
                    <a:lnTo>
                      <a:pt x="11" y="107"/>
                    </a:lnTo>
                    <a:lnTo>
                      <a:pt x="11" y="106"/>
                    </a:lnTo>
                    <a:lnTo>
                      <a:pt x="11" y="105"/>
                    </a:lnTo>
                    <a:lnTo>
                      <a:pt x="11" y="104"/>
                    </a:lnTo>
                    <a:lnTo>
                      <a:pt x="11" y="102"/>
                    </a:lnTo>
                    <a:lnTo>
                      <a:pt x="11" y="101"/>
                    </a:lnTo>
                    <a:lnTo>
                      <a:pt x="11" y="100"/>
                    </a:lnTo>
                    <a:lnTo>
                      <a:pt x="11" y="99"/>
                    </a:lnTo>
                    <a:lnTo>
                      <a:pt x="11" y="98"/>
                    </a:lnTo>
                    <a:lnTo>
                      <a:pt x="11" y="96"/>
                    </a:lnTo>
                    <a:lnTo>
                      <a:pt x="11" y="95"/>
                    </a:lnTo>
                    <a:lnTo>
                      <a:pt x="11" y="94"/>
                    </a:lnTo>
                    <a:lnTo>
                      <a:pt x="11" y="93"/>
                    </a:lnTo>
                    <a:lnTo>
                      <a:pt x="11" y="92"/>
                    </a:lnTo>
                    <a:lnTo>
                      <a:pt x="12" y="90"/>
                    </a:lnTo>
                    <a:lnTo>
                      <a:pt x="12" y="89"/>
                    </a:lnTo>
                    <a:lnTo>
                      <a:pt x="12" y="88"/>
                    </a:lnTo>
                    <a:lnTo>
                      <a:pt x="12" y="87"/>
                    </a:lnTo>
                    <a:lnTo>
                      <a:pt x="12" y="86"/>
                    </a:lnTo>
                    <a:lnTo>
                      <a:pt x="12" y="84"/>
                    </a:lnTo>
                    <a:lnTo>
                      <a:pt x="12" y="83"/>
                    </a:lnTo>
                    <a:lnTo>
                      <a:pt x="12" y="82"/>
                    </a:lnTo>
                    <a:lnTo>
                      <a:pt x="12" y="81"/>
                    </a:lnTo>
                    <a:lnTo>
                      <a:pt x="12" y="80"/>
                    </a:lnTo>
                    <a:lnTo>
                      <a:pt x="12" y="78"/>
                    </a:lnTo>
                    <a:lnTo>
                      <a:pt x="12" y="77"/>
                    </a:lnTo>
                    <a:lnTo>
                      <a:pt x="12" y="76"/>
                    </a:lnTo>
                    <a:lnTo>
                      <a:pt x="12" y="75"/>
                    </a:lnTo>
                    <a:lnTo>
                      <a:pt x="12" y="74"/>
                    </a:lnTo>
                    <a:lnTo>
                      <a:pt x="12" y="72"/>
                    </a:lnTo>
                    <a:lnTo>
                      <a:pt x="12" y="71"/>
                    </a:lnTo>
                    <a:lnTo>
                      <a:pt x="12" y="70"/>
                    </a:lnTo>
                    <a:lnTo>
                      <a:pt x="12" y="69"/>
                    </a:lnTo>
                    <a:lnTo>
                      <a:pt x="12" y="68"/>
                    </a:lnTo>
                    <a:lnTo>
                      <a:pt x="12" y="66"/>
                    </a:lnTo>
                    <a:lnTo>
                      <a:pt x="12" y="65"/>
                    </a:lnTo>
                    <a:lnTo>
                      <a:pt x="12" y="64"/>
                    </a:lnTo>
                    <a:lnTo>
                      <a:pt x="12" y="63"/>
                    </a:lnTo>
                    <a:lnTo>
                      <a:pt x="12" y="62"/>
                    </a:lnTo>
                    <a:lnTo>
                      <a:pt x="12" y="60"/>
                    </a:lnTo>
                    <a:lnTo>
                      <a:pt x="12" y="59"/>
                    </a:lnTo>
                    <a:lnTo>
                      <a:pt x="12" y="58"/>
                    </a:lnTo>
                    <a:lnTo>
                      <a:pt x="12" y="57"/>
                    </a:lnTo>
                    <a:lnTo>
                      <a:pt x="12" y="56"/>
                    </a:lnTo>
                    <a:lnTo>
                      <a:pt x="12" y="54"/>
                    </a:lnTo>
                    <a:lnTo>
                      <a:pt x="12" y="53"/>
                    </a:lnTo>
                    <a:lnTo>
                      <a:pt x="12" y="52"/>
                    </a:lnTo>
                    <a:lnTo>
                      <a:pt x="12" y="51"/>
                    </a:lnTo>
                    <a:lnTo>
                      <a:pt x="12" y="50"/>
                    </a:lnTo>
                    <a:lnTo>
                      <a:pt x="12" y="48"/>
                    </a:lnTo>
                    <a:lnTo>
                      <a:pt x="12" y="47"/>
                    </a:lnTo>
                    <a:lnTo>
                      <a:pt x="12" y="46"/>
                    </a:lnTo>
                    <a:lnTo>
                      <a:pt x="12" y="45"/>
                    </a:lnTo>
                    <a:lnTo>
                      <a:pt x="12" y="44"/>
                    </a:lnTo>
                    <a:lnTo>
                      <a:pt x="12" y="42"/>
                    </a:lnTo>
                    <a:lnTo>
                      <a:pt x="12" y="41"/>
                    </a:lnTo>
                    <a:lnTo>
                      <a:pt x="12" y="40"/>
                    </a:lnTo>
                    <a:lnTo>
                      <a:pt x="12" y="39"/>
                    </a:lnTo>
                    <a:lnTo>
                      <a:pt x="12" y="38"/>
                    </a:lnTo>
                    <a:lnTo>
                      <a:pt x="12" y="36"/>
                    </a:lnTo>
                    <a:lnTo>
                      <a:pt x="12" y="35"/>
                    </a:lnTo>
                    <a:lnTo>
                      <a:pt x="13" y="35"/>
                    </a:lnTo>
                    <a:lnTo>
                      <a:pt x="13" y="34"/>
                    </a:lnTo>
                    <a:lnTo>
                      <a:pt x="13" y="33"/>
                    </a:lnTo>
                    <a:lnTo>
                      <a:pt x="13" y="32"/>
                    </a:lnTo>
                    <a:lnTo>
                      <a:pt x="13" y="30"/>
                    </a:lnTo>
                    <a:lnTo>
                      <a:pt x="13" y="29"/>
                    </a:lnTo>
                    <a:lnTo>
                      <a:pt x="13" y="28"/>
                    </a:lnTo>
                    <a:lnTo>
                      <a:pt x="13" y="27"/>
                    </a:lnTo>
                    <a:lnTo>
                      <a:pt x="13" y="26"/>
                    </a:lnTo>
                    <a:lnTo>
                      <a:pt x="13" y="24"/>
                    </a:lnTo>
                    <a:lnTo>
                      <a:pt x="13" y="23"/>
                    </a:lnTo>
                    <a:lnTo>
                      <a:pt x="13" y="22"/>
                    </a:lnTo>
                    <a:lnTo>
                      <a:pt x="13" y="21"/>
                    </a:lnTo>
                    <a:lnTo>
                      <a:pt x="13" y="20"/>
                    </a:lnTo>
                    <a:lnTo>
                      <a:pt x="13" y="18"/>
                    </a:lnTo>
                    <a:lnTo>
                      <a:pt x="13" y="17"/>
                    </a:lnTo>
                    <a:lnTo>
                      <a:pt x="13" y="16"/>
                    </a:lnTo>
                    <a:lnTo>
                      <a:pt x="13" y="15"/>
                    </a:lnTo>
                    <a:lnTo>
                      <a:pt x="13" y="14"/>
                    </a:lnTo>
                    <a:lnTo>
                      <a:pt x="13" y="12"/>
                    </a:lnTo>
                    <a:lnTo>
                      <a:pt x="13" y="11"/>
                    </a:lnTo>
                    <a:lnTo>
                      <a:pt x="13" y="10"/>
                    </a:lnTo>
                    <a:lnTo>
                      <a:pt x="13" y="9"/>
                    </a:lnTo>
                    <a:lnTo>
                      <a:pt x="13" y="8"/>
                    </a:lnTo>
                    <a:lnTo>
                      <a:pt x="13" y="6"/>
                    </a:lnTo>
                    <a:lnTo>
                      <a:pt x="13" y="5"/>
                    </a:lnTo>
                    <a:lnTo>
                      <a:pt x="13" y="4"/>
                    </a:lnTo>
                    <a:lnTo>
                      <a:pt x="13" y="3"/>
                    </a:lnTo>
                    <a:lnTo>
                      <a:pt x="13" y="2"/>
                    </a:lnTo>
                    <a:lnTo>
                      <a:pt x="13" y="0"/>
                    </a:lnTo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5"/>
              </a:lnRef>
              <a:fillRef idx="0">
                <a:schemeClr val="accent5"/>
              </a:fillRef>
              <a:effectRef idx="1">
                <a:schemeClr val="accent5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en-US"/>
              </a:p>
            </p:txBody>
          </p:sp>
          <p:sp>
            <p:nvSpPr>
              <p:cNvPr id="91" name="Freeform 20"/>
              <p:cNvSpPr>
                <a:spLocks/>
              </p:cNvSpPr>
              <p:nvPr/>
            </p:nvSpPr>
            <p:spPr bwMode="auto">
              <a:xfrm>
                <a:off x="3000" y="1328"/>
                <a:ext cx="16" cy="835"/>
              </a:xfrm>
              <a:custGeom>
                <a:avLst/>
                <a:gdLst>
                  <a:gd name="T0" fmla="*/ 1 w 16"/>
                  <a:gd name="T1" fmla="*/ 6 h 835"/>
                  <a:gd name="T2" fmla="*/ 2 w 16"/>
                  <a:gd name="T3" fmla="*/ 6 h 835"/>
                  <a:gd name="T4" fmla="*/ 4 w 16"/>
                  <a:gd name="T5" fmla="*/ 19 h 835"/>
                  <a:gd name="T6" fmla="*/ 4 w 16"/>
                  <a:gd name="T7" fmla="*/ 32 h 835"/>
                  <a:gd name="T8" fmla="*/ 5 w 16"/>
                  <a:gd name="T9" fmla="*/ 44 h 835"/>
                  <a:gd name="T10" fmla="*/ 5 w 16"/>
                  <a:gd name="T11" fmla="*/ 57 h 835"/>
                  <a:gd name="T12" fmla="*/ 5 w 16"/>
                  <a:gd name="T13" fmla="*/ 70 h 835"/>
                  <a:gd name="T14" fmla="*/ 5 w 16"/>
                  <a:gd name="T15" fmla="*/ 84 h 835"/>
                  <a:gd name="T16" fmla="*/ 6 w 16"/>
                  <a:gd name="T17" fmla="*/ 96 h 835"/>
                  <a:gd name="T18" fmla="*/ 6 w 16"/>
                  <a:gd name="T19" fmla="*/ 109 h 835"/>
                  <a:gd name="T20" fmla="*/ 6 w 16"/>
                  <a:gd name="T21" fmla="*/ 122 h 835"/>
                  <a:gd name="T22" fmla="*/ 6 w 16"/>
                  <a:gd name="T23" fmla="*/ 135 h 835"/>
                  <a:gd name="T24" fmla="*/ 6 w 16"/>
                  <a:gd name="T25" fmla="*/ 148 h 835"/>
                  <a:gd name="T26" fmla="*/ 7 w 16"/>
                  <a:gd name="T27" fmla="*/ 162 h 835"/>
                  <a:gd name="T28" fmla="*/ 7 w 16"/>
                  <a:gd name="T29" fmla="*/ 175 h 835"/>
                  <a:gd name="T30" fmla="*/ 7 w 16"/>
                  <a:gd name="T31" fmla="*/ 188 h 835"/>
                  <a:gd name="T32" fmla="*/ 7 w 16"/>
                  <a:gd name="T33" fmla="*/ 201 h 835"/>
                  <a:gd name="T34" fmla="*/ 7 w 16"/>
                  <a:gd name="T35" fmla="*/ 214 h 835"/>
                  <a:gd name="T36" fmla="*/ 7 w 16"/>
                  <a:gd name="T37" fmla="*/ 228 h 835"/>
                  <a:gd name="T38" fmla="*/ 8 w 16"/>
                  <a:gd name="T39" fmla="*/ 241 h 835"/>
                  <a:gd name="T40" fmla="*/ 8 w 16"/>
                  <a:gd name="T41" fmla="*/ 254 h 835"/>
                  <a:gd name="T42" fmla="*/ 8 w 16"/>
                  <a:gd name="T43" fmla="*/ 267 h 835"/>
                  <a:gd name="T44" fmla="*/ 8 w 16"/>
                  <a:gd name="T45" fmla="*/ 280 h 835"/>
                  <a:gd name="T46" fmla="*/ 8 w 16"/>
                  <a:gd name="T47" fmla="*/ 295 h 835"/>
                  <a:gd name="T48" fmla="*/ 8 w 16"/>
                  <a:gd name="T49" fmla="*/ 308 h 835"/>
                  <a:gd name="T50" fmla="*/ 8 w 16"/>
                  <a:gd name="T51" fmla="*/ 321 h 835"/>
                  <a:gd name="T52" fmla="*/ 10 w 16"/>
                  <a:gd name="T53" fmla="*/ 336 h 835"/>
                  <a:gd name="T54" fmla="*/ 10 w 16"/>
                  <a:gd name="T55" fmla="*/ 350 h 835"/>
                  <a:gd name="T56" fmla="*/ 10 w 16"/>
                  <a:gd name="T57" fmla="*/ 363 h 835"/>
                  <a:gd name="T58" fmla="*/ 10 w 16"/>
                  <a:gd name="T59" fmla="*/ 378 h 835"/>
                  <a:gd name="T60" fmla="*/ 10 w 16"/>
                  <a:gd name="T61" fmla="*/ 392 h 835"/>
                  <a:gd name="T62" fmla="*/ 10 w 16"/>
                  <a:gd name="T63" fmla="*/ 405 h 835"/>
                  <a:gd name="T64" fmla="*/ 11 w 16"/>
                  <a:gd name="T65" fmla="*/ 420 h 835"/>
                  <a:gd name="T66" fmla="*/ 11 w 16"/>
                  <a:gd name="T67" fmla="*/ 434 h 835"/>
                  <a:gd name="T68" fmla="*/ 11 w 16"/>
                  <a:gd name="T69" fmla="*/ 448 h 835"/>
                  <a:gd name="T70" fmla="*/ 11 w 16"/>
                  <a:gd name="T71" fmla="*/ 463 h 835"/>
                  <a:gd name="T72" fmla="*/ 11 w 16"/>
                  <a:gd name="T73" fmla="*/ 476 h 835"/>
                  <a:gd name="T74" fmla="*/ 11 w 16"/>
                  <a:gd name="T75" fmla="*/ 490 h 835"/>
                  <a:gd name="T76" fmla="*/ 11 w 16"/>
                  <a:gd name="T77" fmla="*/ 505 h 835"/>
                  <a:gd name="T78" fmla="*/ 12 w 16"/>
                  <a:gd name="T79" fmla="*/ 519 h 835"/>
                  <a:gd name="T80" fmla="*/ 12 w 16"/>
                  <a:gd name="T81" fmla="*/ 532 h 835"/>
                  <a:gd name="T82" fmla="*/ 12 w 16"/>
                  <a:gd name="T83" fmla="*/ 547 h 835"/>
                  <a:gd name="T84" fmla="*/ 12 w 16"/>
                  <a:gd name="T85" fmla="*/ 560 h 835"/>
                  <a:gd name="T86" fmla="*/ 12 w 16"/>
                  <a:gd name="T87" fmla="*/ 574 h 835"/>
                  <a:gd name="T88" fmla="*/ 12 w 16"/>
                  <a:gd name="T89" fmla="*/ 588 h 835"/>
                  <a:gd name="T90" fmla="*/ 13 w 16"/>
                  <a:gd name="T91" fmla="*/ 601 h 835"/>
                  <a:gd name="T92" fmla="*/ 13 w 16"/>
                  <a:gd name="T93" fmla="*/ 615 h 835"/>
                  <a:gd name="T94" fmla="*/ 13 w 16"/>
                  <a:gd name="T95" fmla="*/ 628 h 835"/>
                  <a:gd name="T96" fmla="*/ 13 w 16"/>
                  <a:gd name="T97" fmla="*/ 642 h 835"/>
                  <a:gd name="T98" fmla="*/ 13 w 16"/>
                  <a:gd name="T99" fmla="*/ 655 h 835"/>
                  <a:gd name="T100" fmla="*/ 13 w 16"/>
                  <a:gd name="T101" fmla="*/ 668 h 835"/>
                  <a:gd name="T102" fmla="*/ 13 w 16"/>
                  <a:gd name="T103" fmla="*/ 681 h 835"/>
                  <a:gd name="T104" fmla="*/ 14 w 16"/>
                  <a:gd name="T105" fmla="*/ 694 h 835"/>
                  <a:gd name="T106" fmla="*/ 14 w 16"/>
                  <a:gd name="T107" fmla="*/ 707 h 835"/>
                  <a:gd name="T108" fmla="*/ 14 w 16"/>
                  <a:gd name="T109" fmla="*/ 721 h 835"/>
                  <a:gd name="T110" fmla="*/ 14 w 16"/>
                  <a:gd name="T111" fmla="*/ 734 h 835"/>
                  <a:gd name="T112" fmla="*/ 14 w 16"/>
                  <a:gd name="T113" fmla="*/ 747 h 835"/>
                  <a:gd name="T114" fmla="*/ 14 w 16"/>
                  <a:gd name="T115" fmla="*/ 760 h 835"/>
                  <a:gd name="T116" fmla="*/ 16 w 16"/>
                  <a:gd name="T117" fmla="*/ 773 h 835"/>
                  <a:gd name="T118" fmla="*/ 16 w 16"/>
                  <a:gd name="T119" fmla="*/ 787 h 835"/>
                  <a:gd name="T120" fmla="*/ 16 w 16"/>
                  <a:gd name="T121" fmla="*/ 800 h 835"/>
                  <a:gd name="T122" fmla="*/ 16 w 16"/>
                  <a:gd name="T123" fmla="*/ 813 h 835"/>
                  <a:gd name="T124" fmla="*/ 16 w 16"/>
                  <a:gd name="T125" fmla="*/ 826 h 835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60000 65536"/>
                  <a:gd name="T187" fmla="*/ 0 60000 65536"/>
                  <a:gd name="T188" fmla="*/ 0 60000 65536"/>
                  <a:gd name="T189" fmla="*/ 0 w 16"/>
                  <a:gd name="T190" fmla="*/ 0 h 835"/>
                  <a:gd name="T191" fmla="*/ 16 w 16"/>
                  <a:gd name="T192" fmla="*/ 835 h 835"/>
                </a:gdLst>
                <a:ahLst/>
                <a:cxnLst>
                  <a:cxn ang="T126">
                    <a:pos x="T0" y="T1"/>
                  </a:cxn>
                  <a:cxn ang="T127">
                    <a:pos x="T2" y="T3"/>
                  </a:cxn>
                  <a:cxn ang="T128">
                    <a:pos x="T4" y="T5"/>
                  </a:cxn>
                  <a:cxn ang="T129">
                    <a:pos x="T6" y="T7"/>
                  </a:cxn>
                  <a:cxn ang="T130">
                    <a:pos x="T8" y="T9"/>
                  </a:cxn>
                  <a:cxn ang="T131">
                    <a:pos x="T10" y="T11"/>
                  </a:cxn>
                  <a:cxn ang="T132">
                    <a:pos x="T12" y="T13"/>
                  </a:cxn>
                  <a:cxn ang="T133">
                    <a:pos x="T14" y="T15"/>
                  </a:cxn>
                  <a:cxn ang="T134">
                    <a:pos x="T16" y="T17"/>
                  </a:cxn>
                  <a:cxn ang="T135">
                    <a:pos x="T18" y="T19"/>
                  </a:cxn>
                  <a:cxn ang="T136">
                    <a:pos x="T20" y="T21"/>
                  </a:cxn>
                  <a:cxn ang="T137">
                    <a:pos x="T22" y="T23"/>
                  </a:cxn>
                  <a:cxn ang="T138">
                    <a:pos x="T24" y="T25"/>
                  </a:cxn>
                  <a:cxn ang="T139">
                    <a:pos x="T26" y="T27"/>
                  </a:cxn>
                  <a:cxn ang="T140">
                    <a:pos x="T28" y="T29"/>
                  </a:cxn>
                  <a:cxn ang="T141">
                    <a:pos x="T30" y="T31"/>
                  </a:cxn>
                  <a:cxn ang="T142">
                    <a:pos x="T32" y="T33"/>
                  </a:cxn>
                  <a:cxn ang="T143">
                    <a:pos x="T34" y="T35"/>
                  </a:cxn>
                  <a:cxn ang="T144">
                    <a:pos x="T36" y="T37"/>
                  </a:cxn>
                  <a:cxn ang="T145">
                    <a:pos x="T38" y="T39"/>
                  </a:cxn>
                  <a:cxn ang="T146">
                    <a:pos x="T40" y="T41"/>
                  </a:cxn>
                  <a:cxn ang="T147">
                    <a:pos x="T42" y="T43"/>
                  </a:cxn>
                  <a:cxn ang="T148">
                    <a:pos x="T44" y="T45"/>
                  </a:cxn>
                  <a:cxn ang="T149">
                    <a:pos x="T46" y="T47"/>
                  </a:cxn>
                  <a:cxn ang="T150">
                    <a:pos x="T48" y="T49"/>
                  </a:cxn>
                  <a:cxn ang="T151">
                    <a:pos x="T50" y="T51"/>
                  </a:cxn>
                  <a:cxn ang="T152">
                    <a:pos x="T52" y="T53"/>
                  </a:cxn>
                  <a:cxn ang="T153">
                    <a:pos x="T54" y="T55"/>
                  </a:cxn>
                  <a:cxn ang="T154">
                    <a:pos x="T56" y="T57"/>
                  </a:cxn>
                  <a:cxn ang="T155">
                    <a:pos x="T58" y="T59"/>
                  </a:cxn>
                  <a:cxn ang="T156">
                    <a:pos x="T60" y="T61"/>
                  </a:cxn>
                  <a:cxn ang="T157">
                    <a:pos x="T62" y="T63"/>
                  </a:cxn>
                  <a:cxn ang="T158">
                    <a:pos x="T64" y="T65"/>
                  </a:cxn>
                  <a:cxn ang="T159">
                    <a:pos x="T66" y="T67"/>
                  </a:cxn>
                  <a:cxn ang="T160">
                    <a:pos x="T68" y="T69"/>
                  </a:cxn>
                  <a:cxn ang="T161">
                    <a:pos x="T70" y="T71"/>
                  </a:cxn>
                  <a:cxn ang="T162">
                    <a:pos x="T72" y="T73"/>
                  </a:cxn>
                  <a:cxn ang="T163">
                    <a:pos x="T74" y="T75"/>
                  </a:cxn>
                  <a:cxn ang="T164">
                    <a:pos x="T76" y="T77"/>
                  </a:cxn>
                  <a:cxn ang="T165">
                    <a:pos x="T78" y="T79"/>
                  </a:cxn>
                  <a:cxn ang="T166">
                    <a:pos x="T80" y="T81"/>
                  </a:cxn>
                  <a:cxn ang="T167">
                    <a:pos x="T82" y="T83"/>
                  </a:cxn>
                  <a:cxn ang="T168">
                    <a:pos x="T84" y="T85"/>
                  </a:cxn>
                  <a:cxn ang="T169">
                    <a:pos x="T86" y="T87"/>
                  </a:cxn>
                  <a:cxn ang="T170">
                    <a:pos x="T88" y="T89"/>
                  </a:cxn>
                  <a:cxn ang="T171">
                    <a:pos x="T90" y="T91"/>
                  </a:cxn>
                  <a:cxn ang="T172">
                    <a:pos x="T92" y="T93"/>
                  </a:cxn>
                  <a:cxn ang="T173">
                    <a:pos x="T94" y="T95"/>
                  </a:cxn>
                  <a:cxn ang="T174">
                    <a:pos x="T96" y="T97"/>
                  </a:cxn>
                  <a:cxn ang="T175">
                    <a:pos x="T98" y="T99"/>
                  </a:cxn>
                  <a:cxn ang="T176">
                    <a:pos x="T100" y="T101"/>
                  </a:cxn>
                  <a:cxn ang="T177">
                    <a:pos x="T102" y="T103"/>
                  </a:cxn>
                  <a:cxn ang="T178">
                    <a:pos x="T104" y="T105"/>
                  </a:cxn>
                  <a:cxn ang="T179">
                    <a:pos x="T106" y="T107"/>
                  </a:cxn>
                  <a:cxn ang="T180">
                    <a:pos x="T108" y="T109"/>
                  </a:cxn>
                  <a:cxn ang="T181">
                    <a:pos x="T110" y="T111"/>
                  </a:cxn>
                  <a:cxn ang="T182">
                    <a:pos x="T112" y="T113"/>
                  </a:cxn>
                  <a:cxn ang="T183">
                    <a:pos x="T114" y="T115"/>
                  </a:cxn>
                  <a:cxn ang="T184">
                    <a:pos x="T116" y="T117"/>
                  </a:cxn>
                  <a:cxn ang="T185">
                    <a:pos x="T118" y="T119"/>
                  </a:cxn>
                  <a:cxn ang="T186">
                    <a:pos x="T120" y="T121"/>
                  </a:cxn>
                  <a:cxn ang="T187">
                    <a:pos x="T122" y="T123"/>
                  </a:cxn>
                  <a:cxn ang="T188">
                    <a:pos x="T124" y="T125"/>
                  </a:cxn>
                </a:cxnLst>
                <a:rect l="T189" t="T190" r="T191" b="T192"/>
                <a:pathLst>
                  <a:path w="16" h="835">
                    <a:moveTo>
                      <a:pt x="0" y="16"/>
                    </a:moveTo>
                    <a:lnTo>
                      <a:pt x="0" y="15"/>
                    </a:lnTo>
                    <a:lnTo>
                      <a:pt x="1" y="15"/>
                    </a:lnTo>
                    <a:lnTo>
                      <a:pt x="1" y="14"/>
                    </a:lnTo>
                    <a:lnTo>
                      <a:pt x="1" y="13"/>
                    </a:lnTo>
                    <a:lnTo>
                      <a:pt x="1" y="12"/>
                    </a:lnTo>
                    <a:lnTo>
                      <a:pt x="1" y="10"/>
                    </a:lnTo>
                    <a:lnTo>
                      <a:pt x="1" y="9"/>
                    </a:lnTo>
                    <a:lnTo>
                      <a:pt x="1" y="8"/>
                    </a:lnTo>
                    <a:lnTo>
                      <a:pt x="1" y="7"/>
                    </a:lnTo>
                    <a:lnTo>
                      <a:pt x="1" y="6"/>
                    </a:lnTo>
                    <a:lnTo>
                      <a:pt x="1" y="4"/>
                    </a:lnTo>
                    <a:lnTo>
                      <a:pt x="1" y="3"/>
                    </a:lnTo>
                    <a:lnTo>
                      <a:pt x="1" y="2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2" y="0"/>
                    </a:lnTo>
                    <a:lnTo>
                      <a:pt x="2" y="1"/>
                    </a:lnTo>
                    <a:lnTo>
                      <a:pt x="2" y="2"/>
                    </a:lnTo>
                    <a:lnTo>
                      <a:pt x="2" y="3"/>
                    </a:lnTo>
                    <a:lnTo>
                      <a:pt x="2" y="4"/>
                    </a:lnTo>
                    <a:lnTo>
                      <a:pt x="2" y="6"/>
                    </a:lnTo>
                    <a:lnTo>
                      <a:pt x="2" y="7"/>
                    </a:lnTo>
                    <a:lnTo>
                      <a:pt x="2" y="8"/>
                    </a:lnTo>
                    <a:lnTo>
                      <a:pt x="4" y="9"/>
                    </a:lnTo>
                    <a:lnTo>
                      <a:pt x="4" y="10"/>
                    </a:lnTo>
                    <a:lnTo>
                      <a:pt x="4" y="12"/>
                    </a:lnTo>
                    <a:lnTo>
                      <a:pt x="4" y="13"/>
                    </a:lnTo>
                    <a:lnTo>
                      <a:pt x="4" y="14"/>
                    </a:lnTo>
                    <a:lnTo>
                      <a:pt x="4" y="15"/>
                    </a:lnTo>
                    <a:lnTo>
                      <a:pt x="4" y="16"/>
                    </a:lnTo>
                    <a:lnTo>
                      <a:pt x="4" y="18"/>
                    </a:lnTo>
                    <a:lnTo>
                      <a:pt x="4" y="19"/>
                    </a:lnTo>
                    <a:lnTo>
                      <a:pt x="4" y="20"/>
                    </a:lnTo>
                    <a:lnTo>
                      <a:pt x="4" y="21"/>
                    </a:lnTo>
                    <a:lnTo>
                      <a:pt x="4" y="22"/>
                    </a:lnTo>
                    <a:lnTo>
                      <a:pt x="4" y="24"/>
                    </a:lnTo>
                    <a:lnTo>
                      <a:pt x="4" y="25"/>
                    </a:lnTo>
                    <a:lnTo>
                      <a:pt x="4" y="26"/>
                    </a:lnTo>
                    <a:lnTo>
                      <a:pt x="4" y="27"/>
                    </a:lnTo>
                    <a:lnTo>
                      <a:pt x="4" y="28"/>
                    </a:lnTo>
                    <a:lnTo>
                      <a:pt x="4" y="30"/>
                    </a:lnTo>
                    <a:lnTo>
                      <a:pt x="4" y="31"/>
                    </a:lnTo>
                    <a:lnTo>
                      <a:pt x="4" y="32"/>
                    </a:lnTo>
                    <a:lnTo>
                      <a:pt x="4" y="33"/>
                    </a:lnTo>
                    <a:lnTo>
                      <a:pt x="4" y="34"/>
                    </a:lnTo>
                    <a:lnTo>
                      <a:pt x="4" y="36"/>
                    </a:lnTo>
                    <a:lnTo>
                      <a:pt x="4" y="37"/>
                    </a:lnTo>
                    <a:lnTo>
                      <a:pt x="4" y="38"/>
                    </a:lnTo>
                    <a:lnTo>
                      <a:pt x="4" y="39"/>
                    </a:lnTo>
                    <a:lnTo>
                      <a:pt x="5" y="39"/>
                    </a:lnTo>
                    <a:lnTo>
                      <a:pt x="5" y="40"/>
                    </a:lnTo>
                    <a:lnTo>
                      <a:pt x="5" y="42"/>
                    </a:lnTo>
                    <a:lnTo>
                      <a:pt x="5" y="43"/>
                    </a:lnTo>
                    <a:lnTo>
                      <a:pt x="5" y="44"/>
                    </a:lnTo>
                    <a:lnTo>
                      <a:pt x="5" y="45"/>
                    </a:lnTo>
                    <a:lnTo>
                      <a:pt x="5" y="46"/>
                    </a:lnTo>
                    <a:lnTo>
                      <a:pt x="5" y="48"/>
                    </a:lnTo>
                    <a:lnTo>
                      <a:pt x="5" y="49"/>
                    </a:lnTo>
                    <a:lnTo>
                      <a:pt x="5" y="50"/>
                    </a:lnTo>
                    <a:lnTo>
                      <a:pt x="5" y="51"/>
                    </a:lnTo>
                    <a:lnTo>
                      <a:pt x="5" y="52"/>
                    </a:lnTo>
                    <a:lnTo>
                      <a:pt x="5" y="54"/>
                    </a:lnTo>
                    <a:lnTo>
                      <a:pt x="5" y="55"/>
                    </a:lnTo>
                    <a:lnTo>
                      <a:pt x="5" y="56"/>
                    </a:lnTo>
                    <a:lnTo>
                      <a:pt x="5" y="57"/>
                    </a:lnTo>
                    <a:lnTo>
                      <a:pt x="5" y="58"/>
                    </a:lnTo>
                    <a:lnTo>
                      <a:pt x="5" y="60"/>
                    </a:lnTo>
                    <a:lnTo>
                      <a:pt x="5" y="61"/>
                    </a:lnTo>
                    <a:lnTo>
                      <a:pt x="5" y="62"/>
                    </a:lnTo>
                    <a:lnTo>
                      <a:pt x="5" y="63"/>
                    </a:lnTo>
                    <a:lnTo>
                      <a:pt x="5" y="64"/>
                    </a:lnTo>
                    <a:lnTo>
                      <a:pt x="5" y="66"/>
                    </a:lnTo>
                    <a:lnTo>
                      <a:pt x="5" y="67"/>
                    </a:lnTo>
                    <a:lnTo>
                      <a:pt x="5" y="68"/>
                    </a:lnTo>
                    <a:lnTo>
                      <a:pt x="5" y="69"/>
                    </a:lnTo>
                    <a:lnTo>
                      <a:pt x="5" y="70"/>
                    </a:lnTo>
                    <a:lnTo>
                      <a:pt x="5" y="72"/>
                    </a:lnTo>
                    <a:lnTo>
                      <a:pt x="5" y="73"/>
                    </a:lnTo>
                    <a:lnTo>
                      <a:pt x="5" y="74"/>
                    </a:lnTo>
                    <a:lnTo>
                      <a:pt x="5" y="75"/>
                    </a:lnTo>
                    <a:lnTo>
                      <a:pt x="5" y="76"/>
                    </a:lnTo>
                    <a:lnTo>
                      <a:pt x="5" y="78"/>
                    </a:lnTo>
                    <a:lnTo>
                      <a:pt x="5" y="79"/>
                    </a:lnTo>
                    <a:lnTo>
                      <a:pt x="5" y="80"/>
                    </a:lnTo>
                    <a:lnTo>
                      <a:pt x="5" y="81"/>
                    </a:lnTo>
                    <a:lnTo>
                      <a:pt x="5" y="82"/>
                    </a:lnTo>
                    <a:lnTo>
                      <a:pt x="5" y="84"/>
                    </a:lnTo>
                    <a:lnTo>
                      <a:pt x="5" y="85"/>
                    </a:lnTo>
                    <a:lnTo>
                      <a:pt x="5" y="86"/>
                    </a:lnTo>
                    <a:lnTo>
                      <a:pt x="5" y="87"/>
                    </a:lnTo>
                    <a:lnTo>
                      <a:pt x="5" y="88"/>
                    </a:lnTo>
                    <a:lnTo>
                      <a:pt x="5" y="90"/>
                    </a:lnTo>
                    <a:lnTo>
                      <a:pt x="5" y="91"/>
                    </a:lnTo>
                    <a:lnTo>
                      <a:pt x="6" y="91"/>
                    </a:lnTo>
                    <a:lnTo>
                      <a:pt x="6" y="92"/>
                    </a:lnTo>
                    <a:lnTo>
                      <a:pt x="6" y="93"/>
                    </a:lnTo>
                    <a:lnTo>
                      <a:pt x="6" y="94"/>
                    </a:lnTo>
                    <a:lnTo>
                      <a:pt x="6" y="96"/>
                    </a:lnTo>
                    <a:lnTo>
                      <a:pt x="6" y="97"/>
                    </a:lnTo>
                    <a:lnTo>
                      <a:pt x="6" y="98"/>
                    </a:lnTo>
                    <a:lnTo>
                      <a:pt x="6" y="99"/>
                    </a:lnTo>
                    <a:lnTo>
                      <a:pt x="6" y="100"/>
                    </a:lnTo>
                    <a:lnTo>
                      <a:pt x="6" y="102"/>
                    </a:lnTo>
                    <a:lnTo>
                      <a:pt x="6" y="103"/>
                    </a:lnTo>
                    <a:lnTo>
                      <a:pt x="6" y="104"/>
                    </a:lnTo>
                    <a:lnTo>
                      <a:pt x="6" y="105"/>
                    </a:lnTo>
                    <a:lnTo>
                      <a:pt x="6" y="106"/>
                    </a:lnTo>
                    <a:lnTo>
                      <a:pt x="6" y="108"/>
                    </a:lnTo>
                    <a:lnTo>
                      <a:pt x="6" y="109"/>
                    </a:lnTo>
                    <a:lnTo>
                      <a:pt x="6" y="110"/>
                    </a:lnTo>
                    <a:lnTo>
                      <a:pt x="6" y="111"/>
                    </a:lnTo>
                    <a:lnTo>
                      <a:pt x="6" y="112"/>
                    </a:lnTo>
                    <a:lnTo>
                      <a:pt x="6" y="114"/>
                    </a:lnTo>
                    <a:lnTo>
                      <a:pt x="6" y="115"/>
                    </a:lnTo>
                    <a:lnTo>
                      <a:pt x="6" y="116"/>
                    </a:lnTo>
                    <a:lnTo>
                      <a:pt x="6" y="117"/>
                    </a:lnTo>
                    <a:lnTo>
                      <a:pt x="6" y="118"/>
                    </a:lnTo>
                    <a:lnTo>
                      <a:pt x="6" y="120"/>
                    </a:lnTo>
                    <a:lnTo>
                      <a:pt x="6" y="121"/>
                    </a:lnTo>
                    <a:lnTo>
                      <a:pt x="6" y="122"/>
                    </a:lnTo>
                    <a:lnTo>
                      <a:pt x="6" y="123"/>
                    </a:lnTo>
                    <a:lnTo>
                      <a:pt x="6" y="124"/>
                    </a:lnTo>
                    <a:lnTo>
                      <a:pt x="6" y="126"/>
                    </a:lnTo>
                    <a:lnTo>
                      <a:pt x="6" y="127"/>
                    </a:lnTo>
                    <a:lnTo>
                      <a:pt x="6" y="128"/>
                    </a:lnTo>
                    <a:lnTo>
                      <a:pt x="6" y="129"/>
                    </a:lnTo>
                    <a:lnTo>
                      <a:pt x="6" y="130"/>
                    </a:lnTo>
                    <a:lnTo>
                      <a:pt x="6" y="132"/>
                    </a:lnTo>
                    <a:lnTo>
                      <a:pt x="6" y="133"/>
                    </a:lnTo>
                    <a:lnTo>
                      <a:pt x="6" y="134"/>
                    </a:lnTo>
                    <a:lnTo>
                      <a:pt x="6" y="135"/>
                    </a:lnTo>
                    <a:lnTo>
                      <a:pt x="6" y="136"/>
                    </a:lnTo>
                    <a:lnTo>
                      <a:pt x="6" y="138"/>
                    </a:lnTo>
                    <a:lnTo>
                      <a:pt x="6" y="139"/>
                    </a:lnTo>
                    <a:lnTo>
                      <a:pt x="6" y="140"/>
                    </a:lnTo>
                    <a:lnTo>
                      <a:pt x="6" y="141"/>
                    </a:lnTo>
                    <a:lnTo>
                      <a:pt x="6" y="142"/>
                    </a:lnTo>
                    <a:lnTo>
                      <a:pt x="6" y="144"/>
                    </a:lnTo>
                    <a:lnTo>
                      <a:pt x="6" y="145"/>
                    </a:lnTo>
                    <a:lnTo>
                      <a:pt x="6" y="146"/>
                    </a:lnTo>
                    <a:lnTo>
                      <a:pt x="6" y="147"/>
                    </a:lnTo>
                    <a:lnTo>
                      <a:pt x="6" y="148"/>
                    </a:lnTo>
                    <a:lnTo>
                      <a:pt x="6" y="150"/>
                    </a:lnTo>
                    <a:lnTo>
                      <a:pt x="6" y="151"/>
                    </a:lnTo>
                    <a:lnTo>
                      <a:pt x="6" y="152"/>
                    </a:lnTo>
                    <a:lnTo>
                      <a:pt x="6" y="153"/>
                    </a:lnTo>
                    <a:lnTo>
                      <a:pt x="6" y="154"/>
                    </a:lnTo>
                    <a:lnTo>
                      <a:pt x="6" y="156"/>
                    </a:lnTo>
                    <a:lnTo>
                      <a:pt x="6" y="157"/>
                    </a:lnTo>
                    <a:lnTo>
                      <a:pt x="6" y="158"/>
                    </a:lnTo>
                    <a:lnTo>
                      <a:pt x="7" y="159"/>
                    </a:lnTo>
                    <a:lnTo>
                      <a:pt x="7" y="160"/>
                    </a:lnTo>
                    <a:lnTo>
                      <a:pt x="7" y="162"/>
                    </a:lnTo>
                    <a:lnTo>
                      <a:pt x="7" y="163"/>
                    </a:lnTo>
                    <a:lnTo>
                      <a:pt x="7" y="164"/>
                    </a:lnTo>
                    <a:lnTo>
                      <a:pt x="7" y="165"/>
                    </a:lnTo>
                    <a:lnTo>
                      <a:pt x="7" y="166"/>
                    </a:lnTo>
                    <a:lnTo>
                      <a:pt x="7" y="168"/>
                    </a:lnTo>
                    <a:lnTo>
                      <a:pt x="7" y="169"/>
                    </a:lnTo>
                    <a:lnTo>
                      <a:pt x="7" y="170"/>
                    </a:lnTo>
                    <a:lnTo>
                      <a:pt x="7" y="171"/>
                    </a:lnTo>
                    <a:lnTo>
                      <a:pt x="7" y="172"/>
                    </a:lnTo>
                    <a:lnTo>
                      <a:pt x="7" y="174"/>
                    </a:lnTo>
                    <a:lnTo>
                      <a:pt x="7" y="175"/>
                    </a:lnTo>
                    <a:lnTo>
                      <a:pt x="7" y="176"/>
                    </a:lnTo>
                    <a:lnTo>
                      <a:pt x="7" y="177"/>
                    </a:lnTo>
                    <a:lnTo>
                      <a:pt x="7" y="178"/>
                    </a:lnTo>
                    <a:lnTo>
                      <a:pt x="7" y="180"/>
                    </a:lnTo>
                    <a:lnTo>
                      <a:pt x="7" y="181"/>
                    </a:lnTo>
                    <a:lnTo>
                      <a:pt x="7" y="182"/>
                    </a:lnTo>
                    <a:lnTo>
                      <a:pt x="7" y="183"/>
                    </a:lnTo>
                    <a:lnTo>
                      <a:pt x="7" y="184"/>
                    </a:lnTo>
                    <a:lnTo>
                      <a:pt x="7" y="186"/>
                    </a:lnTo>
                    <a:lnTo>
                      <a:pt x="7" y="187"/>
                    </a:lnTo>
                    <a:lnTo>
                      <a:pt x="7" y="188"/>
                    </a:lnTo>
                    <a:lnTo>
                      <a:pt x="7" y="189"/>
                    </a:lnTo>
                    <a:lnTo>
                      <a:pt x="7" y="190"/>
                    </a:lnTo>
                    <a:lnTo>
                      <a:pt x="7" y="192"/>
                    </a:lnTo>
                    <a:lnTo>
                      <a:pt x="7" y="193"/>
                    </a:lnTo>
                    <a:lnTo>
                      <a:pt x="7" y="194"/>
                    </a:lnTo>
                    <a:lnTo>
                      <a:pt x="7" y="195"/>
                    </a:lnTo>
                    <a:lnTo>
                      <a:pt x="7" y="196"/>
                    </a:lnTo>
                    <a:lnTo>
                      <a:pt x="7" y="198"/>
                    </a:lnTo>
                    <a:lnTo>
                      <a:pt x="7" y="199"/>
                    </a:lnTo>
                    <a:lnTo>
                      <a:pt x="7" y="200"/>
                    </a:lnTo>
                    <a:lnTo>
                      <a:pt x="7" y="201"/>
                    </a:lnTo>
                    <a:lnTo>
                      <a:pt x="7" y="202"/>
                    </a:lnTo>
                    <a:lnTo>
                      <a:pt x="7" y="204"/>
                    </a:lnTo>
                    <a:lnTo>
                      <a:pt x="7" y="205"/>
                    </a:lnTo>
                    <a:lnTo>
                      <a:pt x="7" y="206"/>
                    </a:lnTo>
                    <a:lnTo>
                      <a:pt x="7" y="207"/>
                    </a:lnTo>
                    <a:lnTo>
                      <a:pt x="7" y="208"/>
                    </a:lnTo>
                    <a:lnTo>
                      <a:pt x="7" y="210"/>
                    </a:lnTo>
                    <a:lnTo>
                      <a:pt x="7" y="211"/>
                    </a:lnTo>
                    <a:lnTo>
                      <a:pt x="7" y="212"/>
                    </a:lnTo>
                    <a:lnTo>
                      <a:pt x="7" y="213"/>
                    </a:lnTo>
                    <a:lnTo>
                      <a:pt x="7" y="214"/>
                    </a:lnTo>
                    <a:lnTo>
                      <a:pt x="7" y="216"/>
                    </a:lnTo>
                    <a:lnTo>
                      <a:pt x="7" y="217"/>
                    </a:lnTo>
                    <a:lnTo>
                      <a:pt x="7" y="218"/>
                    </a:lnTo>
                    <a:lnTo>
                      <a:pt x="7" y="219"/>
                    </a:lnTo>
                    <a:lnTo>
                      <a:pt x="7" y="220"/>
                    </a:lnTo>
                    <a:lnTo>
                      <a:pt x="7" y="222"/>
                    </a:lnTo>
                    <a:lnTo>
                      <a:pt x="7" y="223"/>
                    </a:lnTo>
                    <a:lnTo>
                      <a:pt x="7" y="224"/>
                    </a:lnTo>
                    <a:lnTo>
                      <a:pt x="7" y="225"/>
                    </a:lnTo>
                    <a:lnTo>
                      <a:pt x="7" y="226"/>
                    </a:lnTo>
                    <a:lnTo>
                      <a:pt x="7" y="228"/>
                    </a:lnTo>
                    <a:lnTo>
                      <a:pt x="7" y="229"/>
                    </a:lnTo>
                    <a:lnTo>
                      <a:pt x="7" y="230"/>
                    </a:lnTo>
                    <a:lnTo>
                      <a:pt x="7" y="231"/>
                    </a:lnTo>
                    <a:lnTo>
                      <a:pt x="7" y="232"/>
                    </a:lnTo>
                    <a:lnTo>
                      <a:pt x="7" y="234"/>
                    </a:lnTo>
                    <a:lnTo>
                      <a:pt x="7" y="235"/>
                    </a:lnTo>
                    <a:lnTo>
                      <a:pt x="7" y="236"/>
                    </a:lnTo>
                    <a:lnTo>
                      <a:pt x="7" y="237"/>
                    </a:lnTo>
                    <a:lnTo>
                      <a:pt x="8" y="238"/>
                    </a:lnTo>
                    <a:lnTo>
                      <a:pt x="8" y="240"/>
                    </a:lnTo>
                    <a:lnTo>
                      <a:pt x="8" y="241"/>
                    </a:lnTo>
                    <a:lnTo>
                      <a:pt x="8" y="242"/>
                    </a:lnTo>
                    <a:lnTo>
                      <a:pt x="8" y="243"/>
                    </a:lnTo>
                    <a:lnTo>
                      <a:pt x="8" y="244"/>
                    </a:lnTo>
                    <a:lnTo>
                      <a:pt x="8" y="246"/>
                    </a:lnTo>
                    <a:lnTo>
                      <a:pt x="8" y="247"/>
                    </a:lnTo>
                    <a:lnTo>
                      <a:pt x="8" y="248"/>
                    </a:lnTo>
                    <a:lnTo>
                      <a:pt x="8" y="249"/>
                    </a:lnTo>
                    <a:lnTo>
                      <a:pt x="8" y="250"/>
                    </a:lnTo>
                    <a:lnTo>
                      <a:pt x="8" y="252"/>
                    </a:lnTo>
                    <a:lnTo>
                      <a:pt x="8" y="253"/>
                    </a:lnTo>
                    <a:lnTo>
                      <a:pt x="8" y="254"/>
                    </a:lnTo>
                    <a:lnTo>
                      <a:pt x="8" y="255"/>
                    </a:lnTo>
                    <a:lnTo>
                      <a:pt x="8" y="256"/>
                    </a:lnTo>
                    <a:lnTo>
                      <a:pt x="8" y="258"/>
                    </a:lnTo>
                    <a:lnTo>
                      <a:pt x="8" y="259"/>
                    </a:lnTo>
                    <a:lnTo>
                      <a:pt x="8" y="260"/>
                    </a:lnTo>
                    <a:lnTo>
                      <a:pt x="8" y="261"/>
                    </a:lnTo>
                    <a:lnTo>
                      <a:pt x="8" y="262"/>
                    </a:lnTo>
                    <a:lnTo>
                      <a:pt x="8" y="264"/>
                    </a:lnTo>
                    <a:lnTo>
                      <a:pt x="8" y="265"/>
                    </a:lnTo>
                    <a:lnTo>
                      <a:pt x="8" y="266"/>
                    </a:lnTo>
                    <a:lnTo>
                      <a:pt x="8" y="267"/>
                    </a:lnTo>
                    <a:lnTo>
                      <a:pt x="8" y="268"/>
                    </a:lnTo>
                    <a:lnTo>
                      <a:pt x="8" y="270"/>
                    </a:lnTo>
                    <a:lnTo>
                      <a:pt x="8" y="271"/>
                    </a:lnTo>
                    <a:lnTo>
                      <a:pt x="8" y="272"/>
                    </a:lnTo>
                    <a:lnTo>
                      <a:pt x="8" y="273"/>
                    </a:lnTo>
                    <a:lnTo>
                      <a:pt x="8" y="274"/>
                    </a:lnTo>
                    <a:lnTo>
                      <a:pt x="8" y="276"/>
                    </a:lnTo>
                    <a:lnTo>
                      <a:pt x="8" y="277"/>
                    </a:lnTo>
                    <a:lnTo>
                      <a:pt x="8" y="278"/>
                    </a:lnTo>
                    <a:lnTo>
                      <a:pt x="8" y="279"/>
                    </a:lnTo>
                    <a:lnTo>
                      <a:pt x="8" y="280"/>
                    </a:lnTo>
                    <a:lnTo>
                      <a:pt x="8" y="282"/>
                    </a:lnTo>
                    <a:lnTo>
                      <a:pt x="8" y="283"/>
                    </a:lnTo>
                    <a:lnTo>
                      <a:pt x="8" y="284"/>
                    </a:lnTo>
                    <a:lnTo>
                      <a:pt x="8" y="285"/>
                    </a:lnTo>
                    <a:lnTo>
                      <a:pt x="8" y="286"/>
                    </a:lnTo>
                    <a:lnTo>
                      <a:pt x="8" y="288"/>
                    </a:lnTo>
                    <a:lnTo>
                      <a:pt x="8" y="289"/>
                    </a:lnTo>
                    <a:lnTo>
                      <a:pt x="8" y="290"/>
                    </a:lnTo>
                    <a:lnTo>
                      <a:pt x="8" y="291"/>
                    </a:lnTo>
                    <a:lnTo>
                      <a:pt x="8" y="294"/>
                    </a:lnTo>
                    <a:lnTo>
                      <a:pt x="8" y="295"/>
                    </a:lnTo>
                    <a:lnTo>
                      <a:pt x="8" y="296"/>
                    </a:lnTo>
                    <a:lnTo>
                      <a:pt x="8" y="297"/>
                    </a:lnTo>
                    <a:lnTo>
                      <a:pt x="8" y="298"/>
                    </a:lnTo>
                    <a:lnTo>
                      <a:pt x="8" y="300"/>
                    </a:lnTo>
                    <a:lnTo>
                      <a:pt x="8" y="301"/>
                    </a:lnTo>
                    <a:lnTo>
                      <a:pt x="8" y="302"/>
                    </a:lnTo>
                    <a:lnTo>
                      <a:pt x="8" y="303"/>
                    </a:lnTo>
                    <a:lnTo>
                      <a:pt x="8" y="304"/>
                    </a:lnTo>
                    <a:lnTo>
                      <a:pt x="8" y="306"/>
                    </a:lnTo>
                    <a:lnTo>
                      <a:pt x="8" y="307"/>
                    </a:lnTo>
                    <a:lnTo>
                      <a:pt x="8" y="308"/>
                    </a:lnTo>
                    <a:lnTo>
                      <a:pt x="8" y="309"/>
                    </a:lnTo>
                    <a:lnTo>
                      <a:pt x="8" y="310"/>
                    </a:lnTo>
                    <a:lnTo>
                      <a:pt x="8" y="312"/>
                    </a:lnTo>
                    <a:lnTo>
                      <a:pt x="8" y="313"/>
                    </a:lnTo>
                    <a:lnTo>
                      <a:pt x="8" y="314"/>
                    </a:lnTo>
                    <a:lnTo>
                      <a:pt x="8" y="315"/>
                    </a:lnTo>
                    <a:lnTo>
                      <a:pt x="8" y="316"/>
                    </a:lnTo>
                    <a:lnTo>
                      <a:pt x="8" y="318"/>
                    </a:lnTo>
                    <a:lnTo>
                      <a:pt x="8" y="319"/>
                    </a:lnTo>
                    <a:lnTo>
                      <a:pt x="8" y="320"/>
                    </a:lnTo>
                    <a:lnTo>
                      <a:pt x="8" y="321"/>
                    </a:lnTo>
                    <a:lnTo>
                      <a:pt x="8" y="322"/>
                    </a:lnTo>
                    <a:lnTo>
                      <a:pt x="8" y="324"/>
                    </a:lnTo>
                    <a:lnTo>
                      <a:pt x="8" y="326"/>
                    </a:lnTo>
                    <a:lnTo>
                      <a:pt x="10" y="327"/>
                    </a:lnTo>
                    <a:lnTo>
                      <a:pt x="10" y="328"/>
                    </a:lnTo>
                    <a:lnTo>
                      <a:pt x="10" y="330"/>
                    </a:lnTo>
                    <a:lnTo>
                      <a:pt x="10" y="331"/>
                    </a:lnTo>
                    <a:lnTo>
                      <a:pt x="10" y="332"/>
                    </a:lnTo>
                    <a:lnTo>
                      <a:pt x="10" y="333"/>
                    </a:lnTo>
                    <a:lnTo>
                      <a:pt x="10" y="334"/>
                    </a:lnTo>
                    <a:lnTo>
                      <a:pt x="10" y="336"/>
                    </a:lnTo>
                    <a:lnTo>
                      <a:pt x="10" y="337"/>
                    </a:lnTo>
                    <a:lnTo>
                      <a:pt x="10" y="338"/>
                    </a:lnTo>
                    <a:lnTo>
                      <a:pt x="10" y="339"/>
                    </a:lnTo>
                    <a:lnTo>
                      <a:pt x="10" y="340"/>
                    </a:lnTo>
                    <a:lnTo>
                      <a:pt x="10" y="342"/>
                    </a:lnTo>
                    <a:lnTo>
                      <a:pt x="10" y="343"/>
                    </a:lnTo>
                    <a:lnTo>
                      <a:pt x="10" y="344"/>
                    </a:lnTo>
                    <a:lnTo>
                      <a:pt x="10" y="345"/>
                    </a:lnTo>
                    <a:lnTo>
                      <a:pt x="10" y="346"/>
                    </a:lnTo>
                    <a:lnTo>
                      <a:pt x="10" y="349"/>
                    </a:lnTo>
                    <a:lnTo>
                      <a:pt x="10" y="350"/>
                    </a:lnTo>
                    <a:lnTo>
                      <a:pt x="10" y="351"/>
                    </a:lnTo>
                    <a:lnTo>
                      <a:pt x="10" y="352"/>
                    </a:lnTo>
                    <a:lnTo>
                      <a:pt x="10" y="354"/>
                    </a:lnTo>
                    <a:lnTo>
                      <a:pt x="10" y="355"/>
                    </a:lnTo>
                    <a:lnTo>
                      <a:pt x="10" y="356"/>
                    </a:lnTo>
                    <a:lnTo>
                      <a:pt x="10" y="357"/>
                    </a:lnTo>
                    <a:lnTo>
                      <a:pt x="10" y="358"/>
                    </a:lnTo>
                    <a:lnTo>
                      <a:pt x="10" y="360"/>
                    </a:lnTo>
                    <a:lnTo>
                      <a:pt x="10" y="361"/>
                    </a:lnTo>
                    <a:lnTo>
                      <a:pt x="10" y="362"/>
                    </a:lnTo>
                    <a:lnTo>
                      <a:pt x="10" y="363"/>
                    </a:lnTo>
                    <a:lnTo>
                      <a:pt x="10" y="364"/>
                    </a:lnTo>
                    <a:lnTo>
                      <a:pt x="10" y="366"/>
                    </a:lnTo>
                    <a:lnTo>
                      <a:pt x="10" y="367"/>
                    </a:lnTo>
                    <a:lnTo>
                      <a:pt x="10" y="368"/>
                    </a:lnTo>
                    <a:lnTo>
                      <a:pt x="10" y="370"/>
                    </a:lnTo>
                    <a:lnTo>
                      <a:pt x="10" y="372"/>
                    </a:lnTo>
                    <a:lnTo>
                      <a:pt x="10" y="373"/>
                    </a:lnTo>
                    <a:lnTo>
                      <a:pt x="10" y="374"/>
                    </a:lnTo>
                    <a:lnTo>
                      <a:pt x="10" y="375"/>
                    </a:lnTo>
                    <a:lnTo>
                      <a:pt x="10" y="376"/>
                    </a:lnTo>
                    <a:lnTo>
                      <a:pt x="10" y="378"/>
                    </a:lnTo>
                    <a:lnTo>
                      <a:pt x="10" y="379"/>
                    </a:lnTo>
                    <a:lnTo>
                      <a:pt x="10" y="380"/>
                    </a:lnTo>
                    <a:lnTo>
                      <a:pt x="10" y="381"/>
                    </a:lnTo>
                    <a:lnTo>
                      <a:pt x="10" y="382"/>
                    </a:lnTo>
                    <a:lnTo>
                      <a:pt x="10" y="384"/>
                    </a:lnTo>
                    <a:lnTo>
                      <a:pt x="10" y="385"/>
                    </a:lnTo>
                    <a:lnTo>
                      <a:pt x="10" y="386"/>
                    </a:lnTo>
                    <a:lnTo>
                      <a:pt x="10" y="387"/>
                    </a:lnTo>
                    <a:lnTo>
                      <a:pt x="10" y="390"/>
                    </a:lnTo>
                    <a:lnTo>
                      <a:pt x="10" y="391"/>
                    </a:lnTo>
                    <a:lnTo>
                      <a:pt x="10" y="392"/>
                    </a:lnTo>
                    <a:lnTo>
                      <a:pt x="10" y="393"/>
                    </a:lnTo>
                    <a:lnTo>
                      <a:pt x="10" y="394"/>
                    </a:lnTo>
                    <a:lnTo>
                      <a:pt x="10" y="396"/>
                    </a:lnTo>
                    <a:lnTo>
                      <a:pt x="10" y="397"/>
                    </a:lnTo>
                    <a:lnTo>
                      <a:pt x="10" y="398"/>
                    </a:lnTo>
                    <a:lnTo>
                      <a:pt x="10" y="399"/>
                    </a:lnTo>
                    <a:lnTo>
                      <a:pt x="10" y="400"/>
                    </a:lnTo>
                    <a:lnTo>
                      <a:pt x="10" y="402"/>
                    </a:lnTo>
                    <a:lnTo>
                      <a:pt x="10" y="403"/>
                    </a:lnTo>
                    <a:lnTo>
                      <a:pt x="10" y="404"/>
                    </a:lnTo>
                    <a:lnTo>
                      <a:pt x="10" y="405"/>
                    </a:lnTo>
                    <a:lnTo>
                      <a:pt x="10" y="408"/>
                    </a:lnTo>
                    <a:lnTo>
                      <a:pt x="10" y="409"/>
                    </a:lnTo>
                    <a:lnTo>
                      <a:pt x="10" y="410"/>
                    </a:lnTo>
                    <a:lnTo>
                      <a:pt x="10" y="411"/>
                    </a:lnTo>
                    <a:lnTo>
                      <a:pt x="10" y="412"/>
                    </a:lnTo>
                    <a:lnTo>
                      <a:pt x="10" y="414"/>
                    </a:lnTo>
                    <a:lnTo>
                      <a:pt x="10" y="415"/>
                    </a:lnTo>
                    <a:lnTo>
                      <a:pt x="10" y="416"/>
                    </a:lnTo>
                    <a:lnTo>
                      <a:pt x="10" y="417"/>
                    </a:lnTo>
                    <a:lnTo>
                      <a:pt x="11" y="418"/>
                    </a:lnTo>
                    <a:lnTo>
                      <a:pt x="11" y="420"/>
                    </a:lnTo>
                    <a:lnTo>
                      <a:pt x="11" y="421"/>
                    </a:lnTo>
                    <a:lnTo>
                      <a:pt x="11" y="422"/>
                    </a:lnTo>
                    <a:lnTo>
                      <a:pt x="11" y="423"/>
                    </a:lnTo>
                    <a:lnTo>
                      <a:pt x="11" y="426"/>
                    </a:lnTo>
                    <a:lnTo>
                      <a:pt x="11" y="427"/>
                    </a:lnTo>
                    <a:lnTo>
                      <a:pt x="11" y="428"/>
                    </a:lnTo>
                    <a:lnTo>
                      <a:pt x="11" y="429"/>
                    </a:lnTo>
                    <a:lnTo>
                      <a:pt x="11" y="430"/>
                    </a:lnTo>
                    <a:lnTo>
                      <a:pt x="11" y="432"/>
                    </a:lnTo>
                    <a:lnTo>
                      <a:pt x="11" y="433"/>
                    </a:lnTo>
                    <a:lnTo>
                      <a:pt x="11" y="434"/>
                    </a:lnTo>
                    <a:lnTo>
                      <a:pt x="11" y="435"/>
                    </a:lnTo>
                    <a:lnTo>
                      <a:pt x="11" y="436"/>
                    </a:lnTo>
                    <a:lnTo>
                      <a:pt x="11" y="438"/>
                    </a:lnTo>
                    <a:lnTo>
                      <a:pt x="11" y="439"/>
                    </a:lnTo>
                    <a:lnTo>
                      <a:pt x="11" y="440"/>
                    </a:lnTo>
                    <a:lnTo>
                      <a:pt x="11" y="442"/>
                    </a:lnTo>
                    <a:lnTo>
                      <a:pt x="11" y="444"/>
                    </a:lnTo>
                    <a:lnTo>
                      <a:pt x="11" y="445"/>
                    </a:lnTo>
                    <a:lnTo>
                      <a:pt x="11" y="446"/>
                    </a:lnTo>
                    <a:lnTo>
                      <a:pt x="11" y="447"/>
                    </a:lnTo>
                    <a:lnTo>
                      <a:pt x="11" y="448"/>
                    </a:lnTo>
                    <a:lnTo>
                      <a:pt x="11" y="450"/>
                    </a:lnTo>
                    <a:lnTo>
                      <a:pt x="11" y="451"/>
                    </a:lnTo>
                    <a:lnTo>
                      <a:pt x="11" y="452"/>
                    </a:lnTo>
                    <a:lnTo>
                      <a:pt x="11" y="453"/>
                    </a:lnTo>
                    <a:lnTo>
                      <a:pt x="11" y="454"/>
                    </a:lnTo>
                    <a:lnTo>
                      <a:pt x="11" y="456"/>
                    </a:lnTo>
                    <a:lnTo>
                      <a:pt x="11" y="457"/>
                    </a:lnTo>
                    <a:lnTo>
                      <a:pt x="11" y="458"/>
                    </a:lnTo>
                    <a:lnTo>
                      <a:pt x="11" y="460"/>
                    </a:lnTo>
                    <a:lnTo>
                      <a:pt x="11" y="462"/>
                    </a:lnTo>
                    <a:lnTo>
                      <a:pt x="11" y="463"/>
                    </a:lnTo>
                    <a:lnTo>
                      <a:pt x="11" y="464"/>
                    </a:lnTo>
                    <a:lnTo>
                      <a:pt x="11" y="465"/>
                    </a:lnTo>
                    <a:lnTo>
                      <a:pt x="11" y="466"/>
                    </a:lnTo>
                    <a:lnTo>
                      <a:pt x="11" y="468"/>
                    </a:lnTo>
                    <a:lnTo>
                      <a:pt x="11" y="469"/>
                    </a:lnTo>
                    <a:lnTo>
                      <a:pt x="11" y="470"/>
                    </a:lnTo>
                    <a:lnTo>
                      <a:pt x="11" y="471"/>
                    </a:lnTo>
                    <a:lnTo>
                      <a:pt x="11" y="472"/>
                    </a:lnTo>
                    <a:lnTo>
                      <a:pt x="11" y="474"/>
                    </a:lnTo>
                    <a:lnTo>
                      <a:pt x="11" y="475"/>
                    </a:lnTo>
                    <a:lnTo>
                      <a:pt x="11" y="476"/>
                    </a:lnTo>
                    <a:lnTo>
                      <a:pt x="11" y="478"/>
                    </a:lnTo>
                    <a:lnTo>
                      <a:pt x="11" y="480"/>
                    </a:lnTo>
                    <a:lnTo>
                      <a:pt x="11" y="481"/>
                    </a:lnTo>
                    <a:lnTo>
                      <a:pt x="11" y="482"/>
                    </a:lnTo>
                    <a:lnTo>
                      <a:pt x="11" y="483"/>
                    </a:lnTo>
                    <a:lnTo>
                      <a:pt x="11" y="484"/>
                    </a:lnTo>
                    <a:lnTo>
                      <a:pt x="11" y="486"/>
                    </a:lnTo>
                    <a:lnTo>
                      <a:pt x="11" y="487"/>
                    </a:lnTo>
                    <a:lnTo>
                      <a:pt x="11" y="488"/>
                    </a:lnTo>
                    <a:lnTo>
                      <a:pt x="11" y="489"/>
                    </a:lnTo>
                    <a:lnTo>
                      <a:pt x="11" y="490"/>
                    </a:lnTo>
                    <a:lnTo>
                      <a:pt x="11" y="492"/>
                    </a:lnTo>
                    <a:lnTo>
                      <a:pt x="11" y="493"/>
                    </a:lnTo>
                    <a:lnTo>
                      <a:pt x="11" y="494"/>
                    </a:lnTo>
                    <a:lnTo>
                      <a:pt x="11" y="495"/>
                    </a:lnTo>
                    <a:lnTo>
                      <a:pt x="11" y="498"/>
                    </a:lnTo>
                    <a:lnTo>
                      <a:pt x="11" y="499"/>
                    </a:lnTo>
                    <a:lnTo>
                      <a:pt x="11" y="500"/>
                    </a:lnTo>
                    <a:lnTo>
                      <a:pt x="11" y="501"/>
                    </a:lnTo>
                    <a:lnTo>
                      <a:pt x="11" y="502"/>
                    </a:lnTo>
                    <a:lnTo>
                      <a:pt x="11" y="504"/>
                    </a:lnTo>
                    <a:lnTo>
                      <a:pt x="11" y="505"/>
                    </a:lnTo>
                    <a:lnTo>
                      <a:pt x="11" y="506"/>
                    </a:lnTo>
                    <a:lnTo>
                      <a:pt x="11" y="507"/>
                    </a:lnTo>
                    <a:lnTo>
                      <a:pt x="11" y="508"/>
                    </a:lnTo>
                    <a:lnTo>
                      <a:pt x="12" y="510"/>
                    </a:lnTo>
                    <a:lnTo>
                      <a:pt x="12" y="511"/>
                    </a:lnTo>
                    <a:lnTo>
                      <a:pt x="12" y="512"/>
                    </a:lnTo>
                    <a:lnTo>
                      <a:pt x="12" y="513"/>
                    </a:lnTo>
                    <a:lnTo>
                      <a:pt x="12" y="514"/>
                    </a:lnTo>
                    <a:lnTo>
                      <a:pt x="12" y="516"/>
                    </a:lnTo>
                    <a:lnTo>
                      <a:pt x="12" y="518"/>
                    </a:lnTo>
                    <a:lnTo>
                      <a:pt x="12" y="519"/>
                    </a:lnTo>
                    <a:lnTo>
                      <a:pt x="12" y="520"/>
                    </a:lnTo>
                    <a:lnTo>
                      <a:pt x="12" y="522"/>
                    </a:lnTo>
                    <a:lnTo>
                      <a:pt x="12" y="523"/>
                    </a:lnTo>
                    <a:lnTo>
                      <a:pt x="12" y="524"/>
                    </a:lnTo>
                    <a:lnTo>
                      <a:pt x="12" y="525"/>
                    </a:lnTo>
                    <a:lnTo>
                      <a:pt x="12" y="526"/>
                    </a:lnTo>
                    <a:lnTo>
                      <a:pt x="12" y="528"/>
                    </a:lnTo>
                    <a:lnTo>
                      <a:pt x="12" y="529"/>
                    </a:lnTo>
                    <a:lnTo>
                      <a:pt x="12" y="530"/>
                    </a:lnTo>
                    <a:lnTo>
                      <a:pt x="12" y="531"/>
                    </a:lnTo>
                    <a:lnTo>
                      <a:pt x="12" y="532"/>
                    </a:lnTo>
                    <a:lnTo>
                      <a:pt x="12" y="534"/>
                    </a:lnTo>
                    <a:lnTo>
                      <a:pt x="12" y="535"/>
                    </a:lnTo>
                    <a:lnTo>
                      <a:pt x="12" y="536"/>
                    </a:lnTo>
                    <a:lnTo>
                      <a:pt x="12" y="537"/>
                    </a:lnTo>
                    <a:lnTo>
                      <a:pt x="12" y="538"/>
                    </a:lnTo>
                    <a:lnTo>
                      <a:pt x="12" y="541"/>
                    </a:lnTo>
                    <a:lnTo>
                      <a:pt x="12" y="542"/>
                    </a:lnTo>
                    <a:lnTo>
                      <a:pt x="12" y="543"/>
                    </a:lnTo>
                    <a:lnTo>
                      <a:pt x="12" y="544"/>
                    </a:lnTo>
                    <a:lnTo>
                      <a:pt x="12" y="546"/>
                    </a:lnTo>
                    <a:lnTo>
                      <a:pt x="12" y="547"/>
                    </a:lnTo>
                    <a:lnTo>
                      <a:pt x="12" y="548"/>
                    </a:lnTo>
                    <a:lnTo>
                      <a:pt x="12" y="549"/>
                    </a:lnTo>
                    <a:lnTo>
                      <a:pt x="12" y="550"/>
                    </a:lnTo>
                    <a:lnTo>
                      <a:pt x="12" y="552"/>
                    </a:lnTo>
                    <a:lnTo>
                      <a:pt x="12" y="553"/>
                    </a:lnTo>
                    <a:lnTo>
                      <a:pt x="12" y="554"/>
                    </a:lnTo>
                    <a:lnTo>
                      <a:pt x="12" y="555"/>
                    </a:lnTo>
                    <a:lnTo>
                      <a:pt x="12" y="556"/>
                    </a:lnTo>
                    <a:lnTo>
                      <a:pt x="12" y="558"/>
                    </a:lnTo>
                    <a:lnTo>
                      <a:pt x="12" y="559"/>
                    </a:lnTo>
                    <a:lnTo>
                      <a:pt x="12" y="560"/>
                    </a:lnTo>
                    <a:lnTo>
                      <a:pt x="12" y="561"/>
                    </a:lnTo>
                    <a:lnTo>
                      <a:pt x="12" y="562"/>
                    </a:lnTo>
                    <a:lnTo>
                      <a:pt x="12" y="564"/>
                    </a:lnTo>
                    <a:lnTo>
                      <a:pt x="12" y="565"/>
                    </a:lnTo>
                    <a:lnTo>
                      <a:pt x="12" y="567"/>
                    </a:lnTo>
                    <a:lnTo>
                      <a:pt x="12" y="568"/>
                    </a:lnTo>
                    <a:lnTo>
                      <a:pt x="12" y="570"/>
                    </a:lnTo>
                    <a:lnTo>
                      <a:pt x="12" y="571"/>
                    </a:lnTo>
                    <a:lnTo>
                      <a:pt x="12" y="572"/>
                    </a:lnTo>
                    <a:lnTo>
                      <a:pt x="12" y="573"/>
                    </a:lnTo>
                    <a:lnTo>
                      <a:pt x="12" y="574"/>
                    </a:lnTo>
                    <a:lnTo>
                      <a:pt x="12" y="576"/>
                    </a:lnTo>
                    <a:lnTo>
                      <a:pt x="12" y="577"/>
                    </a:lnTo>
                    <a:lnTo>
                      <a:pt x="12" y="578"/>
                    </a:lnTo>
                    <a:lnTo>
                      <a:pt x="12" y="579"/>
                    </a:lnTo>
                    <a:lnTo>
                      <a:pt x="12" y="580"/>
                    </a:lnTo>
                    <a:lnTo>
                      <a:pt x="12" y="582"/>
                    </a:lnTo>
                    <a:lnTo>
                      <a:pt x="12" y="583"/>
                    </a:lnTo>
                    <a:lnTo>
                      <a:pt x="12" y="584"/>
                    </a:lnTo>
                    <a:lnTo>
                      <a:pt x="12" y="585"/>
                    </a:lnTo>
                    <a:lnTo>
                      <a:pt x="12" y="586"/>
                    </a:lnTo>
                    <a:lnTo>
                      <a:pt x="12" y="588"/>
                    </a:lnTo>
                    <a:lnTo>
                      <a:pt x="12" y="589"/>
                    </a:lnTo>
                    <a:lnTo>
                      <a:pt x="12" y="590"/>
                    </a:lnTo>
                    <a:lnTo>
                      <a:pt x="12" y="591"/>
                    </a:lnTo>
                    <a:lnTo>
                      <a:pt x="12" y="592"/>
                    </a:lnTo>
                    <a:lnTo>
                      <a:pt x="12" y="594"/>
                    </a:lnTo>
                    <a:lnTo>
                      <a:pt x="12" y="595"/>
                    </a:lnTo>
                    <a:lnTo>
                      <a:pt x="12" y="596"/>
                    </a:lnTo>
                    <a:lnTo>
                      <a:pt x="12" y="597"/>
                    </a:lnTo>
                    <a:lnTo>
                      <a:pt x="12" y="598"/>
                    </a:lnTo>
                    <a:lnTo>
                      <a:pt x="13" y="600"/>
                    </a:lnTo>
                    <a:lnTo>
                      <a:pt x="13" y="601"/>
                    </a:lnTo>
                    <a:lnTo>
                      <a:pt x="13" y="602"/>
                    </a:lnTo>
                    <a:lnTo>
                      <a:pt x="13" y="603"/>
                    </a:lnTo>
                    <a:lnTo>
                      <a:pt x="13" y="606"/>
                    </a:lnTo>
                    <a:lnTo>
                      <a:pt x="13" y="607"/>
                    </a:lnTo>
                    <a:lnTo>
                      <a:pt x="13" y="608"/>
                    </a:lnTo>
                    <a:lnTo>
                      <a:pt x="13" y="609"/>
                    </a:lnTo>
                    <a:lnTo>
                      <a:pt x="13" y="610"/>
                    </a:lnTo>
                    <a:lnTo>
                      <a:pt x="13" y="612"/>
                    </a:lnTo>
                    <a:lnTo>
                      <a:pt x="13" y="613"/>
                    </a:lnTo>
                    <a:lnTo>
                      <a:pt x="13" y="614"/>
                    </a:lnTo>
                    <a:lnTo>
                      <a:pt x="13" y="615"/>
                    </a:lnTo>
                    <a:lnTo>
                      <a:pt x="13" y="616"/>
                    </a:lnTo>
                    <a:lnTo>
                      <a:pt x="13" y="618"/>
                    </a:lnTo>
                    <a:lnTo>
                      <a:pt x="13" y="619"/>
                    </a:lnTo>
                    <a:lnTo>
                      <a:pt x="13" y="620"/>
                    </a:lnTo>
                    <a:lnTo>
                      <a:pt x="13" y="621"/>
                    </a:lnTo>
                    <a:lnTo>
                      <a:pt x="13" y="622"/>
                    </a:lnTo>
                    <a:lnTo>
                      <a:pt x="13" y="624"/>
                    </a:lnTo>
                    <a:lnTo>
                      <a:pt x="13" y="625"/>
                    </a:lnTo>
                    <a:lnTo>
                      <a:pt x="13" y="626"/>
                    </a:lnTo>
                    <a:lnTo>
                      <a:pt x="13" y="627"/>
                    </a:lnTo>
                    <a:lnTo>
                      <a:pt x="13" y="628"/>
                    </a:lnTo>
                    <a:lnTo>
                      <a:pt x="13" y="630"/>
                    </a:lnTo>
                    <a:lnTo>
                      <a:pt x="13" y="631"/>
                    </a:lnTo>
                    <a:lnTo>
                      <a:pt x="13" y="632"/>
                    </a:lnTo>
                    <a:lnTo>
                      <a:pt x="13" y="633"/>
                    </a:lnTo>
                    <a:lnTo>
                      <a:pt x="13" y="634"/>
                    </a:lnTo>
                    <a:lnTo>
                      <a:pt x="13" y="636"/>
                    </a:lnTo>
                    <a:lnTo>
                      <a:pt x="13" y="637"/>
                    </a:lnTo>
                    <a:lnTo>
                      <a:pt x="13" y="638"/>
                    </a:lnTo>
                    <a:lnTo>
                      <a:pt x="13" y="639"/>
                    </a:lnTo>
                    <a:lnTo>
                      <a:pt x="13" y="640"/>
                    </a:lnTo>
                    <a:lnTo>
                      <a:pt x="13" y="642"/>
                    </a:lnTo>
                    <a:lnTo>
                      <a:pt x="13" y="643"/>
                    </a:lnTo>
                    <a:lnTo>
                      <a:pt x="13" y="644"/>
                    </a:lnTo>
                    <a:lnTo>
                      <a:pt x="13" y="645"/>
                    </a:lnTo>
                    <a:lnTo>
                      <a:pt x="13" y="646"/>
                    </a:lnTo>
                    <a:lnTo>
                      <a:pt x="13" y="648"/>
                    </a:lnTo>
                    <a:lnTo>
                      <a:pt x="13" y="649"/>
                    </a:lnTo>
                    <a:lnTo>
                      <a:pt x="13" y="650"/>
                    </a:lnTo>
                    <a:lnTo>
                      <a:pt x="13" y="651"/>
                    </a:lnTo>
                    <a:lnTo>
                      <a:pt x="13" y="652"/>
                    </a:lnTo>
                    <a:lnTo>
                      <a:pt x="13" y="654"/>
                    </a:lnTo>
                    <a:lnTo>
                      <a:pt x="13" y="655"/>
                    </a:lnTo>
                    <a:lnTo>
                      <a:pt x="13" y="656"/>
                    </a:lnTo>
                    <a:lnTo>
                      <a:pt x="13" y="657"/>
                    </a:lnTo>
                    <a:lnTo>
                      <a:pt x="13" y="658"/>
                    </a:lnTo>
                    <a:lnTo>
                      <a:pt x="13" y="660"/>
                    </a:lnTo>
                    <a:lnTo>
                      <a:pt x="13" y="661"/>
                    </a:lnTo>
                    <a:lnTo>
                      <a:pt x="13" y="662"/>
                    </a:lnTo>
                    <a:lnTo>
                      <a:pt x="13" y="663"/>
                    </a:lnTo>
                    <a:lnTo>
                      <a:pt x="13" y="664"/>
                    </a:lnTo>
                    <a:lnTo>
                      <a:pt x="13" y="666"/>
                    </a:lnTo>
                    <a:lnTo>
                      <a:pt x="13" y="667"/>
                    </a:lnTo>
                    <a:lnTo>
                      <a:pt x="13" y="668"/>
                    </a:lnTo>
                    <a:lnTo>
                      <a:pt x="13" y="669"/>
                    </a:lnTo>
                    <a:lnTo>
                      <a:pt x="13" y="670"/>
                    </a:lnTo>
                    <a:lnTo>
                      <a:pt x="13" y="672"/>
                    </a:lnTo>
                    <a:lnTo>
                      <a:pt x="13" y="673"/>
                    </a:lnTo>
                    <a:lnTo>
                      <a:pt x="13" y="674"/>
                    </a:lnTo>
                    <a:lnTo>
                      <a:pt x="13" y="675"/>
                    </a:lnTo>
                    <a:lnTo>
                      <a:pt x="13" y="676"/>
                    </a:lnTo>
                    <a:lnTo>
                      <a:pt x="13" y="678"/>
                    </a:lnTo>
                    <a:lnTo>
                      <a:pt x="13" y="679"/>
                    </a:lnTo>
                    <a:lnTo>
                      <a:pt x="13" y="680"/>
                    </a:lnTo>
                    <a:lnTo>
                      <a:pt x="13" y="681"/>
                    </a:lnTo>
                    <a:lnTo>
                      <a:pt x="13" y="682"/>
                    </a:lnTo>
                    <a:lnTo>
                      <a:pt x="13" y="684"/>
                    </a:lnTo>
                    <a:lnTo>
                      <a:pt x="13" y="685"/>
                    </a:lnTo>
                    <a:lnTo>
                      <a:pt x="14" y="686"/>
                    </a:lnTo>
                    <a:lnTo>
                      <a:pt x="14" y="687"/>
                    </a:lnTo>
                    <a:lnTo>
                      <a:pt x="14" y="688"/>
                    </a:lnTo>
                    <a:lnTo>
                      <a:pt x="14" y="690"/>
                    </a:lnTo>
                    <a:lnTo>
                      <a:pt x="14" y="691"/>
                    </a:lnTo>
                    <a:lnTo>
                      <a:pt x="14" y="692"/>
                    </a:lnTo>
                    <a:lnTo>
                      <a:pt x="14" y="693"/>
                    </a:lnTo>
                    <a:lnTo>
                      <a:pt x="14" y="694"/>
                    </a:lnTo>
                    <a:lnTo>
                      <a:pt x="14" y="696"/>
                    </a:lnTo>
                    <a:lnTo>
                      <a:pt x="14" y="697"/>
                    </a:lnTo>
                    <a:lnTo>
                      <a:pt x="14" y="698"/>
                    </a:lnTo>
                    <a:lnTo>
                      <a:pt x="14" y="699"/>
                    </a:lnTo>
                    <a:lnTo>
                      <a:pt x="14" y="700"/>
                    </a:lnTo>
                    <a:lnTo>
                      <a:pt x="14" y="701"/>
                    </a:lnTo>
                    <a:lnTo>
                      <a:pt x="14" y="703"/>
                    </a:lnTo>
                    <a:lnTo>
                      <a:pt x="14" y="704"/>
                    </a:lnTo>
                    <a:lnTo>
                      <a:pt x="14" y="705"/>
                    </a:lnTo>
                    <a:lnTo>
                      <a:pt x="14" y="706"/>
                    </a:lnTo>
                    <a:lnTo>
                      <a:pt x="14" y="707"/>
                    </a:lnTo>
                    <a:lnTo>
                      <a:pt x="14" y="709"/>
                    </a:lnTo>
                    <a:lnTo>
                      <a:pt x="14" y="710"/>
                    </a:lnTo>
                    <a:lnTo>
                      <a:pt x="14" y="711"/>
                    </a:lnTo>
                    <a:lnTo>
                      <a:pt x="14" y="712"/>
                    </a:lnTo>
                    <a:lnTo>
                      <a:pt x="14" y="713"/>
                    </a:lnTo>
                    <a:lnTo>
                      <a:pt x="14" y="715"/>
                    </a:lnTo>
                    <a:lnTo>
                      <a:pt x="14" y="716"/>
                    </a:lnTo>
                    <a:lnTo>
                      <a:pt x="14" y="717"/>
                    </a:lnTo>
                    <a:lnTo>
                      <a:pt x="14" y="718"/>
                    </a:lnTo>
                    <a:lnTo>
                      <a:pt x="14" y="719"/>
                    </a:lnTo>
                    <a:lnTo>
                      <a:pt x="14" y="721"/>
                    </a:lnTo>
                    <a:lnTo>
                      <a:pt x="14" y="722"/>
                    </a:lnTo>
                    <a:lnTo>
                      <a:pt x="14" y="723"/>
                    </a:lnTo>
                    <a:lnTo>
                      <a:pt x="14" y="724"/>
                    </a:lnTo>
                    <a:lnTo>
                      <a:pt x="14" y="725"/>
                    </a:lnTo>
                    <a:lnTo>
                      <a:pt x="14" y="727"/>
                    </a:lnTo>
                    <a:lnTo>
                      <a:pt x="14" y="728"/>
                    </a:lnTo>
                    <a:lnTo>
                      <a:pt x="14" y="729"/>
                    </a:lnTo>
                    <a:lnTo>
                      <a:pt x="14" y="730"/>
                    </a:lnTo>
                    <a:lnTo>
                      <a:pt x="14" y="731"/>
                    </a:lnTo>
                    <a:lnTo>
                      <a:pt x="14" y="733"/>
                    </a:lnTo>
                    <a:lnTo>
                      <a:pt x="14" y="734"/>
                    </a:lnTo>
                    <a:lnTo>
                      <a:pt x="14" y="735"/>
                    </a:lnTo>
                    <a:lnTo>
                      <a:pt x="14" y="736"/>
                    </a:lnTo>
                    <a:lnTo>
                      <a:pt x="14" y="737"/>
                    </a:lnTo>
                    <a:lnTo>
                      <a:pt x="14" y="739"/>
                    </a:lnTo>
                    <a:lnTo>
                      <a:pt x="14" y="740"/>
                    </a:lnTo>
                    <a:lnTo>
                      <a:pt x="14" y="741"/>
                    </a:lnTo>
                    <a:lnTo>
                      <a:pt x="14" y="742"/>
                    </a:lnTo>
                    <a:lnTo>
                      <a:pt x="14" y="743"/>
                    </a:lnTo>
                    <a:lnTo>
                      <a:pt x="14" y="745"/>
                    </a:lnTo>
                    <a:lnTo>
                      <a:pt x="14" y="746"/>
                    </a:lnTo>
                    <a:lnTo>
                      <a:pt x="14" y="747"/>
                    </a:lnTo>
                    <a:lnTo>
                      <a:pt x="14" y="748"/>
                    </a:lnTo>
                    <a:lnTo>
                      <a:pt x="14" y="749"/>
                    </a:lnTo>
                    <a:lnTo>
                      <a:pt x="14" y="751"/>
                    </a:lnTo>
                    <a:lnTo>
                      <a:pt x="14" y="752"/>
                    </a:lnTo>
                    <a:lnTo>
                      <a:pt x="14" y="753"/>
                    </a:lnTo>
                    <a:lnTo>
                      <a:pt x="14" y="754"/>
                    </a:lnTo>
                    <a:lnTo>
                      <a:pt x="14" y="755"/>
                    </a:lnTo>
                    <a:lnTo>
                      <a:pt x="14" y="757"/>
                    </a:lnTo>
                    <a:lnTo>
                      <a:pt x="14" y="758"/>
                    </a:lnTo>
                    <a:lnTo>
                      <a:pt x="14" y="759"/>
                    </a:lnTo>
                    <a:lnTo>
                      <a:pt x="14" y="760"/>
                    </a:lnTo>
                    <a:lnTo>
                      <a:pt x="14" y="761"/>
                    </a:lnTo>
                    <a:lnTo>
                      <a:pt x="14" y="763"/>
                    </a:lnTo>
                    <a:lnTo>
                      <a:pt x="14" y="764"/>
                    </a:lnTo>
                    <a:lnTo>
                      <a:pt x="14" y="765"/>
                    </a:lnTo>
                    <a:lnTo>
                      <a:pt x="16" y="766"/>
                    </a:lnTo>
                    <a:lnTo>
                      <a:pt x="16" y="767"/>
                    </a:lnTo>
                    <a:lnTo>
                      <a:pt x="16" y="769"/>
                    </a:lnTo>
                    <a:lnTo>
                      <a:pt x="16" y="770"/>
                    </a:lnTo>
                    <a:lnTo>
                      <a:pt x="16" y="771"/>
                    </a:lnTo>
                    <a:lnTo>
                      <a:pt x="16" y="772"/>
                    </a:lnTo>
                    <a:lnTo>
                      <a:pt x="16" y="773"/>
                    </a:lnTo>
                    <a:lnTo>
                      <a:pt x="16" y="775"/>
                    </a:lnTo>
                    <a:lnTo>
                      <a:pt x="16" y="776"/>
                    </a:lnTo>
                    <a:lnTo>
                      <a:pt x="16" y="777"/>
                    </a:lnTo>
                    <a:lnTo>
                      <a:pt x="16" y="778"/>
                    </a:lnTo>
                    <a:lnTo>
                      <a:pt x="16" y="779"/>
                    </a:lnTo>
                    <a:lnTo>
                      <a:pt x="16" y="781"/>
                    </a:lnTo>
                    <a:lnTo>
                      <a:pt x="16" y="782"/>
                    </a:lnTo>
                    <a:lnTo>
                      <a:pt x="16" y="783"/>
                    </a:lnTo>
                    <a:lnTo>
                      <a:pt x="16" y="784"/>
                    </a:lnTo>
                    <a:lnTo>
                      <a:pt x="16" y="785"/>
                    </a:lnTo>
                    <a:lnTo>
                      <a:pt x="16" y="787"/>
                    </a:lnTo>
                    <a:lnTo>
                      <a:pt x="16" y="788"/>
                    </a:lnTo>
                    <a:lnTo>
                      <a:pt x="16" y="789"/>
                    </a:lnTo>
                    <a:lnTo>
                      <a:pt x="16" y="790"/>
                    </a:lnTo>
                    <a:lnTo>
                      <a:pt x="16" y="791"/>
                    </a:lnTo>
                    <a:lnTo>
                      <a:pt x="16" y="793"/>
                    </a:lnTo>
                    <a:lnTo>
                      <a:pt x="16" y="794"/>
                    </a:lnTo>
                    <a:lnTo>
                      <a:pt x="16" y="795"/>
                    </a:lnTo>
                    <a:lnTo>
                      <a:pt x="16" y="796"/>
                    </a:lnTo>
                    <a:lnTo>
                      <a:pt x="16" y="797"/>
                    </a:lnTo>
                    <a:lnTo>
                      <a:pt x="16" y="799"/>
                    </a:lnTo>
                    <a:lnTo>
                      <a:pt x="16" y="800"/>
                    </a:lnTo>
                    <a:lnTo>
                      <a:pt x="16" y="801"/>
                    </a:lnTo>
                    <a:lnTo>
                      <a:pt x="16" y="802"/>
                    </a:lnTo>
                    <a:lnTo>
                      <a:pt x="16" y="803"/>
                    </a:lnTo>
                    <a:lnTo>
                      <a:pt x="16" y="805"/>
                    </a:lnTo>
                    <a:lnTo>
                      <a:pt x="16" y="806"/>
                    </a:lnTo>
                    <a:lnTo>
                      <a:pt x="16" y="807"/>
                    </a:lnTo>
                    <a:lnTo>
                      <a:pt x="16" y="808"/>
                    </a:lnTo>
                    <a:lnTo>
                      <a:pt x="16" y="809"/>
                    </a:lnTo>
                    <a:lnTo>
                      <a:pt x="16" y="811"/>
                    </a:lnTo>
                    <a:lnTo>
                      <a:pt x="16" y="812"/>
                    </a:lnTo>
                    <a:lnTo>
                      <a:pt x="16" y="813"/>
                    </a:lnTo>
                    <a:lnTo>
                      <a:pt x="16" y="814"/>
                    </a:lnTo>
                    <a:lnTo>
                      <a:pt x="16" y="815"/>
                    </a:lnTo>
                    <a:lnTo>
                      <a:pt x="16" y="817"/>
                    </a:lnTo>
                    <a:lnTo>
                      <a:pt x="16" y="818"/>
                    </a:lnTo>
                    <a:lnTo>
                      <a:pt x="16" y="819"/>
                    </a:lnTo>
                    <a:lnTo>
                      <a:pt x="16" y="820"/>
                    </a:lnTo>
                    <a:lnTo>
                      <a:pt x="16" y="821"/>
                    </a:lnTo>
                    <a:lnTo>
                      <a:pt x="16" y="823"/>
                    </a:lnTo>
                    <a:lnTo>
                      <a:pt x="16" y="824"/>
                    </a:lnTo>
                    <a:lnTo>
                      <a:pt x="16" y="825"/>
                    </a:lnTo>
                    <a:lnTo>
                      <a:pt x="16" y="826"/>
                    </a:lnTo>
                    <a:lnTo>
                      <a:pt x="16" y="827"/>
                    </a:lnTo>
                    <a:lnTo>
                      <a:pt x="16" y="829"/>
                    </a:lnTo>
                    <a:lnTo>
                      <a:pt x="16" y="830"/>
                    </a:lnTo>
                    <a:lnTo>
                      <a:pt x="16" y="831"/>
                    </a:lnTo>
                    <a:lnTo>
                      <a:pt x="16" y="832"/>
                    </a:lnTo>
                    <a:lnTo>
                      <a:pt x="16" y="833"/>
                    </a:lnTo>
                    <a:lnTo>
                      <a:pt x="16" y="835"/>
                    </a:lnTo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5"/>
              </a:lnRef>
              <a:fillRef idx="0">
                <a:schemeClr val="accent5"/>
              </a:fillRef>
              <a:effectRef idx="1">
                <a:schemeClr val="accent5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en-US"/>
              </a:p>
            </p:txBody>
          </p:sp>
          <p:sp>
            <p:nvSpPr>
              <p:cNvPr id="92" name="Freeform 21"/>
              <p:cNvSpPr>
                <a:spLocks/>
              </p:cNvSpPr>
              <p:nvPr/>
            </p:nvSpPr>
            <p:spPr bwMode="auto">
              <a:xfrm>
                <a:off x="3016" y="2163"/>
                <a:ext cx="52" cy="669"/>
              </a:xfrm>
              <a:custGeom>
                <a:avLst/>
                <a:gdLst>
                  <a:gd name="T0" fmla="*/ 1 w 52"/>
                  <a:gd name="T1" fmla="*/ 10 h 669"/>
                  <a:gd name="T2" fmla="*/ 1 w 52"/>
                  <a:gd name="T3" fmla="*/ 24 h 669"/>
                  <a:gd name="T4" fmla="*/ 1 w 52"/>
                  <a:gd name="T5" fmla="*/ 37 h 669"/>
                  <a:gd name="T6" fmla="*/ 1 w 52"/>
                  <a:gd name="T7" fmla="*/ 50 h 669"/>
                  <a:gd name="T8" fmla="*/ 1 w 52"/>
                  <a:gd name="T9" fmla="*/ 63 h 669"/>
                  <a:gd name="T10" fmla="*/ 1 w 52"/>
                  <a:gd name="T11" fmla="*/ 76 h 669"/>
                  <a:gd name="T12" fmla="*/ 2 w 52"/>
                  <a:gd name="T13" fmla="*/ 88 h 669"/>
                  <a:gd name="T14" fmla="*/ 2 w 52"/>
                  <a:gd name="T15" fmla="*/ 102 h 669"/>
                  <a:gd name="T16" fmla="*/ 2 w 52"/>
                  <a:gd name="T17" fmla="*/ 115 h 669"/>
                  <a:gd name="T18" fmla="*/ 2 w 52"/>
                  <a:gd name="T19" fmla="*/ 128 h 669"/>
                  <a:gd name="T20" fmla="*/ 3 w 52"/>
                  <a:gd name="T21" fmla="*/ 141 h 669"/>
                  <a:gd name="T22" fmla="*/ 3 w 52"/>
                  <a:gd name="T23" fmla="*/ 154 h 669"/>
                  <a:gd name="T24" fmla="*/ 3 w 52"/>
                  <a:gd name="T25" fmla="*/ 168 h 669"/>
                  <a:gd name="T26" fmla="*/ 3 w 52"/>
                  <a:gd name="T27" fmla="*/ 181 h 669"/>
                  <a:gd name="T28" fmla="*/ 3 w 52"/>
                  <a:gd name="T29" fmla="*/ 194 h 669"/>
                  <a:gd name="T30" fmla="*/ 4 w 52"/>
                  <a:gd name="T31" fmla="*/ 206 h 669"/>
                  <a:gd name="T32" fmla="*/ 4 w 52"/>
                  <a:gd name="T33" fmla="*/ 219 h 669"/>
                  <a:gd name="T34" fmla="*/ 4 w 52"/>
                  <a:gd name="T35" fmla="*/ 232 h 669"/>
                  <a:gd name="T36" fmla="*/ 4 w 52"/>
                  <a:gd name="T37" fmla="*/ 246 h 669"/>
                  <a:gd name="T38" fmla="*/ 6 w 52"/>
                  <a:gd name="T39" fmla="*/ 258 h 669"/>
                  <a:gd name="T40" fmla="*/ 6 w 52"/>
                  <a:gd name="T41" fmla="*/ 271 h 669"/>
                  <a:gd name="T42" fmla="*/ 6 w 52"/>
                  <a:gd name="T43" fmla="*/ 284 h 669"/>
                  <a:gd name="T44" fmla="*/ 6 w 52"/>
                  <a:gd name="T45" fmla="*/ 297 h 669"/>
                  <a:gd name="T46" fmla="*/ 7 w 52"/>
                  <a:gd name="T47" fmla="*/ 309 h 669"/>
                  <a:gd name="T48" fmla="*/ 7 w 52"/>
                  <a:gd name="T49" fmla="*/ 322 h 669"/>
                  <a:gd name="T50" fmla="*/ 7 w 52"/>
                  <a:gd name="T51" fmla="*/ 336 h 669"/>
                  <a:gd name="T52" fmla="*/ 8 w 52"/>
                  <a:gd name="T53" fmla="*/ 348 h 669"/>
                  <a:gd name="T54" fmla="*/ 8 w 52"/>
                  <a:gd name="T55" fmla="*/ 361 h 669"/>
                  <a:gd name="T56" fmla="*/ 8 w 52"/>
                  <a:gd name="T57" fmla="*/ 374 h 669"/>
                  <a:gd name="T58" fmla="*/ 9 w 52"/>
                  <a:gd name="T59" fmla="*/ 387 h 669"/>
                  <a:gd name="T60" fmla="*/ 9 w 52"/>
                  <a:gd name="T61" fmla="*/ 400 h 669"/>
                  <a:gd name="T62" fmla="*/ 9 w 52"/>
                  <a:gd name="T63" fmla="*/ 414 h 669"/>
                  <a:gd name="T64" fmla="*/ 10 w 52"/>
                  <a:gd name="T65" fmla="*/ 427 h 669"/>
                  <a:gd name="T66" fmla="*/ 10 w 52"/>
                  <a:gd name="T67" fmla="*/ 440 h 669"/>
                  <a:gd name="T68" fmla="*/ 12 w 52"/>
                  <a:gd name="T69" fmla="*/ 453 h 669"/>
                  <a:gd name="T70" fmla="*/ 12 w 52"/>
                  <a:gd name="T71" fmla="*/ 466 h 669"/>
                  <a:gd name="T72" fmla="*/ 13 w 52"/>
                  <a:gd name="T73" fmla="*/ 478 h 669"/>
                  <a:gd name="T74" fmla="*/ 13 w 52"/>
                  <a:gd name="T75" fmla="*/ 492 h 669"/>
                  <a:gd name="T76" fmla="*/ 14 w 52"/>
                  <a:gd name="T77" fmla="*/ 504 h 669"/>
                  <a:gd name="T78" fmla="*/ 14 w 52"/>
                  <a:gd name="T79" fmla="*/ 517 h 669"/>
                  <a:gd name="T80" fmla="*/ 15 w 52"/>
                  <a:gd name="T81" fmla="*/ 530 h 669"/>
                  <a:gd name="T82" fmla="*/ 15 w 52"/>
                  <a:gd name="T83" fmla="*/ 543 h 669"/>
                  <a:gd name="T84" fmla="*/ 16 w 52"/>
                  <a:gd name="T85" fmla="*/ 555 h 669"/>
                  <a:gd name="T86" fmla="*/ 18 w 52"/>
                  <a:gd name="T87" fmla="*/ 567 h 669"/>
                  <a:gd name="T88" fmla="*/ 19 w 52"/>
                  <a:gd name="T89" fmla="*/ 579 h 669"/>
                  <a:gd name="T90" fmla="*/ 19 w 52"/>
                  <a:gd name="T91" fmla="*/ 592 h 669"/>
                  <a:gd name="T92" fmla="*/ 20 w 52"/>
                  <a:gd name="T93" fmla="*/ 604 h 669"/>
                  <a:gd name="T94" fmla="*/ 21 w 52"/>
                  <a:gd name="T95" fmla="*/ 616 h 669"/>
                  <a:gd name="T96" fmla="*/ 24 w 52"/>
                  <a:gd name="T97" fmla="*/ 627 h 669"/>
                  <a:gd name="T98" fmla="*/ 25 w 52"/>
                  <a:gd name="T99" fmla="*/ 639 h 669"/>
                  <a:gd name="T100" fmla="*/ 27 w 52"/>
                  <a:gd name="T101" fmla="*/ 650 h 669"/>
                  <a:gd name="T102" fmla="*/ 30 w 52"/>
                  <a:gd name="T103" fmla="*/ 661 h 669"/>
                  <a:gd name="T104" fmla="*/ 34 w 52"/>
                  <a:gd name="T105" fmla="*/ 669 h 669"/>
                  <a:gd name="T106" fmla="*/ 39 w 52"/>
                  <a:gd name="T107" fmla="*/ 661 h 669"/>
                  <a:gd name="T108" fmla="*/ 42 w 52"/>
                  <a:gd name="T109" fmla="*/ 650 h 669"/>
                  <a:gd name="T110" fmla="*/ 44 w 52"/>
                  <a:gd name="T111" fmla="*/ 639 h 669"/>
                  <a:gd name="T112" fmla="*/ 45 w 52"/>
                  <a:gd name="T113" fmla="*/ 627 h 669"/>
                  <a:gd name="T114" fmla="*/ 46 w 52"/>
                  <a:gd name="T115" fmla="*/ 615 h 669"/>
                  <a:gd name="T116" fmla="*/ 48 w 52"/>
                  <a:gd name="T117" fmla="*/ 603 h 669"/>
                  <a:gd name="T118" fmla="*/ 49 w 52"/>
                  <a:gd name="T119" fmla="*/ 591 h 669"/>
                  <a:gd name="T120" fmla="*/ 50 w 52"/>
                  <a:gd name="T121" fmla="*/ 578 h 669"/>
                  <a:gd name="T122" fmla="*/ 51 w 52"/>
                  <a:gd name="T123" fmla="*/ 566 h 669"/>
                  <a:gd name="T124" fmla="*/ 52 w 52"/>
                  <a:gd name="T125" fmla="*/ 553 h 669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60000 65536"/>
                  <a:gd name="T187" fmla="*/ 0 60000 65536"/>
                  <a:gd name="T188" fmla="*/ 0 60000 65536"/>
                  <a:gd name="T189" fmla="*/ 0 w 52"/>
                  <a:gd name="T190" fmla="*/ 0 h 669"/>
                  <a:gd name="T191" fmla="*/ 52 w 52"/>
                  <a:gd name="T192" fmla="*/ 669 h 669"/>
                </a:gdLst>
                <a:ahLst/>
                <a:cxnLst>
                  <a:cxn ang="T126">
                    <a:pos x="T0" y="T1"/>
                  </a:cxn>
                  <a:cxn ang="T127">
                    <a:pos x="T2" y="T3"/>
                  </a:cxn>
                  <a:cxn ang="T128">
                    <a:pos x="T4" y="T5"/>
                  </a:cxn>
                  <a:cxn ang="T129">
                    <a:pos x="T6" y="T7"/>
                  </a:cxn>
                  <a:cxn ang="T130">
                    <a:pos x="T8" y="T9"/>
                  </a:cxn>
                  <a:cxn ang="T131">
                    <a:pos x="T10" y="T11"/>
                  </a:cxn>
                  <a:cxn ang="T132">
                    <a:pos x="T12" y="T13"/>
                  </a:cxn>
                  <a:cxn ang="T133">
                    <a:pos x="T14" y="T15"/>
                  </a:cxn>
                  <a:cxn ang="T134">
                    <a:pos x="T16" y="T17"/>
                  </a:cxn>
                  <a:cxn ang="T135">
                    <a:pos x="T18" y="T19"/>
                  </a:cxn>
                  <a:cxn ang="T136">
                    <a:pos x="T20" y="T21"/>
                  </a:cxn>
                  <a:cxn ang="T137">
                    <a:pos x="T22" y="T23"/>
                  </a:cxn>
                  <a:cxn ang="T138">
                    <a:pos x="T24" y="T25"/>
                  </a:cxn>
                  <a:cxn ang="T139">
                    <a:pos x="T26" y="T27"/>
                  </a:cxn>
                  <a:cxn ang="T140">
                    <a:pos x="T28" y="T29"/>
                  </a:cxn>
                  <a:cxn ang="T141">
                    <a:pos x="T30" y="T31"/>
                  </a:cxn>
                  <a:cxn ang="T142">
                    <a:pos x="T32" y="T33"/>
                  </a:cxn>
                  <a:cxn ang="T143">
                    <a:pos x="T34" y="T35"/>
                  </a:cxn>
                  <a:cxn ang="T144">
                    <a:pos x="T36" y="T37"/>
                  </a:cxn>
                  <a:cxn ang="T145">
                    <a:pos x="T38" y="T39"/>
                  </a:cxn>
                  <a:cxn ang="T146">
                    <a:pos x="T40" y="T41"/>
                  </a:cxn>
                  <a:cxn ang="T147">
                    <a:pos x="T42" y="T43"/>
                  </a:cxn>
                  <a:cxn ang="T148">
                    <a:pos x="T44" y="T45"/>
                  </a:cxn>
                  <a:cxn ang="T149">
                    <a:pos x="T46" y="T47"/>
                  </a:cxn>
                  <a:cxn ang="T150">
                    <a:pos x="T48" y="T49"/>
                  </a:cxn>
                  <a:cxn ang="T151">
                    <a:pos x="T50" y="T51"/>
                  </a:cxn>
                  <a:cxn ang="T152">
                    <a:pos x="T52" y="T53"/>
                  </a:cxn>
                  <a:cxn ang="T153">
                    <a:pos x="T54" y="T55"/>
                  </a:cxn>
                  <a:cxn ang="T154">
                    <a:pos x="T56" y="T57"/>
                  </a:cxn>
                  <a:cxn ang="T155">
                    <a:pos x="T58" y="T59"/>
                  </a:cxn>
                  <a:cxn ang="T156">
                    <a:pos x="T60" y="T61"/>
                  </a:cxn>
                  <a:cxn ang="T157">
                    <a:pos x="T62" y="T63"/>
                  </a:cxn>
                  <a:cxn ang="T158">
                    <a:pos x="T64" y="T65"/>
                  </a:cxn>
                  <a:cxn ang="T159">
                    <a:pos x="T66" y="T67"/>
                  </a:cxn>
                  <a:cxn ang="T160">
                    <a:pos x="T68" y="T69"/>
                  </a:cxn>
                  <a:cxn ang="T161">
                    <a:pos x="T70" y="T71"/>
                  </a:cxn>
                  <a:cxn ang="T162">
                    <a:pos x="T72" y="T73"/>
                  </a:cxn>
                  <a:cxn ang="T163">
                    <a:pos x="T74" y="T75"/>
                  </a:cxn>
                  <a:cxn ang="T164">
                    <a:pos x="T76" y="T77"/>
                  </a:cxn>
                  <a:cxn ang="T165">
                    <a:pos x="T78" y="T79"/>
                  </a:cxn>
                  <a:cxn ang="T166">
                    <a:pos x="T80" y="T81"/>
                  </a:cxn>
                  <a:cxn ang="T167">
                    <a:pos x="T82" y="T83"/>
                  </a:cxn>
                  <a:cxn ang="T168">
                    <a:pos x="T84" y="T85"/>
                  </a:cxn>
                  <a:cxn ang="T169">
                    <a:pos x="T86" y="T87"/>
                  </a:cxn>
                  <a:cxn ang="T170">
                    <a:pos x="T88" y="T89"/>
                  </a:cxn>
                  <a:cxn ang="T171">
                    <a:pos x="T90" y="T91"/>
                  </a:cxn>
                  <a:cxn ang="T172">
                    <a:pos x="T92" y="T93"/>
                  </a:cxn>
                  <a:cxn ang="T173">
                    <a:pos x="T94" y="T95"/>
                  </a:cxn>
                  <a:cxn ang="T174">
                    <a:pos x="T96" y="T97"/>
                  </a:cxn>
                  <a:cxn ang="T175">
                    <a:pos x="T98" y="T99"/>
                  </a:cxn>
                  <a:cxn ang="T176">
                    <a:pos x="T100" y="T101"/>
                  </a:cxn>
                  <a:cxn ang="T177">
                    <a:pos x="T102" y="T103"/>
                  </a:cxn>
                  <a:cxn ang="T178">
                    <a:pos x="T104" y="T105"/>
                  </a:cxn>
                  <a:cxn ang="T179">
                    <a:pos x="T106" y="T107"/>
                  </a:cxn>
                  <a:cxn ang="T180">
                    <a:pos x="T108" y="T109"/>
                  </a:cxn>
                  <a:cxn ang="T181">
                    <a:pos x="T110" y="T111"/>
                  </a:cxn>
                  <a:cxn ang="T182">
                    <a:pos x="T112" y="T113"/>
                  </a:cxn>
                  <a:cxn ang="T183">
                    <a:pos x="T114" y="T115"/>
                  </a:cxn>
                  <a:cxn ang="T184">
                    <a:pos x="T116" y="T117"/>
                  </a:cxn>
                  <a:cxn ang="T185">
                    <a:pos x="T118" y="T119"/>
                  </a:cxn>
                  <a:cxn ang="T186">
                    <a:pos x="T120" y="T121"/>
                  </a:cxn>
                  <a:cxn ang="T187">
                    <a:pos x="T122" y="T123"/>
                  </a:cxn>
                  <a:cxn ang="T188">
                    <a:pos x="T124" y="T125"/>
                  </a:cxn>
                </a:cxnLst>
                <a:rect l="T189" t="T190" r="T191" b="T192"/>
                <a:pathLst>
                  <a:path w="52" h="669">
                    <a:moveTo>
                      <a:pt x="0" y="0"/>
                    </a:moveTo>
                    <a:lnTo>
                      <a:pt x="0" y="1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0" y="6"/>
                    </a:lnTo>
                    <a:lnTo>
                      <a:pt x="0" y="7"/>
                    </a:lnTo>
                    <a:lnTo>
                      <a:pt x="1" y="7"/>
                    </a:lnTo>
                    <a:lnTo>
                      <a:pt x="1" y="8"/>
                    </a:lnTo>
                    <a:lnTo>
                      <a:pt x="1" y="9"/>
                    </a:lnTo>
                    <a:lnTo>
                      <a:pt x="1" y="10"/>
                    </a:lnTo>
                    <a:lnTo>
                      <a:pt x="1" y="12"/>
                    </a:lnTo>
                    <a:lnTo>
                      <a:pt x="1" y="13"/>
                    </a:lnTo>
                    <a:lnTo>
                      <a:pt x="1" y="14"/>
                    </a:lnTo>
                    <a:lnTo>
                      <a:pt x="1" y="15"/>
                    </a:lnTo>
                    <a:lnTo>
                      <a:pt x="1" y="16"/>
                    </a:lnTo>
                    <a:lnTo>
                      <a:pt x="1" y="18"/>
                    </a:lnTo>
                    <a:lnTo>
                      <a:pt x="1" y="19"/>
                    </a:lnTo>
                    <a:lnTo>
                      <a:pt x="1" y="20"/>
                    </a:lnTo>
                    <a:lnTo>
                      <a:pt x="1" y="21"/>
                    </a:lnTo>
                    <a:lnTo>
                      <a:pt x="1" y="22"/>
                    </a:lnTo>
                    <a:lnTo>
                      <a:pt x="1" y="24"/>
                    </a:lnTo>
                    <a:lnTo>
                      <a:pt x="1" y="25"/>
                    </a:lnTo>
                    <a:lnTo>
                      <a:pt x="1" y="26"/>
                    </a:lnTo>
                    <a:lnTo>
                      <a:pt x="1" y="27"/>
                    </a:lnTo>
                    <a:lnTo>
                      <a:pt x="1" y="28"/>
                    </a:lnTo>
                    <a:lnTo>
                      <a:pt x="1" y="30"/>
                    </a:lnTo>
                    <a:lnTo>
                      <a:pt x="1" y="31"/>
                    </a:lnTo>
                    <a:lnTo>
                      <a:pt x="1" y="32"/>
                    </a:lnTo>
                    <a:lnTo>
                      <a:pt x="1" y="33"/>
                    </a:lnTo>
                    <a:lnTo>
                      <a:pt x="1" y="34"/>
                    </a:lnTo>
                    <a:lnTo>
                      <a:pt x="1" y="36"/>
                    </a:lnTo>
                    <a:lnTo>
                      <a:pt x="1" y="37"/>
                    </a:lnTo>
                    <a:lnTo>
                      <a:pt x="1" y="38"/>
                    </a:lnTo>
                    <a:lnTo>
                      <a:pt x="1" y="39"/>
                    </a:lnTo>
                    <a:lnTo>
                      <a:pt x="1" y="40"/>
                    </a:lnTo>
                    <a:lnTo>
                      <a:pt x="1" y="42"/>
                    </a:lnTo>
                    <a:lnTo>
                      <a:pt x="1" y="43"/>
                    </a:lnTo>
                    <a:lnTo>
                      <a:pt x="1" y="44"/>
                    </a:lnTo>
                    <a:lnTo>
                      <a:pt x="1" y="45"/>
                    </a:lnTo>
                    <a:lnTo>
                      <a:pt x="1" y="46"/>
                    </a:lnTo>
                    <a:lnTo>
                      <a:pt x="1" y="48"/>
                    </a:lnTo>
                    <a:lnTo>
                      <a:pt x="1" y="49"/>
                    </a:lnTo>
                    <a:lnTo>
                      <a:pt x="1" y="50"/>
                    </a:lnTo>
                    <a:lnTo>
                      <a:pt x="1" y="51"/>
                    </a:lnTo>
                    <a:lnTo>
                      <a:pt x="1" y="52"/>
                    </a:lnTo>
                    <a:lnTo>
                      <a:pt x="1" y="54"/>
                    </a:lnTo>
                    <a:lnTo>
                      <a:pt x="1" y="55"/>
                    </a:lnTo>
                    <a:lnTo>
                      <a:pt x="1" y="56"/>
                    </a:lnTo>
                    <a:lnTo>
                      <a:pt x="1" y="57"/>
                    </a:lnTo>
                    <a:lnTo>
                      <a:pt x="1" y="58"/>
                    </a:lnTo>
                    <a:lnTo>
                      <a:pt x="1" y="60"/>
                    </a:lnTo>
                    <a:lnTo>
                      <a:pt x="1" y="61"/>
                    </a:lnTo>
                    <a:lnTo>
                      <a:pt x="1" y="62"/>
                    </a:lnTo>
                    <a:lnTo>
                      <a:pt x="1" y="63"/>
                    </a:lnTo>
                    <a:lnTo>
                      <a:pt x="1" y="64"/>
                    </a:lnTo>
                    <a:lnTo>
                      <a:pt x="1" y="66"/>
                    </a:lnTo>
                    <a:lnTo>
                      <a:pt x="1" y="67"/>
                    </a:lnTo>
                    <a:lnTo>
                      <a:pt x="1" y="68"/>
                    </a:lnTo>
                    <a:lnTo>
                      <a:pt x="1" y="69"/>
                    </a:lnTo>
                    <a:lnTo>
                      <a:pt x="1" y="70"/>
                    </a:lnTo>
                    <a:lnTo>
                      <a:pt x="1" y="72"/>
                    </a:lnTo>
                    <a:lnTo>
                      <a:pt x="1" y="73"/>
                    </a:lnTo>
                    <a:lnTo>
                      <a:pt x="1" y="74"/>
                    </a:lnTo>
                    <a:lnTo>
                      <a:pt x="1" y="75"/>
                    </a:lnTo>
                    <a:lnTo>
                      <a:pt x="1" y="76"/>
                    </a:lnTo>
                    <a:lnTo>
                      <a:pt x="2" y="76"/>
                    </a:lnTo>
                    <a:lnTo>
                      <a:pt x="2" y="78"/>
                    </a:lnTo>
                    <a:lnTo>
                      <a:pt x="2" y="79"/>
                    </a:lnTo>
                    <a:lnTo>
                      <a:pt x="2" y="80"/>
                    </a:lnTo>
                    <a:lnTo>
                      <a:pt x="2" y="81"/>
                    </a:lnTo>
                    <a:lnTo>
                      <a:pt x="2" y="82"/>
                    </a:lnTo>
                    <a:lnTo>
                      <a:pt x="2" y="84"/>
                    </a:lnTo>
                    <a:lnTo>
                      <a:pt x="2" y="85"/>
                    </a:lnTo>
                    <a:lnTo>
                      <a:pt x="2" y="86"/>
                    </a:lnTo>
                    <a:lnTo>
                      <a:pt x="2" y="87"/>
                    </a:lnTo>
                    <a:lnTo>
                      <a:pt x="2" y="88"/>
                    </a:lnTo>
                    <a:lnTo>
                      <a:pt x="2" y="90"/>
                    </a:lnTo>
                    <a:lnTo>
                      <a:pt x="2" y="91"/>
                    </a:lnTo>
                    <a:lnTo>
                      <a:pt x="2" y="92"/>
                    </a:lnTo>
                    <a:lnTo>
                      <a:pt x="2" y="93"/>
                    </a:lnTo>
                    <a:lnTo>
                      <a:pt x="2" y="94"/>
                    </a:lnTo>
                    <a:lnTo>
                      <a:pt x="2" y="96"/>
                    </a:lnTo>
                    <a:lnTo>
                      <a:pt x="2" y="97"/>
                    </a:lnTo>
                    <a:lnTo>
                      <a:pt x="2" y="98"/>
                    </a:lnTo>
                    <a:lnTo>
                      <a:pt x="2" y="99"/>
                    </a:lnTo>
                    <a:lnTo>
                      <a:pt x="2" y="100"/>
                    </a:lnTo>
                    <a:lnTo>
                      <a:pt x="2" y="102"/>
                    </a:lnTo>
                    <a:lnTo>
                      <a:pt x="2" y="103"/>
                    </a:lnTo>
                    <a:lnTo>
                      <a:pt x="2" y="104"/>
                    </a:lnTo>
                    <a:lnTo>
                      <a:pt x="2" y="105"/>
                    </a:lnTo>
                    <a:lnTo>
                      <a:pt x="2" y="106"/>
                    </a:lnTo>
                    <a:lnTo>
                      <a:pt x="2" y="108"/>
                    </a:lnTo>
                    <a:lnTo>
                      <a:pt x="2" y="109"/>
                    </a:lnTo>
                    <a:lnTo>
                      <a:pt x="2" y="110"/>
                    </a:lnTo>
                    <a:lnTo>
                      <a:pt x="2" y="111"/>
                    </a:lnTo>
                    <a:lnTo>
                      <a:pt x="2" y="112"/>
                    </a:lnTo>
                    <a:lnTo>
                      <a:pt x="2" y="114"/>
                    </a:lnTo>
                    <a:lnTo>
                      <a:pt x="2" y="115"/>
                    </a:lnTo>
                    <a:lnTo>
                      <a:pt x="2" y="116"/>
                    </a:lnTo>
                    <a:lnTo>
                      <a:pt x="2" y="117"/>
                    </a:lnTo>
                    <a:lnTo>
                      <a:pt x="2" y="118"/>
                    </a:lnTo>
                    <a:lnTo>
                      <a:pt x="2" y="120"/>
                    </a:lnTo>
                    <a:lnTo>
                      <a:pt x="2" y="121"/>
                    </a:lnTo>
                    <a:lnTo>
                      <a:pt x="2" y="122"/>
                    </a:lnTo>
                    <a:lnTo>
                      <a:pt x="2" y="123"/>
                    </a:lnTo>
                    <a:lnTo>
                      <a:pt x="2" y="124"/>
                    </a:lnTo>
                    <a:lnTo>
                      <a:pt x="2" y="126"/>
                    </a:lnTo>
                    <a:lnTo>
                      <a:pt x="2" y="127"/>
                    </a:lnTo>
                    <a:lnTo>
                      <a:pt x="2" y="128"/>
                    </a:lnTo>
                    <a:lnTo>
                      <a:pt x="2" y="129"/>
                    </a:lnTo>
                    <a:lnTo>
                      <a:pt x="2" y="130"/>
                    </a:lnTo>
                    <a:lnTo>
                      <a:pt x="2" y="132"/>
                    </a:lnTo>
                    <a:lnTo>
                      <a:pt x="2" y="133"/>
                    </a:lnTo>
                    <a:lnTo>
                      <a:pt x="2" y="134"/>
                    </a:lnTo>
                    <a:lnTo>
                      <a:pt x="2" y="135"/>
                    </a:lnTo>
                    <a:lnTo>
                      <a:pt x="2" y="136"/>
                    </a:lnTo>
                    <a:lnTo>
                      <a:pt x="2" y="138"/>
                    </a:lnTo>
                    <a:lnTo>
                      <a:pt x="2" y="139"/>
                    </a:lnTo>
                    <a:lnTo>
                      <a:pt x="3" y="140"/>
                    </a:lnTo>
                    <a:lnTo>
                      <a:pt x="3" y="141"/>
                    </a:lnTo>
                    <a:lnTo>
                      <a:pt x="3" y="142"/>
                    </a:lnTo>
                    <a:lnTo>
                      <a:pt x="3" y="144"/>
                    </a:lnTo>
                    <a:lnTo>
                      <a:pt x="3" y="145"/>
                    </a:lnTo>
                    <a:lnTo>
                      <a:pt x="3" y="146"/>
                    </a:lnTo>
                    <a:lnTo>
                      <a:pt x="3" y="147"/>
                    </a:lnTo>
                    <a:lnTo>
                      <a:pt x="3" y="148"/>
                    </a:lnTo>
                    <a:lnTo>
                      <a:pt x="3" y="150"/>
                    </a:lnTo>
                    <a:lnTo>
                      <a:pt x="3" y="151"/>
                    </a:lnTo>
                    <a:lnTo>
                      <a:pt x="3" y="152"/>
                    </a:lnTo>
                    <a:lnTo>
                      <a:pt x="3" y="153"/>
                    </a:lnTo>
                    <a:lnTo>
                      <a:pt x="3" y="154"/>
                    </a:lnTo>
                    <a:lnTo>
                      <a:pt x="3" y="156"/>
                    </a:lnTo>
                    <a:lnTo>
                      <a:pt x="3" y="157"/>
                    </a:lnTo>
                    <a:lnTo>
                      <a:pt x="3" y="158"/>
                    </a:lnTo>
                    <a:lnTo>
                      <a:pt x="3" y="159"/>
                    </a:lnTo>
                    <a:lnTo>
                      <a:pt x="3" y="160"/>
                    </a:lnTo>
                    <a:lnTo>
                      <a:pt x="3" y="162"/>
                    </a:lnTo>
                    <a:lnTo>
                      <a:pt x="3" y="163"/>
                    </a:lnTo>
                    <a:lnTo>
                      <a:pt x="3" y="164"/>
                    </a:lnTo>
                    <a:lnTo>
                      <a:pt x="3" y="165"/>
                    </a:lnTo>
                    <a:lnTo>
                      <a:pt x="3" y="166"/>
                    </a:lnTo>
                    <a:lnTo>
                      <a:pt x="3" y="168"/>
                    </a:lnTo>
                    <a:lnTo>
                      <a:pt x="3" y="169"/>
                    </a:lnTo>
                    <a:lnTo>
                      <a:pt x="3" y="170"/>
                    </a:lnTo>
                    <a:lnTo>
                      <a:pt x="3" y="171"/>
                    </a:lnTo>
                    <a:lnTo>
                      <a:pt x="3" y="172"/>
                    </a:lnTo>
                    <a:lnTo>
                      <a:pt x="3" y="174"/>
                    </a:lnTo>
                    <a:lnTo>
                      <a:pt x="3" y="175"/>
                    </a:lnTo>
                    <a:lnTo>
                      <a:pt x="3" y="176"/>
                    </a:lnTo>
                    <a:lnTo>
                      <a:pt x="3" y="177"/>
                    </a:lnTo>
                    <a:lnTo>
                      <a:pt x="3" y="178"/>
                    </a:lnTo>
                    <a:lnTo>
                      <a:pt x="3" y="180"/>
                    </a:lnTo>
                    <a:lnTo>
                      <a:pt x="3" y="181"/>
                    </a:lnTo>
                    <a:lnTo>
                      <a:pt x="3" y="182"/>
                    </a:lnTo>
                    <a:lnTo>
                      <a:pt x="3" y="183"/>
                    </a:lnTo>
                    <a:lnTo>
                      <a:pt x="3" y="184"/>
                    </a:lnTo>
                    <a:lnTo>
                      <a:pt x="3" y="186"/>
                    </a:lnTo>
                    <a:lnTo>
                      <a:pt x="3" y="187"/>
                    </a:lnTo>
                    <a:lnTo>
                      <a:pt x="3" y="188"/>
                    </a:lnTo>
                    <a:lnTo>
                      <a:pt x="3" y="189"/>
                    </a:lnTo>
                    <a:lnTo>
                      <a:pt x="3" y="190"/>
                    </a:lnTo>
                    <a:lnTo>
                      <a:pt x="3" y="192"/>
                    </a:lnTo>
                    <a:lnTo>
                      <a:pt x="3" y="193"/>
                    </a:lnTo>
                    <a:lnTo>
                      <a:pt x="3" y="194"/>
                    </a:lnTo>
                    <a:lnTo>
                      <a:pt x="3" y="195"/>
                    </a:lnTo>
                    <a:lnTo>
                      <a:pt x="3" y="196"/>
                    </a:lnTo>
                    <a:lnTo>
                      <a:pt x="3" y="198"/>
                    </a:lnTo>
                    <a:lnTo>
                      <a:pt x="4" y="198"/>
                    </a:lnTo>
                    <a:lnTo>
                      <a:pt x="4" y="199"/>
                    </a:lnTo>
                    <a:lnTo>
                      <a:pt x="4" y="200"/>
                    </a:lnTo>
                    <a:lnTo>
                      <a:pt x="4" y="201"/>
                    </a:lnTo>
                    <a:lnTo>
                      <a:pt x="4" y="202"/>
                    </a:lnTo>
                    <a:lnTo>
                      <a:pt x="4" y="204"/>
                    </a:lnTo>
                    <a:lnTo>
                      <a:pt x="4" y="205"/>
                    </a:lnTo>
                    <a:lnTo>
                      <a:pt x="4" y="206"/>
                    </a:lnTo>
                    <a:lnTo>
                      <a:pt x="4" y="207"/>
                    </a:lnTo>
                    <a:lnTo>
                      <a:pt x="4" y="208"/>
                    </a:lnTo>
                    <a:lnTo>
                      <a:pt x="4" y="210"/>
                    </a:lnTo>
                    <a:lnTo>
                      <a:pt x="4" y="211"/>
                    </a:lnTo>
                    <a:lnTo>
                      <a:pt x="4" y="212"/>
                    </a:lnTo>
                    <a:lnTo>
                      <a:pt x="4" y="213"/>
                    </a:lnTo>
                    <a:lnTo>
                      <a:pt x="4" y="214"/>
                    </a:lnTo>
                    <a:lnTo>
                      <a:pt x="4" y="216"/>
                    </a:lnTo>
                    <a:lnTo>
                      <a:pt x="4" y="217"/>
                    </a:lnTo>
                    <a:lnTo>
                      <a:pt x="4" y="218"/>
                    </a:lnTo>
                    <a:lnTo>
                      <a:pt x="4" y="219"/>
                    </a:lnTo>
                    <a:lnTo>
                      <a:pt x="4" y="220"/>
                    </a:lnTo>
                    <a:lnTo>
                      <a:pt x="4" y="222"/>
                    </a:lnTo>
                    <a:lnTo>
                      <a:pt x="4" y="223"/>
                    </a:lnTo>
                    <a:lnTo>
                      <a:pt x="4" y="224"/>
                    </a:lnTo>
                    <a:lnTo>
                      <a:pt x="4" y="225"/>
                    </a:lnTo>
                    <a:lnTo>
                      <a:pt x="4" y="226"/>
                    </a:lnTo>
                    <a:lnTo>
                      <a:pt x="4" y="228"/>
                    </a:lnTo>
                    <a:lnTo>
                      <a:pt x="4" y="229"/>
                    </a:lnTo>
                    <a:lnTo>
                      <a:pt x="4" y="230"/>
                    </a:lnTo>
                    <a:lnTo>
                      <a:pt x="4" y="231"/>
                    </a:lnTo>
                    <a:lnTo>
                      <a:pt x="4" y="232"/>
                    </a:lnTo>
                    <a:lnTo>
                      <a:pt x="4" y="234"/>
                    </a:lnTo>
                    <a:lnTo>
                      <a:pt x="4" y="235"/>
                    </a:lnTo>
                    <a:lnTo>
                      <a:pt x="4" y="236"/>
                    </a:lnTo>
                    <a:lnTo>
                      <a:pt x="4" y="237"/>
                    </a:lnTo>
                    <a:lnTo>
                      <a:pt x="4" y="238"/>
                    </a:lnTo>
                    <a:lnTo>
                      <a:pt x="4" y="240"/>
                    </a:lnTo>
                    <a:lnTo>
                      <a:pt x="4" y="241"/>
                    </a:lnTo>
                    <a:lnTo>
                      <a:pt x="4" y="242"/>
                    </a:lnTo>
                    <a:lnTo>
                      <a:pt x="4" y="243"/>
                    </a:lnTo>
                    <a:lnTo>
                      <a:pt x="4" y="244"/>
                    </a:lnTo>
                    <a:lnTo>
                      <a:pt x="4" y="246"/>
                    </a:lnTo>
                    <a:lnTo>
                      <a:pt x="4" y="247"/>
                    </a:lnTo>
                    <a:lnTo>
                      <a:pt x="4" y="248"/>
                    </a:lnTo>
                    <a:lnTo>
                      <a:pt x="4" y="249"/>
                    </a:lnTo>
                    <a:lnTo>
                      <a:pt x="4" y="250"/>
                    </a:lnTo>
                    <a:lnTo>
                      <a:pt x="6" y="250"/>
                    </a:lnTo>
                    <a:lnTo>
                      <a:pt x="6" y="252"/>
                    </a:lnTo>
                    <a:lnTo>
                      <a:pt x="6" y="253"/>
                    </a:lnTo>
                    <a:lnTo>
                      <a:pt x="6" y="254"/>
                    </a:lnTo>
                    <a:lnTo>
                      <a:pt x="6" y="255"/>
                    </a:lnTo>
                    <a:lnTo>
                      <a:pt x="6" y="256"/>
                    </a:lnTo>
                    <a:lnTo>
                      <a:pt x="6" y="258"/>
                    </a:lnTo>
                    <a:lnTo>
                      <a:pt x="6" y="259"/>
                    </a:lnTo>
                    <a:lnTo>
                      <a:pt x="6" y="260"/>
                    </a:lnTo>
                    <a:lnTo>
                      <a:pt x="6" y="261"/>
                    </a:lnTo>
                    <a:lnTo>
                      <a:pt x="6" y="262"/>
                    </a:lnTo>
                    <a:lnTo>
                      <a:pt x="6" y="264"/>
                    </a:lnTo>
                    <a:lnTo>
                      <a:pt x="6" y="265"/>
                    </a:lnTo>
                    <a:lnTo>
                      <a:pt x="6" y="266"/>
                    </a:lnTo>
                    <a:lnTo>
                      <a:pt x="6" y="267"/>
                    </a:lnTo>
                    <a:lnTo>
                      <a:pt x="6" y="268"/>
                    </a:lnTo>
                    <a:lnTo>
                      <a:pt x="6" y="270"/>
                    </a:lnTo>
                    <a:lnTo>
                      <a:pt x="6" y="271"/>
                    </a:lnTo>
                    <a:lnTo>
                      <a:pt x="6" y="272"/>
                    </a:lnTo>
                    <a:lnTo>
                      <a:pt x="6" y="273"/>
                    </a:lnTo>
                    <a:lnTo>
                      <a:pt x="6" y="274"/>
                    </a:lnTo>
                    <a:lnTo>
                      <a:pt x="6" y="276"/>
                    </a:lnTo>
                    <a:lnTo>
                      <a:pt x="6" y="277"/>
                    </a:lnTo>
                    <a:lnTo>
                      <a:pt x="6" y="278"/>
                    </a:lnTo>
                    <a:lnTo>
                      <a:pt x="6" y="279"/>
                    </a:lnTo>
                    <a:lnTo>
                      <a:pt x="6" y="280"/>
                    </a:lnTo>
                    <a:lnTo>
                      <a:pt x="6" y="282"/>
                    </a:lnTo>
                    <a:lnTo>
                      <a:pt x="6" y="283"/>
                    </a:lnTo>
                    <a:lnTo>
                      <a:pt x="6" y="284"/>
                    </a:lnTo>
                    <a:lnTo>
                      <a:pt x="6" y="285"/>
                    </a:lnTo>
                    <a:lnTo>
                      <a:pt x="6" y="286"/>
                    </a:lnTo>
                    <a:lnTo>
                      <a:pt x="6" y="288"/>
                    </a:lnTo>
                    <a:lnTo>
                      <a:pt x="6" y="289"/>
                    </a:lnTo>
                    <a:lnTo>
                      <a:pt x="6" y="290"/>
                    </a:lnTo>
                    <a:lnTo>
                      <a:pt x="6" y="291"/>
                    </a:lnTo>
                    <a:lnTo>
                      <a:pt x="6" y="292"/>
                    </a:lnTo>
                    <a:lnTo>
                      <a:pt x="6" y="294"/>
                    </a:lnTo>
                    <a:lnTo>
                      <a:pt x="6" y="295"/>
                    </a:lnTo>
                    <a:lnTo>
                      <a:pt x="6" y="296"/>
                    </a:lnTo>
                    <a:lnTo>
                      <a:pt x="6" y="297"/>
                    </a:lnTo>
                    <a:lnTo>
                      <a:pt x="7" y="297"/>
                    </a:lnTo>
                    <a:lnTo>
                      <a:pt x="7" y="298"/>
                    </a:lnTo>
                    <a:lnTo>
                      <a:pt x="7" y="300"/>
                    </a:lnTo>
                    <a:lnTo>
                      <a:pt x="7" y="301"/>
                    </a:lnTo>
                    <a:lnTo>
                      <a:pt x="7" y="302"/>
                    </a:lnTo>
                    <a:lnTo>
                      <a:pt x="7" y="303"/>
                    </a:lnTo>
                    <a:lnTo>
                      <a:pt x="7" y="304"/>
                    </a:lnTo>
                    <a:lnTo>
                      <a:pt x="7" y="306"/>
                    </a:lnTo>
                    <a:lnTo>
                      <a:pt x="7" y="307"/>
                    </a:lnTo>
                    <a:lnTo>
                      <a:pt x="7" y="308"/>
                    </a:lnTo>
                    <a:lnTo>
                      <a:pt x="7" y="309"/>
                    </a:lnTo>
                    <a:lnTo>
                      <a:pt x="7" y="310"/>
                    </a:lnTo>
                    <a:lnTo>
                      <a:pt x="7" y="312"/>
                    </a:lnTo>
                    <a:lnTo>
                      <a:pt x="7" y="313"/>
                    </a:lnTo>
                    <a:lnTo>
                      <a:pt x="7" y="314"/>
                    </a:lnTo>
                    <a:lnTo>
                      <a:pt x="7" y="315"/>
                    </a:lnTo>
                    <a:lnTo>
                      <a:pt x="7" y="316"/>
                    </a:lnTo>
                    <a:lnTo>
                      <a:pt x="7" y="318"/>
                    </a:lnTo>
                    <a:lnTo>
                      <a:pt x="7" y="319"/>
                    </a:lnTo>
                    <a:lnTo>
                      <a:pt x="7" y="320"/>
                    </a:lnTo>
                    <a:lnTo>
                      <a:pt x="7" y="321"/>
                    </a:lnTo>
                    <a:lnTo>
                      <a:pt x="7" y="322"/>
                    </a:lnTo>
                    <a:lnTo>
                      <a:pt x="7" y="324"/>
                    </a:lnTo>
                    <a:lnTo>
                      <a:pt x="7" y="325"/>
                    </a:lnTo>
                    <a:lnTo>
                      <a:pt x="7" y="326"/>
                    </a:lnTo>
                    <a:lnTo>
                      <a:pt x="7" y="327"/>
                    </a:lnTo>
                    <a:lnTo>
                      <a:pt x="7" y="328"/>
                    </a:lnTo>
                    <a:lnTo>
                      <a:pt x="7" y="330"/>
                    </a:lnTo>
                    <a:lnTo>
                      <a:pt x="7" y="331"/>
                    </a:lnTo>
                    <a:lnTo>
                      <a:pt x="7" y="332"/>
                    </a:lnTo>
                    <a:lnTo>
                      <a:pt x="7" y="333"/>
                    </a:lnTo>
                    <a:lnTo>
                      <a:pt x="7" y="334"/>
                    </a:lnTo>
                    <a:lnTo>
                      <a:pt x="7" y="336"/>
                    </a:lnTo>
                    <a:lnTo>
                      <a:pt x="7" y="337"/>
                    </a:lnTo>
                    <a:lnTo>
                      <a:pt x="7" y="338"/>
                    </a:lnTo>
                    <a:lnTo>
                      <a:pt x="7" y="339"/>
                    </a:lnTo>
                    <a:lnTo>
                      <a:pt x="7" y="340"/>
                    </a:lnTo>
                    <a:lnTo>
                      <a:pt x="8" y="340"/>
                    </a:lnTo>
                    <a:lnTo>
                      <a:pt x="8" y="342"/>
                    </a:lnTo>
                    <a:lnTo>
                      <a:pt x="8" y="343"/>
                    </a:lnTo>
                    <a:lnTo>
                      <a:pt x="8" y="344"/>
                    </a:lnTo>
                    <a:lnTo>
                      <a:pt x="8" y="345"/>
                    </a:lnTo>
                    <a:lnTo>
                      <a:pt x="8" y="346"/>
                    </a:lnTo>
                    <a:lnTo>
                      <a:pt x="8" y="348"/>
                    </a:lnTo>
                    <a:lnTo>
                      <a:pt x="8" y="349"/>
                    </a:lnTo>
                    <a:lnTo>
                      <a:pt x="8" y="350"/>
                    </a:lnTo>
                    <a:lnTo>
                      <a:pt x="8" y="351"/>
                    </a:lnTo>
                    <a:lnTo>
                      <a:pt x="8" y="352"/>
                    </a:lnTo>
                    <a:lnTo>
                      <a:pt x="8" y="354"/>
                    </a:lnTo>
                    <a:lnTo>
                      <a:pt x="8" y="355"/>
                    </a:lnTo>
                    <a:lnTo>
                      <a:pt x="8" y="356"/>
                    </a:lnTo>
                    <a:lnTo>
                      <a:pt x="8" y="357"/>
                    </a:lnTo>
                    <a:lnTo>
                      <a:pt x="8" y="358"/>
                    </a:lnTo>
                    <a:lnTo>
                      <a:pt x="8" y="360"/>
                    </a:lnTo>
                    <a:lnTo>
                      <a:pt x="8" y="361"/>
                    </a:lnTo>
                    <a:lnTo>
                      <a:pt x="8" y="362"/>
                    </a:lnTo>
                    <a:lnTo>
                      <a:pt x="8" y="363"/>
                    </a:lnTo>
                    <a:lnTo>
                      <a:pt x="8" y="364"/>
                    </a:lnTo>
                    <a:lnTo>
                      <a:pt x="8" y="366"/>
                    </a:lnTo>
                    <a:lnTo>
                      <a:pt x="8" y="367"/>
                    </a:lnTo>
                    <a:lnTo>
                      <a:pt x="8" y="368"/>
                    </a:lnTo>
                    <a:lnTo>
                      <a:pt x="8" y="369"/>
                    </a:lnTo>
                    <a:lnTo>
                      <a:pt x="8" y="370"/>
                    </a:lnTo>
                    <a:lnTo>
                      <a:pt x="8" y="372"/>
                    </a:lnTo>
                    <a:lnTo>
                      <a:pt x="8" y="373"/>
                    </a:lnTo>
                    <a:lnTo>
                      <a:pt x="8" y="374"/>
                    </a:lnTo>
                    <a:lnTo>
                      <a:pt x="8" y="375"/>
                    </a:lnTo>
                    <a:lnTo>
                      <a:pt x="8" y="376"/>
                    </a:lnTo>
                    <a:lnTo>
                      <a:pt x="8" y="378"/>
                    </a:lnTo>
                    <a:lnTo>
                      <a:pt x="8" y="379"/>
                    </a:lnTo>
                    <a:lnTo>
                      <a:pt x="9" y="380"/>
                    </a:lnTo>
                    <a:lnTo>
                      <a:pt x="9" y="381"/>
                    </a:lnTo>
                    <a:lnTo>
                      <a:pt x="9" y="382"/>
                    </a:lnTo>
                    <a:lnTo>
                      <a:pt x="9" y="384"/>
                    </a:lnTo>
                    <a:lnTo>
                      <a:pt x="9" y="385"/>
                    </a:lnTo>
                    <a:lnTo>
                      <a:pt x="9" y="386"/>
                    </a:lnTo>
                    <a:lnTo>
                      <a:pt x="9" y="387"/>
                    </a:lnTo>
                    <a:lnTo>
                      <a:pt x="9" y="388"/>
                    </a:lnTo>
                    <a:lnTo>
                      <a:pt x="9" y="390"/>
                    </a:lnTo>
                    <a:lnTo>
                      <a:pt x="9" y="391"/>
                    </a:lnTo>
                    <a:lnTo>
                      <a:pt x="9" y="392"/>
                    </a:lnTo>
                    <a:lnTo>
                      <a:pt x="9" y="393"/>
                    </a:lnTo>
                    <a:lnTo>
                      <a:pt x="9" y="394"/>
                    </a:lnTo>
                    <a:lnTo>
                      <a:pt x="9" y="396"/>
                    </a:lnTo>
                    <a:lnTo>
                      <a:pt x="9" y="397"/>
                    </a:lnTo>
                    <a:lnTo>
                      <a:pt x="9" y="398"/>
                    </a:lnTo>
                    <a:lnTo>
                      <a:pt x="9" y="399"/>
                    </a:lnTo>
                    <a:lnTo>
                      <a:pt x="9" y="400"/>
                    </a:lnTo>
                    <a:lnTo>
                      <a:pt x="9" y="402"/>
                    </a:lnTo>
                    <a:lnTo>
                      <a:pt x="9" y="403"/>
                    </a:lnTo>
                    <a:lnTo>
                      <a:pt x="9" y="404"/>
                    </a:lnTo>
                    <a:lnTo>
                      <a:pt x="9" y="405"/>
                    </a:lnTo>
                    <a:lnTo>
                      <a:pt x="9" y="406"/>
                    </a:lnTo>
                    <a:lnTo>
                      <a:pt x="9" y="408"/>
                    </a:lnTo>
                    <a:lnTo>
                      <a:pt x="9" y="409"/>
                    </a:lnTo>
                    <a:lnTo>
                      <a:pt x="9" y="410"/>
                    </a:lnTo>
                    <a:lnTo>
                      <a:pt x="9" y="411"/>
                    </a:lnTo>
                    <a:lnTo>
                      <a:pt x="9" y="412"/>
                    </a:lnTo>
                    <a:lnTo>
                      <a:pt x="9" y="414"/>
                    </a:lnTo>
                    <a:lnTo>
                      <a:pt x="10" y="415"/>
                    </a:lnTo>
                    <a:lnTo>
                      <a:pt x="10" y="416"/>
                    </a:lnTo>
                    <a:lnTo>
                      <a:pt x="10" y="417"/>
                    </a:lnTo>
                    <a:lnTo>
                      <a:pt x="10" y="418"/>
                    </a:lnTo>
                    <a:lnTo>
                      <a:pt x="10" y="420"/>
                    </a:lnTo>
                    <a:lnTo>
                      <a:pt x="10" y="421"/>
                    </a:lnTo>
                    <a:lnTo>
                      <a:pt x="10" y="422"/>
                    </a:lnTo>
                    <a:lnTo>
                      <a:pt x="10" y="423"/>
                    </a:lnTo>
                    <a:lnTo>
                      <a:pt x="10" y="424"/>
                    </a:lnTo>
                    <a:lnTo>
                      <a:pt x="10" y="426"/>
                    </a:lnTo>
                    <a:lnTo>
                      <a:pt x="10" y="427"/>
                    </a:lnTo>
                    <a:lnTo>
                      <a:pt x="10" y="428"/>
                    </a:lnTo>
                    <a:lnTo>
                      <a:pt x="10" y="429"/>
                    </a:lnTo>
                    <a:lnTo>
                      <a:pt x="10" y="430"/>
                    </a:lnTo>
                    <a:lnTo>
                      <a:pt x="10" y="432"/>
                    </a:lnTo>
                    <a:lnTo>
                      <a:pt x="10" y="433"/>
                    </a:lnTo>
                    <a:lnTo>
                      <a:pt x="10" y="434"/>
                    </a:lnTo>
                    <a:lnTo>
                      <a:pt x="10" y="435"/>
                    </a:lnTo>
                    <a:lnTo>
                      <a:pt x="10" y="436"/>
                    </a:lnTo>
                    <a:lnTo>
                      <a:pt x="10" y="438"/>
                    </a:lnTo>
                    <a:lnTo>
                      <a:pt x="10" y="439"/>
                    </a:lnTo>
                    <a:lnTo>
                      <a:pt x="10" y="440"/>
                    </a:lnTo>
                    <a:lnTo>
                      <a:pt x="10" y="441"/>
                    </a:lnTo>
                    <a:lnTo>
                      <a:pt x="10" y="442"/>
                    </a:lnTo>
                    <a:lnTo>
                      <a:pt x="10" y="444"/>
                    </a:lnTo>
                    <a:lnTo>
                      <a:pt x="10" y="445"/>
                    </a:lnTo>
                    <a:lnTo>
                      <a:pt x="12" y="446"/>
                    </a:lnTo>
                    <a:lnTo>
                      <a:pt x="12" y="447"/>
                    </a:lnTo>
                    <a:lnTo>
                      <a:pt x="12" y="448"/>
                    </a:lnTo>
                    <a:lnTo>
                      <a:pt x="12" y="450"/>
                    </a:lnTo>
                    <a:lnTo>
                      <a:pt x="12" y="451"/>
                    </a:lnTo>
                    <a:lnTo>
                      <a:pt x="12" y="452"/>
                    </a:lnTo>
                    <a:lnTo>
                      <a:pt x="12" y="453"/>
                    </a:lnTo>
                    <a:lnTo>
                      <a:pt x="12" y="454"/>
                    </a:lnTo>
                    <a:lnTo>
                      <a:pt x="12" y="456"/>
                    </a:lnTo>
                    <a:lnTo>
                      <a:pt x="12" y="457"/>
                    </a:lnTo>
                    <a:lnTo>
                      <a:pt x="12" y="458"/>
                    </a:lnTo>
                    <a:lnTo>
                      <a:pt x="12" y="459"/>
                    </a:lnTo>
                    <a:lnTo>
                      <a:pt x="12" y="460"/>
                    </a:lnTo>
                    <a:lnTo>
                      <a:pt x="12" y="462"/>
                    </a:lnTo>
                    <a:lnTo>
                      <a:pt x="12" y="463"/>
                    </a:lnTo>
                    <a:lnTo>
                      <a:pt x="12" y="464"/>
                    </a:lnTo>
                    <a:lnTo>
                      <a:pt x="12" y="465"/>
                    </a:lnTo>
                    <a:lnTo>
                      <a:pt x="12" y="466"/>
                    </a:lnTo>
                    <a:lnTo>
                      <a:pt x="12" y="468"/>
                    </a:lnTo>
                    <a:lnTo>
                      <a:pt x="12" y="469"/>
                    </a:lnTo>
                    <a:lnTo>
                      <a:pt x="12" y="470"/>
                    </a:lnTo>
                    <a:lnTo>
                      <a:pt x="12" y="471"/>
                    </a:lnTo>
                    <a:lnTo>
                      <a:pt x="12" y="472"/>
                    </a:lnTo>
                    <a:lnTo>
                      <a:pt x="12" y="474"/>
                    </a:lnTo>
                    <a:lnTo>
                      <a:pt x="13" y="474"/>
                    </a:lnTo>
                    <a:lnTo>
                      <a:pt x="13" y="475"/>
                    </a:lnTo>
                    <a:lnTo>
                      <a:pt x="13" y="476"/>
                    </a:lnTo>
                    <a:lnTo>
                      <a:pt x="13" y="477"/>
                    </a:lnTo>
                    <a:lnTo>
                      <a:pt x="13" y="478"/>
                    </a:lnTo>
                    <a:lnTo>
                      <a:pt x="13" y="480"/>
                    </a:lnTo>
                    <a:lnTo>
                      <a:pt x="13" y="481"/>
                    </a:lnTo>
                    <a:lnTo>
                      <a:pt x="13" y="482"/>
                    </a:lnTo>
                    <a:lnTo>
                      <a:pt x="13" y="483"/>
                    </a:lnTo>
                    <a:lnTo>
                      <a:pt x="13" y="484"/>
                    </a:lnTo>
                    <a:lnTo>
                      <a:pt x="13" y="486"/>
                    </a:lnTo>
                    <a:lnTo>
                      <a:pt x="13" y="487"/>
                    </a:lnTo>
                    <a:lnTo>
                      <a:pt x="13" y="488"/>
                    </a:lnTo>
                    <a:lnTo>
                      <a:pt x="13" y="489"/>
                    </a:lnTo>
                    <a:lnTo>
                      <a:pt x="13" y="490"/>
                    </a:lnTo>
                    <a:lnTo>
                      <a:pt x="13" y="492"/>
                    </a:lnTo>
                    <a:lnTo>
                      <a:pt x="13" y="493"/>
                    </a:lnTo>
                    <a:lnTo>
                      <a:pt x="13" y="494"/>
                    </a:lnTo>
                    <a:lnTo>
                      <a:pt x="13" y="495"/>
                    </a:lnTo>
                    <a:lnTo>
                      <a:pt x="13" y="496"/>
                    </a:lnTo>
                    <a:lnTo>
                      <a:pt x="13" y="498"/>
                    </a:lnTo>
                    <a:lnTo>
                      <a:pt x="13" y="499"/>
                    </a:lnTo>
                    <a:lnTo>
                      <a:pt x="14" y="499"/>
                    </a:lnTo>
                    <a:lnTo>
                      <a:pt x="14" y="500"/>
                    </a:lnTo>
                    <a:lnTo>
                      <a:pt x="14" y="501"/>
                    </a:lnTo>
                    <a:lnTo>
                      <a:pt x="14" y="502"/>
                    </a:lnTo>
                    <a:lnTo>
                      <a:pt x="14" y="504"/>
                    </a:lnTo>
                    <a:lnTo>
                      <a:pt x="14" y="505"/>
                    </a:lnTo>
                    <a:lnTo>
                      <a:pt x="14" y="506"/>
                    </a:lnTo>
                    <a:lnTo>
                      <a:pt x="14" y="507"/>
                    </a:lnTo>
                    <a:lnTo>
                      <a:pt x="14" y="508"/>
                    </a:lnTo>
                    <a:lnTo>
                      <a:pt x="14" y="510"/>
                    </a:lnTo>
                    <a:lnTo>
                      <a:pt x="14" y="511"/>
                    </a:lnTo>
                    <a:lnTo>
                      <a:pt x="14" y="512"/>
                    </a:lnTo>
                    <a:lnTo>
                      <a:pt x="14" y="513"/>
                    </a:lnTo>
                    <a:lnTo>
                      <a:pt x="14" y="514"/>
                    </a:lnTo>
                    <a:lnTo>
                      <a:pt x="14" y="516"/>
                    </a:lnTo>
                    <a:lnTo>
                      <a:pt x="14" y="517"/>
                    </a:lnTo>
                    <a:lnTo>
                      <a:pt x="14" y="518"/>
                    </a:lnTo>
                    <a:lnTo>
                      <a:pt x="14" y="519"/>
                    </a:lnTo>
                    <a:lnTo>
                      <a:pt x="14" y="520"/>
                    </a:lnTo>
                    <a:lnTo>
                      <a:pt x="14" y="522"/>
                    </a:lnTo>
                    <a:lnTo>
                      <a:pt x="15" y="523"/>
                    </a:lnTo>
                    <a:lnTo>
                      <a:pt x="15" y="524"/>
                    </a:lnTo>
                    <a:lnTo>
                      <a:pt x="15" y="525"/>
                    </a:lnTo>
                    <a:lnTo>
                      <a:pt x="15" y="526"/>
                    </a:lnTo>
                    <a:lnTo>
                      <a:pt x="15" y="528"/>
                    </a:lnTo>
                    <a:lnTo>
                      <a:pt x="15" y="529"/>
                    </a:lnTo>
                    <a:lnTo>
                      <a:pt x="15" y="530"/>
                    </a:lnTo>
                    <a:lnTo>
                      <a:pt x="15" y="531"/>
                    </a:lnTo>
                    <a:lnTo>
                      <a:pt x="15" y="532"/>
                    </a:lnTo>
                    <a:lnTo>
                      <a:pt x="15" y="534"/>
                    </a:lnTo>
                    <a:lnTo>
                      <a:pt x="15" y="535"/>
                    </a:lnTo>
                    <a:lnTo>
                      <a:pt x="15" y="536"/>
                    </a:lnTo>
                    <a:lnTo>
                      <a:pt x="15" y="537"/>
                    </a:lnTo>
                    <a:lnTo>
                      <a:pt x="15" y="538"/>
                    </a:lnTo>
                    <a:lnTo>
                      <a:pt x="15" y="540"/>
                    </a:lnTo>
                    <a:lnTo>
                      <a:pt x="15" y="541"/>
                    </a:lnTo>
                    <a:lnTo>
                      <a:pt x="15" y="542"/>
                    </a:lnTo>
                    <a:lnTo>
                      <a:pt x="15" y="543"/>
                    </a:lnTo>
                    <a:lnTo>
                      <a:pt x="16" y="543"/>
                    </a:lnTo>
                    <a:lnTo>
                      <a:pt x="16" y="544"/>
                    </a:lnTo>
                    <a:lnTo>
                      <a:pt x="16" y="546"/>
                    </a:lnTo>
                    <a:lnTo>
                      <a:pt x="16" y="547"/>
                    </a:lnTo>
                    <a:lnTo>
                      <a:pt x="16" y="548"/>
                    </a:lnTo>
                    <a:lnTo>
                      <a:pt x="16" y="549"/>
                    </a:lnTo>
                    <a:lnTo>
                      <a:pt x="16" y="550"/>
                    </a:lnTo>
                    <a:lnTo>
                      <a:pt x="16" y="552"/>
                    </a:lnTo>
                    <a:lnTo>
                      <a:pt x="16" y="553"/>
                    </a:lnTo>
                    <a:lnTo>
                      <a:pt x="16" y="554"/>
                    </a:lnTo>
                    <a:lnTo>
                      <a:pt x="16" y="555"/>
                    </a:lnTo>
                    <a:lnTo>
                      <a:pt x="16" y="556"/>
                    </a:lnTo>
                    <a:lnTo>
                      <a:pt x="16" y="558"/>
                    </a:lnTo>
                    <a:lnTo>
                      <a:pt x="16" y="559"/>
                    </a:lnTo>
                    <a:lnTo>
                      <a:pt x="16" y="560"/>
                    </a:lnTo>
                    <a:lnTo>
                      <a:pt x="16" y="561"/>
                    </a:lnTo>
                    <a:lnTo>
                      <a:pt x="18" y="561"/>
                    </a:lnTo>
                    <a:lnTo>
                      <a:pt x="18" y="562"/>
                    </a:lnTo>
                    <a:lnTo>
                      <a:pt x="18" y="564"/>
                    </a:lnTo>
                    <a:lnTo>
                      <a:pt x="18" y="565"/>
                    </a:lnTo>
                    <a:lnTo>
                      <a:pt x="18" y="566"/>
                    </a:lnTo>
                    <a:lnTo>
                      <a:pt x="18" y="567"/>
                    </a:lnTo>
                    <a:lnTo>
                      <a:pt x="18" y="568"/>
                    </a:lnTo>
                    <a:lnTo>
                      <a:pt x="18" y="570"/>
                    </a:lnTo>
                    <a:lnTo>
                      <a:pt x="18" y="571"/>
                    </a:lnTo>
                    <a:lnTo>
                      <a:pt x="18" y="572"/>
                    </a:lnTo>
                    <a:lnTo>
                      <a:pt x="18" y="573"/>
                    </a:lnTo>
                    <a:lnTo>
                      <a:pt x="18" y="574"/>
                    </a:lnTo>
                    <a:lnTo>
                      <a:pt x="18" y="576"/>
                    </a:lnTo>
                    <a:lnTo>
                      <a:pt x="18" y="577"/>
                    </a:lnTo>
                    <a:lnTo>
                      <a:pt x="18" y="578"/>
                    </a:lnTo>
                    <a:lnTo>
                      <a:pt x="19" y="578"/>
                    </a:lnTo>
                    <a:lnTo>
                      <a:pt x="19" y="579"/>
                    </a:lnTo>
                    <a:lnTo>
                      <a:pt x="19" y="580"/>
                    </a:lnTo>
                    <a:lnTo>
                      <a:pt x="19" y="582"/>
                    </a:lnTo>
                    <a:lnTo>
                      <a:pt x="19" y="583"/>
                    </a:lnTo>
                    <a:lnTo>
                      <a:pt x="19" y="584"/>
                    </a:lnTo>
                    <a:lnTo>
                      <a:pt x="19" y="585"/>
                    </a:lnTo>
                    <a:lnTo>
                      <a:pt x="19" y="586"/>
                    </a:lnTo>
                    <a:lnTo>
                      <a:pt x="19" y="588"/>
                    </a:lnTo>
                    <a:lnTo>
                      <a:pt x="19" y="589"/>
                    </a:lnTo>
                    <a:lnTo>
                      <a:pt x="19" y="590"/>
                    </a:lnTo>
                    <a:lnTo>
                      <a:pt x="19" y="591"/>
                    </a:lnTo>
                    <a:lnTo>
                      <a:pt x="19" y="592"/>
                    </a:lnTo>
                    <a:lnTo>
                      <a:pt x="20" y="592"/>
                    </a:lnTo>
                    <a:lnTo>
                      <a:pt x="20" y="594"/>
                    </a:lnTo>
                    <a:lnTo>
                      <a:pt x="20" y="595"/>
                    </a:lnTo>
                    <a:lnTo>
                      <a:pt x="20" y="596"/>
                    </a:lnTo>
                    <a:lnTo>
                      <a:pt x="20" y="597"/>
                    </a:lnTo>
                    <a:lnTo>
                      <a:pt x="20" y="598"/>
                    </a:lnTo>
                    <a:lnTo>
                      <a:pt x="20" y="600"/>
                    </a:lnTo>
                    <a:lnTo>
                      <a:pt x="20" y="601"/>
                    </a:lnTo>
                    <a:lnTo>
                      <a:pt x="20" y="602"/>
                    </a:lnTo>
                    <a:lnTo>
                      <a:pt x="20" y="603"/>
                    </a:lnTo>
                    <a:lnTo>
                      <a:pt x="20" y="604"/>
                    </a:lnTo>
                    <a:lnTo>
                      <a:pt x="20" y="606"/>
                    </a:lnTo>
                    <a:lnTo>
                      <a:pt x="21" y="606"/>
                    </a:lnTo>
                    <a:lnTo>
                      <a:pt x="21" y="607"/>
                    </a:lnTo>
                    <a:lnTo>
                      <a:pt x="21" y="608"/>
                    </a:lnTo>
                    <a:lnTo>
                      <a:pt x="21" y="609"/>
                    </a:lnTo>
                    <a:lnTo>
                      <a:pt x="21" y="610"/>
                    </a:lnTo>
                    <a:lnTo>
                      <a:pt x="21" y="612"/>
                    </a:lnTo>
                    <a:lnTo>
                      <a:pt x="21" y="613"/>
                    </a:lnTo>
                    <a:lnTo>
                      <a:pt x="21" y="614"/>
                    </a:lnTo>
                    <a:lnTo>
                      <a:pt x="21" y="615"/>
                    </a:lnTo>
                    <a:lnTo>
                      <a:pt x="21" y="616"/>
                    </a:lnTo>
                    <a:lnTo>
                      <a:pt x="22" y="616"/>
                    </a:lnTo>
                    <a:lnTo>
                      <a:pt x="22" y="618"/>
                    </a:lnTo>
                    <a:lnTo>
                      <a:pt x="22" y="619"/>
                    </a:lnTo>
                    <a:lnTo>
                      <a:pt x="22" y="620"/>
                    </a:lnTo>
                    <a:lnTo>
                      <a:pt x="22" y="621"/>
                    </a:lnTo>
                    <a:lnTo>
                      <a:pt x="22" y="622"/>
                    </a:lnTo>
                    <a:lnTo>
                      <a:pt x="22" y="624"/>
                    </a:lnTo>
                    <a:lnTo>
                      <a:pt x="22" y="625"/>
                    </a:lnTo>
                    <a:lnTo>
                      <a:pt x="22" y="626"/>
                    </a:lnTo>
                    <a:lnTo>
                      <a:pt x="22" y="627"/>
                    </a:lnTo>
                    <a:lnTo>
                      <a:pt x="24" y="627"/>
                    </a:lnTo>
                    <a:lnTo>
                      <a:pt x="24" y="628"/>
                    </a:lnTo>
                    <a:lnTo>
                      <a:pt x="24" y="630"/>
                    </a:lnTo>
                    <a:lnTo>
                      <a:pt x="24" y="631"/>
                    </a:lnTo>
                    <a:lnTo>
                      <a:pt x="24" y="632"/>
                    </a:lnTo>
                    <a:lnTo>
                      <a:pt x="24" y="633"/>
                    </a:lnTo>
                    <a:lnTo>
                      <a:pt x="24" y="634"/>
                    </a:lnTo>
                    <a:lnTo>
                      <a:pt x="24" y="636"/>
                    </a:lnTo>
                    <a:lnTo>
                      <a:pt x="25" y="636"/>
                    </a:lnTo>
                    <a:lnTo>
                      <a:pt x="25" y="637"/>
                    </a:lnTo>
                    <a:lnTo>
                      <a:pt x="25" y="638"/>
                    </a:lnTo>
                    <a:lnTo>
                      <a:pt x="25" y="639"/>
                    </a:lnTo>
                    <a:lnTo>
                      <a:pt x="25" y="640"/>
                    </a:lnTo>
                    <a:lnTo>
                      <a:pt x="25" y="642"/>
                    </a:lnTo>
                    <a:lnTo>
                      <a:pt x="25" y="643"/>
                    </a:lnTo>
                    <a:lnTo>
                      <a:pt x="25" y="644"/>
                    </a:lnTo>
                    <a:lnTo>
                      <a:pt x="26" y="644"/>
                    </a:lnTo>
                    <a:lnTo>
                      <a:pt x="26" y="645"/>
                    </a:lnTo>
                    <a:lnTo>
                      <a:pt x="26" y="646"/>
                    </a:lnTo>
                    <a:lnTo>
                      <a:pt x="26" y="648"/>
                    </a:lnTo>
                    <a:lnTo>
                      <a:pt x="26" y="649"/>
                    </a:lnTo>
                    <a:lnTo>
                      <a:pt x="26" y="650"/>
                    </a:lnTo>
                    <a:lnTo>
                      <a:pt x="27" y="650"/>
                    </a:lnTo>
                    <a:lnTo>
                      <a:pt x="27" y="651"/>
                    </a:lnTo>
                    <a:lnTo>
                      <a:pt x="27" y="652"/>
                    </a:lnTo>
                    <a:lnTo>
                      <a:pt x="27" y="654"/>
                    </a:lnTo>
                    <a:lnTo>
                      <a:pt x="27" y="655"/>
                    </a:lnTo>
                    <a:lnTo>
                      <a:pt x="27" y="656"/>
                    </a:lnTo>
                    <a:lnTo>
                      <a:pt x="28" y="656"/>
                    </a:lnTo>
                    <a:lnTo>
                      <a:pt x="28" y="657"/>
                    </a:lnTo>
                    <a:lnTo>
                      <a:pt x="28" y="658"/>
                    </a:lnTo>
                    <a:lnTo>
                      <a:pt x="28" y="660"/>
                    </a:lnTo>
                    <a:lnTo>
                      <a:pt x="28" y="661"/>
                    </a:lnTo>
                    <a:lnTo>
                      <a:pt x="30" y="661"/>
                    </a:lnTo>
                    <a:lnTo>
                      <a:pt x="30" y="662"/>
                    </a:lnTo>
                    <a:lnTo>
                      <a:pt x="30" y="663"/>
                    </a:lnTo>
                    <a:lnTo>
                      <a:pt x="30" y="664"/>
                    </a:lnTo>
                    <a:lnTo>
                      <a:pt x="31" y="664"/>
                    </a:lnTo>
                    <a:lnTo>
                      <a:pt x="31" y="666"/>
                    </a:lnTo>
                    <a:lnTo>
                      <a:pt x="31" y="667"/>
                    </a:lnTo>
                    <a:lnTo>
                      <a:pt x="32" y="667"/>
                    </a:lnTo>
                    <a:lnTo>
                      <a:pt x="32" y="668"/>
                    </a:lnTo>
                    <a:lnTo>
                      <a:pt x="33" y="668"/>
                    </a:lnTo>
                    <a:lnTo>
                      <a:pt x="33" y="669"/>
                    </a:lnTo>
                    <a:lnTo>
                      <a:pt x="34" y="669"/>
                    </a:lnTo>
                    <a:lnTo>
                      <a:pt x="36" y="669"/>
                    </a:lnTo>
                    <a:lnTo>
                      <a:pt x="36" y="668"/>
                    </a:lnTo>
                    <a:lnTo>
                      <a:pt x="37" y="668"/>
                    </a:lnTo>
                    <a:lnTo>
                      <a:pt x="37" y="667"/>
                    </a:lnTo>
                    <a:lnTo>
                      <a:pt x="37" y="666"/>
                    </a:lnTo>
                    <a:lnTo>
                      <a:pt x="38" y="666"/>
                    </a:lnTo>
                    <a:lnTo>
                      <a:pt x="38" y="664"/>
                    </a:lnTo>
                    <a:lnTo>
                      <a:pt x="38" y="663"/>
                    </a:lnTo>
                    <a:lnTo>
                      <a:pt x="39" y="663"/>
                    </a:lnTo>
                    <a:lnTo>
                      <a:pt x="39" y="662"/>
                    </a:lnTo>
                    <a:lnTo>
                      <a:pt x="39" y="661"/>
                    </a:lnTo>
                    <a:lnTo>
                      <a:pt x="39" y="660"/>
                    </a:lnTo>
                    <a:lnTo>
                      <a:pt x="39" y="658"/>
                    </a:lnTo>
                    <a:lnTo>
                      <a:pt x="40" y="658"/>
                    </a:lnTo>
                    <a:lnTo>
                      <a:pt x="40" y="657"/>
                    </a:lnTo>
                    <a:lnTo>
                      <a:pt x="40" y="656"/>
                    </a:lnTo>
                    <a:lnTo>
                      <a:pt x="40" y="655"/>
                    </a:lnTo>
                    <a:lnTo>
                      <a:pt x="40" y="654"/>
                    </a:lnTo>
                    <a:lnTo>
                      <a:pt x="42" y="654"/>
                    </a:lnTo>
                    <a:lnTo>
                      <a:pt x="42" y="652"/>
                    </a:lnTo>
                    <a:lnTo>
                      <a:pt x="42" y="651"/>
                    </a:lnTo>
                    <a:lnTo>
                      <a:pt x="42" y="650"/>
                    </a:lnTo>
                    <a:lnTo>
                      <a:pt x="42" y="649"/>
                    </a:lnTo>
                    <a:lnTo>
                      <a:pt x="42" y="648"/>
                    </a:lnTo>
                    <a:lnTo>
                      <a:pt x="43" y="648"/>
                    </a:lnTo>
                    <a:lnTo>
                      <a:pt x="43" y="646"/>
                    </a:lnTo>
                    <a:lnTo>
                      <a:pt x="43" y="645"/>
                    </a:lnTo>
                    <a:lnTo>
                      <a:pt x="43" y="644"/>
                    </a:lnTo>
                    <a:lnTo>
                      <a:pt x="43" y="643"/>
                    </a:lnTo>
                    <a:lnTo>
                      <a:pt x="43" y="642"/>
                    </a:lnTo>
                    <a:lnTo>
                      <a:pt x="44" y="642"/>
                    </a:lnTo>
                    <a:lnTo>
                      <a:pt x="44" y="640"/>
                    </a:lnTo>
                    <a:lnTo>
                      <a:pt x="44" y="639"/>
                    </a:lnTo>
                    <a:lnTo>
                      <a:pt x="44" y="638"/>
                    </a:lnTo>
                    <a:lnTo>
                      <a:pt x="44" y="637"/>
                    </a:lnTo>
                    <a:lnTo>
                      <a:pt x="44" y="636"/>
                    </a:lnTo>
                    <a:lnTo>
                      <a:pt x="44" y="634"/>
                    </a:lnTo>
                    <a:lnTo>
                      <a:pt x="44" y="633"/>
                    </a:lnTo>
                    <a:lnTo>
                      <a:pt x="45" y="633"/>
                    </a:lnTo>
                    <a:lnTo>
                      <a:pt x="45" y="632"/>
                    </a:lnTo>
                    <a:lnTo>
                      <a:pt x="45" y="631"/>
                    </a:lnTo>
                    <a:lnTo>
                      <a:pt x="45" y="630"/>
                    </a:lnTo>
                    <a:lnTo>
                      <a:pt x="45" y="628"/>
                    </a:lnTo>
                    <a:lnTo>
                      <a:pt x="45" y="627"/>
                    </a:lnTo>
                    <a:lnTo>
                      <a:pt x="45" y="626"/>
                    </a:lnTo>
                    <a:lnTo>
                      <a:pt x="45" y="625"/>
                    </a:lnTo>
                    <a:lnTo>
                      <a:pt x="45" y="624"/>
                    </a:lnTo>
                    <a:lnTo>
                      <a:pt x="46" y="624"/>
                    </a:lnTo>
                    <a:lnTo>
                      <a:pt x="46" y="622"/>
                    </a:lnTo>
                    <a:lnTo>
                      <a:pt x="46" y="621"/>
                    </a:lnTo>
                    <a:lnTo>
                      <a:pt x="46" y="620"/>
                    </a:lnTo>
                    <a:lnTo>
                      <a:pt x="46" y="619"/>
                    </a:lnTo>
                    <a:lnTo>
                      <a:pt x="46" y="618"/>
                    </a:lnTo>
                    <a:lnTo>
                      <a:pt x="46" y="616"/>
                    </a:lnTo>
                    <a:lnTo>
                      <a:pt x="46" y="615"/>
                    </a:lnTo>
                    <a:lnTo>
                      <a:pt x="46" y="614"/>
                    </a:lnTo>
                    <a:lnTo>
                      <a:pt x="46" y="613"/>
                    </a:lnTo>
                    <a:lnTo>
                      <a:pt x="48" y="613"/>
                    </a:lnTo>
                    <a:lnTo>
                      <a:pt x="48" y="612"/>
                    </a:lnTo>
                    <a:lnTo>
                      <a:pt x="48" y="610"/>
                    </a:lnTo>
                    <a:lnTo>
                      <a:pt x="48" y="609"/>
                    </a:lnTo>
                    <a:lnTo>
                      <a:pt x="48" y="608"/>
                    </a:lnTo>
                    <a:lnTo>
                      <a:pt x="48" y="607"/>
                    </a:lnTo>
                    <a:lnTo>
                      <a:pt x="48" y="606"/>
                    </a:lnTo>
                    <a:lnTo>
                      <a:pt x="48" y="604"/>
                    </a:lnTo>
                    <a:lnTo>
                      <a:pt x="48" y="603"/>
                    </a:lnTo>
                    <a:lnTo>
                      <a:pt x="48" y="602"/>
                    </a:lnTo>
                    <a:lnTo>
                      <a:pt x="48" y="601"/>
                    </a:lnTo>
                    <a:lnTo>
                      <a:pt x="49" y="601"/>
                    </a:lnTo>
                    <a:lnTo>
                      <a:pt x="49" y="600"/>
                    </a:lnTo>
                    <a:lnTo>
                      <a:pt x="49" y="598"/>
                    </a:lnTo>
                    <a:lnTo>
                      <a:pt x="49" y="597"/>
                    </a:lnTo>
                    <a:lnTo>
                      <a:pt x="49" y="596"/>
                    </a:lnTo>
                    <a:lnTo>
                      <a:pt x="49" y="595"/>
                    </a:lnTo>
                    <a:lnTo>
                      <a:pt x="49" y="594"/>
                    </a:lnTo>
                    <a:lnTo>
                      <a:pt x="49" y="592"/>
                    </a:lnTo>
                    <a:lnTo>
                      <a:pt x="49" y="591"/>
                    </a:lnTo>
                    <a:lnTo>
                      <a:pt x="49" y="590"/>
                    </a:lnTo>
                    <a:lnTo>
                      <a:pt x="49" y="589"/>
                    </a:lnTo>
                    <a:lnTo>
                      <a:pt x="49" y="588"/>
                    </a:lnTo>
                    <a:lnTo>
                      <a:pt x="50" y="586"/>
                    </a:lnTo>
                    <a:lnTo>
                      <a:pt x="50" y="585"/>
                    </a:lnTo>
                    <a:lnTo>
                      <a:pt x="50" y="584"/>
                    </a:lnTo>
                    <a:lnTo>
                      <a:pt x="50" y="583"/>
                    </a:lnTo>
                    <a:lnTo>
                      <a:pt x="50" y="582"/>
                    </a:lnTo>
                    <a:lnTo>
                      <a:pt x="50" y="580"/>
                    </a:lnTo>
                    <a:lnTo>
                      <a:pt x="50" y="579"/>
                    </a:lnTo>
                    <a:lnTo>
                      <a:pt x="50" y="578"/>
                    </a:lnTo>
                    <a:lnTo>
                      <a:pt x="50" y="577"/>
                    </a:lnTo>
                    <a:lnTo>
                      <a:pt x="50" y="576"/>
                    </a:lnTo>
                    <a:lnTo>
                      <a:pt x="50" y="574"/>
                    </a:lnTo>
                    <a:lnTo>
                      <a:pt x="50" y="573"/>
                    </a:lnTo>
                    <a:lnTo>
                      <a:pt x="50" y="572"/>
                    </a:lnTo>
                    <a:lnTo>
                      <a:pt x="51" y="572"/>
                    </a:lnTo>
                    <a:lnTo>
                      <a:pt x="51" y="571"/>
                    </a:lnTo>
                    <a:lnTo>
                      <a:pt x="51" y="570"/>
                    </a:lnTo>
                    <a:lnTo>
                      <a:pt x="51" y="568"/>
                    </a:lnTo>
                    <a:lnTo>
                      <a:pt x="51" y="567"/>
                    </a:lnTo>
                    <a:lnTo>
                      <a:pt x="51" y="566"/>
                    </a:lnTo>
                    <a:lnTo>
                      <a:pt x="51" y="565"/>
                    </a:lnTo>
                    <a:lnTo>
                      <a:pt x="51" y="564"/>
                    </a:lnTo>
                    <a:lnTo>
                      <a:pt x="51" y="562"/>
                    </a:lnTo>
                    <a:lnTo>
                      <a:pt x="51" y="561"/>
                    </a:lnTo>
                    <a:lnTo>
                      <a:pt x="51" y="560"/>
                    </a:lnTo>
                    <a:lnTo>
                      <a:pt x="51" y="559"/>
                    </a:lnTo>
                    <a:lnTo>
                      <a:pt x="51" y="558"/>
                    </a:lnTo>
                    <a:lnTo>
                      <a:pt x="51" y="556"/>
                    </a:lnTo>
                    <a:lnTo>
                      <a:pt x="51" y="555"/>
                    </a:lnTo>
                    <a:lnTo>
                      <a:pt x="52" y="554"/>
                    </a:lnTo>
                    <a:lnTo>
                      <a:pt x="52" y="553"/>
                    </a:lnTo>
                    <a:lnTo>
                      <a:pt x="52" y="552"/>
                    </a:lnTo>
                    <a:lnTo>
                      <a:pt x="52" y="550"/>
                    </a:lnTo>
                    <a:lnTo>
                      <a:pt x="52" y="549"/>
                    </a:lnTo>
                    <a:lnTo>
                      <a:pt x="52" y="548"/>
                    </a:lnTo>
                    <a:lnTo>
                      <a:pt x="52" y="547"/>
                    </a:lnTo>
                    <a:lnTo>
                      <a:pt x="52" y="546"/>
                    </a:lnTo>
                    <a:lnTo>
                      <a:pt x="52" y="544"/>
                    </a:lnTo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5"/>
              </a:lnRef>
              <a:fillRef idx="0">
                <a:schemeClr val="accent5"/>
              </a:fillRef>
              <a:effectRef idx="1">
                <a:schemeClr val="accent5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en-US"/>
              </a:p>
            </p:txBody>
          </p:sp>
          <p:sp>
            <p:nvSpPr>
              <p:cNvPr id="93" name="Freeform 22"/>
              <p:cNvSpPr>
                <a:spLocks/>
              </p:cNvSpPr>
              <p:nvPr/>
            </p:nvSpPr>
            <p:spPr bwMode="auto">
              <a:xfrm>
                <a:off x="3068" y="1876"/>
                <a:ext cx="21" cy="831"/>
              </a:xfrm>
              <a:custGeom>
                <a:avLst/>
                <a:gdLst>
                  <a:gd name="T0" fmla="*/ 2 w 21"/>
                  <a:gd name="T1" fmla="*/ 819 h 831"/>
                  <a:gd name="T2" fmla="*/ 2 w 21"/>
                  <a:gd name="T3" fmla="*/ 806 h 831"/>
                  <a:gd name="T4" fmla="*/ 3 w 21"/>
                  <a:gd name="T5" fmla="*/ 794 h 831"/>
                  <a:gd name="T6" fmla="*/ 3 w 21"/>
                  <a:gd name="T7" fmla="*/ 781 h 831"/>
                  <a:gd name="T8" fmla="*/ 4 w 21"/>
                  <a:gd name="T9" fmla="*/ 769 h 831"/>
                  <a:gd name="T10" fmla="*/ 4 w 21"/>
                  <a:gd name="T11" fmla="*/ 756 h 831"/>
                  <a:gd name="T12" fmla="*/ 5 w 21"/>
                  <a:gd name="T13" fmla="*/ 744 h 831"/>
                  <a:gd name="T14" fmla="*/ 5 w 21"/>
                  <a:gd name="T15" fmla="*/ 731 h 831"/>
                  <a:gd name="T16" fmla="*/ 6 w 21"/>
                  <a:gd name="T17" fmla="*/ 717 h 831"/>
                  <a:gd name="T18" fmla="*/ 6 w 21"/>
                  <a:gd name="T19" fmla="*/ 704 h 831"/>
                  <a:gd name="T20" fmla="*/ 6 w 21"/>
                  <a:gd name="T21" fmla="*/ 691 h 831"/>
                  <a:gd name="T22" fmla="*/ 8 w 21"/>
                  <a:gd name="T23" fmla="*/ 679 h 831"/>
                  <a:gd name="T24" fmla="*/ 8 w 21"/>
                  <a:gd name="T25" fmla="*/ 666 h 831"/>
                  <a:gd name="T26" fmla="*/ 8 w 21"/>
                  <a:gd name="T27" fmla="*/ 653 h 831"/>
                  <a:gd name="T28" fmla="*/ 9 w 21"/>
                  <a:gd name="T29" fmla="*/ 641 h 831"/>
                  <a:gd name="T30" fmla="*/ 9 w 21"/>
                  <a:gd name="T31" fmla="*/ 627 h 831"/>
                  <a:gd name="T32" fmla="*/ 9 w 21"/>
                  <a:gd name="T33" fmla="*/ 614 h 831"/>
                  <a:gd name="T34" fmla="*/ 10 w 21"/>
                  <a:gd name="T35" fmla="*/ 601 h 831"/>
                  <a:gd name="T36" fmla="*/ 10 w 21"/>
                  <a:gd name="T37" fmla="*/ 588 h 831"/>
                  <a:gd name="T38" fmla="*/ 10 w 21"/>
                  <a:gd name="T39" fmla="*/ 575 h 831"/>
                  <a:gd name="T40" fmla="*/ 11 w 21"/>
                  <a:gd name="T41" fmla="*/ 561 h 831"/>
                  <a:gd name="T42" fmla="*/ 11 w 21"/>
                  <a:gd name="T43" fmla="*/ 548 h 831"/>
                  <a:gd name="T44" fmla="*/ 11 w 21"/>
                  <a:gd name="T45" fmla="*/ 535 h 831"/>
                  <a:gd name="T46" fmla="*/ 11 w 21"/>
                  <a:gd name="T47" fmla="*/ 522 h 831"/>
                  <a:gd name="T48" fmla="*/ 12 w 21"/>
                  <a:gd name="T49" fmla="*/ 510 h 831"/>
                  <a:gd name="T50" fmla="*/ 12 w 21"/>
                  <a:gd name="T51" fmla="*/ 497 h 831"/>
                  <a:gd name="T52" fmla="*/ 12 w 21"/>
                  <a:gd name="T53" fmla="*/ 483 h 831"/>
                  <a:gd name="T54" fmla="*/ 12 w 21"/>
                  <a:gd name="T55" fmla="*/ 470 h 831"/>
                  <a:gd name="T56" fmla="*/ 14 w 21"/>
                  <a:gd name="T57" fmla="*/ 458 h 831"/>
                  <a:gd name="T58" fmla="*/ 14 w 21"/>
                  <a:gd name="T59" fmla="*/ 445 h 831"/>
                  <a:gd name="T60" fmla="*/ 14 w 21"/>
                  <a:gd name="T61" fmla="*/ 432 h 831"/>
                  <a:gd name="T62" fmla="*/ 14 w 21"/>
                  <a:gd name="T63" fmla="*/ 419 h 831"/>
                  <a:gd name="T64" fmla="*/ 14 w 21"/>
                  <a:gd name="T65" fmla="*/ 405 h 831"/>
                  <a:gd name="T66" fmla="*/ 15 w 21"/>
                  <a:gd name="T67" fmla="*/ 393 h 831"/>
                  <a:gd name="T68" fmla="*/ 15 w 21"/>
                  <a:gd name="T69" fmla="*/ 380 h 831"/>
                  <a:gd name="T70" fmla="*/ 15 w 21"/>
                  <a:gd name="T71" fmla="*/ 367 h 831"/>
                  <a:gd name="T72" fmla="*/ 15 w 21"/>
                  <a:gd name="T73" fmla="*/ 354 h 831"/>
                  <a:gd name="T74" fmla="*/ 15 w 21"/>
                  <a:gd name="T75" fmla="*/ 341 h 831"/>
                  <a:gd name="T76" fmla="*/ 16 w 21"/>
                  <a:gd name="T77" fmla="*/ 327 h 831"/>
                  <a:gd name="T78" fmla="*/ 16 w 21"/>
                  <a:gd name="T79" fmla="*/ 314 h 831"/>
                  <a:gd name="T80" fmla="*/ 16 w 21"/>
                  <a:gd name="T81" fmla="*/ 301 h 831"/>
                  <a:gd name="T82" fmla="*/ 16 w 21"/>
                  <a:gd name="T83" fmla="*/ 288 h 831"/>
                  <a:gd name="T84" fmla="*/ 16 w 21"/>
                  <a:gd name="T85" fmla="*/ 275 h 831"/>
                  <a:gd name="T86" fmla="*/ 17 w 21"/>
                  <a:gd name="T87" fmla="*/ 261 h 831"/>
                  <a:gd name="T88" fmla="*/ 17 w 21"/>
                  <a:gd name="T89" fmla="*/ 248 h 831"/>
                  <a:gd name="T90" fmla="*/ 17 w 21"/>
                  <a:gd name="T91" fmla="*/ 235 h 831"/>
                  <a:gd name="T92" fmla="*/ 17 w 21"/>
                  <a:gd name="T93" fmla="*/ 222 h 831"/>
                  <a:gd name="T94" fmla="*/ 17 w 21"/>
                  <a:gd name="T95" fmla="*/ 209 h 831"/>
                  <a:gd name="T96" fmla="*/ 17 w 21"/>
                  <a:gd name="T97" fmla="*/ 195 h 831"/>
                  <a:gd name="T98" fmla="*/ 18 w 21"/>
                  <a:gd name="T99" fmla="*/ 182 h 831"/>
                  <a:gd name="T100" fmla="*/ 18 w 21"/>
                  <a:gd name="T101" fmla="*/ 169 h 831"/>
                  <a:gd name="T102" fmla="*/ 18 w 21"/>
                  <a:gd name="T103" fmla="*/ 156 h 831"/>
                  <a:gd name="T104" fmla="*/ 18 w 21"/>
                  <a:gd name="T105" fmla="*/ 143 h 831"/>
                  <a:gd name="T106" fmla="*/ 18 w 21"/>
                  <a:gd name="T107" fmla="*/ 130 h 831"/>
                  <a:gd name="T108" fmla="*/ 18 w 21"/>
                  <a:gd name="T109" fmla="*/ 116 h 831"/>
                  <a:gd name="T110" fmla="*/ 20 w 21"/>
                  <a:gd name="T111" fmla="*/ 103 h 831"/>
                  <a:gd name="T112" fmla="*/ 20 w 21"/>
                  <a:gd name="T113" fmla="*/ 90 h 831"/>
                  <a:gd name="T114" fmla="*/ 20 w 21"/>
                  <a:gd name="T115" fmla="*/ 77 h 831"/>
                  <a:gd name="T116" fmla="*/ 20 w 21"/>
                  <a:gd name="T117" fmla="*/ 64 h 831"/>
                  <a:gd name="T118" fmla="*/ 20 w 21"/>
                  <a:gd name="T119" fmla="*/ 49 h 831"/>
                  <a:gd name="T120" fmla="*/ 20 w 21"/>
                  <a:gd name="T121" fmla="*/ 36 h 831"/>
                  <a:gd name="T122" fmla="*/ 20 w 21"/>
                  <a:gd name="T123" fmla="*/ 23 h 831"/>
                  <a:gd name="T124" fmla="*/ 21 w 21"/>
                  <a:gd name="T125" fmla="*/ 8 h 831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60000 65536"/>
                  <a:gd name="T187" fmla="*/ 0 60000 65536"/>
                  <a:gd name="T188" fmla="*/ 0 60000 65536"/>
                  <a:gd name="T189" fmla="*/ 0 w 21"/>
                  <a:gd name="T190" fmla="*/ 0 h 831"/>
                  <a:gd name="T191" fmla="*/ 21 w 21"/>
                  <a:gd name="T192" fmla="*/ 831 h 831"/>
                </a:gdLst>
                <a:ahLst/>
                <a:cxnLst>
                  <a:cxn ang="T126">
                    <a:pos x="T0" y="T1"/>
                  </a:cxn>
                  <a:cxn ang="T127">
                    <a:pos x="T2" y="T3"/>
                  </a:cxn>
                  <a:cxn ang="T128">
                    <a:pos x="T4" y="T5"/>
                  </a:cxn>
                  <a:cxn ang="T129">
                    <a:pos x="T6" y="T7"/>
                  </a:cxn>
                  <a:cxn ang="T130">
                    <a:pos x="T8" y="T9"/>
                  </a:cxn>
                  <a:cxn ang="T131">
                    <a:pos x="T10" y="T11"/>
                  </a:cxn>
                  <a:cxn ang="T132">
                    <a:pos x="T12" y="T13"/>
                  </a:cxn>
                  <a:cxn ang="T133">
                    <a:pos x="T14" y="T15"/>
                  </a:cxn>
                  <a:cxn ang="T134">
                    <a:pos x="T16" y="T17"/>
                  </a:cxn>
                  <a:cxn ang="T135">
                    <a:pos x="T18" y="T19"/>
                  </a:cxn>
                  <a:cxn ang="T136">
                    <a:pos x="T20" y="T21"/>
                  </a:cxn>
                  <a:cxn ang="T137">
                    <a:pos x="T22" y="T23"/>
                  </a:cxn>
                  <a:cxn ang="T138">
                    <a:pos x="T24" y="T25"/>
                  </a:cxn>
                  <a:cxn ang="T139">
                    <a:pos x="T26" y="T27"/>
                  </a:cxn>
                  <a:cxn ang="T140">
                    <a:pos x="T28" y="T29"/>
                  </a:cxn>
                  <a:cxn ang="T141">
                    <a:pos x="T30" y="T31"/>
                  </a:cxn>
                  <a:cxn ang="T142">
                    <a:pos x="T32" y="T33"/>
                  </a:cxn>
                  <a:cxn ang="T143">
                    <a:pos x="T34" y="T35"/>
                  </a:cxn>
                  <a:cxn ang="T144">
                    <a:pos x="T36" y="T37"/>
                  </a:cxn>
                  <a:cxn ang="T145">
                    <a:pos x="T38" y="T39"/>
                  </a:cxn>
                  <a:cxn ang="T146">
                    <a:pos x="T40" y="T41"/>
                  </a:cxn>
                  <a:cxn ang="T147">
                    <a:pos x="T42" y="T43"/>
                  </a:cxn>
                  <a:cxn ang="T148">
                    <a:pos x="T44" y="T45"/>
                  </a:cxn>
                  <a:cxn ang="T149">
                    <a:pos x="T46" y="T47"/>
                  </a:cxn>
                  <a:cxn ang="T150">
                    <a:pos x="T48" y="T49"/>
                  </a:cxn>
                  <a:cxn ang="T151">
                    <a:pos x="T50" y="T51"/>
                  </a:cxn>
                  <a:cxn ang="T152">
                    <a:pos x="T52" y="T53"/>
                  </a:cxn>
                  <a:cxn ang="T153">
                    <a:pos x="T54" y="T55"/>
                  </a:cxn>
                  <a:cxn ang="T154">
                    <a:pos x="T56" y="T57"/>
                  </a:cxn>
                  <a:cxn ang="T155">
                    <a:pos x="T58" y="T59"/>
                  </a:cxn>
                  <a:cxn ang="T156">
                    <a:pos x="T60" y="T61"/>
                  </a:cxn>
                  <a:cxn ang="T157">
                    <a:pos x="T62" y="T63"/>
                  </a:cxn>
                  <a:cxn ang="T158">
                    <a:pos x="T64" y="T65"/>
                  </a:cxn>
                  <a:cxn ang="T159">
                    <a:pos x="T66" y="T67"/>
                  </a:cxn>
                  <a:cxn ang="T160">
                    <a:pos x="T68" y="T69"/>
                  </a:cxn>
                  <a:cxn ang="T161">
                    <a:pos x="T70" y="T71"/>
                  </a:cxn>
                  <a:cxn ang="T162">
                    <a:pos x="T72" y="T73"/>
                  </a:cxn>
                  <a:cxn ang="T163">
                    <a:pos x="T74" y="T75"/>
                  </a:cxn>
                  <a:cxn ang="T164">
                    <a:pos x="T76" y="T77"/>
                  </a:cxn>
                  <a:cxn ang="T165">
                    <a:pos x="T78" y="T79"/>
                  </a:cxn>
                  <a:cxn ang="T166">
                    <a:pos x="T80" y="T81"/>
                  </a:cxn>
                  <a:cxn ang="T167">
                    <a:pos x="T82" y="T83"/>
                  </a:cxn>
                  <a:cxn ang="T168">
                    <a:pos x="T84" y="T85"/>
                  </a:cxn>
                  <a:cxn ang="T169">
                    <a:pos x="T86" y="T87"/>
                  </a:cxn>
                  <a:cxn ang="T170">
                    <a:pos x="T88" y="T89"/>
                  </a:cxn>
                  <a:cxn ang="T171">
                    <a:pos x="T90" y="T91"/>
                  </a:cxn>
                  <a:cxn ang="T172">
                    <a:pos x="T92" y="T93"/>
                  </a:cxn>
                  <a:cxn ang="T173">
                    <a:pos x="T94" y="T95"/>
                  </a:cxn>
                  <a:cxn ang="T174">
                    <a:pos x="T96" y="T97"/>
                  </a:cxn>
                  <a:cxn ang="T175">
                    <a:pos x="T98" y="T99"/>
                  </a:cxn>
                  <a:cxn ang="T176">
                    <a:pos x="T100" y="T101"/>
                  </a:cxn>
                  <a:cxn ang="T177">
                    <a:pos x="T102" y="T103"/>
                  </a:cxn>
                  <a:cxn ang="T178">
                    <a:pos x="T104" y="T105"/>
                  </a:cxn>
                  <a:cxn ang="T179">
                    <a:pos x="T106" y="T107"/>
                  </a:cxn>
                  <a:cxn ang="T180">
                    <a:pos x="T108" y="T109"/>
                  </a:cxn>
                  <a:cxn ang="T181">
                    <a:pos x="T110" y="T111"/>
                  </a:cxn>
                  <a:cxn ang="T182">
                    <a:pos x="T112" y="T113"/>
                  </a:cxn>
                  <a:cxn ang="T183">
                    <a:pos x="T114" y="T115"/>
                  </a:cxn>
                  <a:cxn ang="T184">
                    <a:pos x="T116" y="T117"/>
                  </a:cxn>
                  <a:cxn ang="T185">
                    <a:pos x="T118" y="T119"/>
                  </a:cxn>
                  <a:cxn ang="T186">
                    <a:pos x="T120" y="T121"/>
                  </a:cxn>
                  <a:cxn ang="T187">
                    <a:pos x="T122" y="T123"/>
                  </a:cxn>
                  <a:cxn ang="T188">
                    <a:pos x="T124" y="T125"/>
                  </a:cxn>
                </a:cxnLst>
                <a:rect l="T189" t="T190" r="T191" b="T192"/>
                <a:pathLst>
                  <a:path w="21" h="831">
                    <a:moveTo>
                      <a:pt x="0" y="831"/>
                    </a:moveTo>
                    <a:lnTo>
                      <a:pt x="0" y="830"/>
                    </a:lnTo>
                    <a:lnTo>
                      <a:pt x="0" y="829"/>
                    </a:lnTo>
                    <a:lnTo>
                      <a:pt x="0" y="828"/>
                    </a:lnTo>
                    <a:lnTo>
                      <a:pt x="0" y="827"/>
                    </a:lnTo>
                    <a:lnTo>
                      <a:pt x="0" y="825"/>
                    </a:lnTo>
                    <a:lnTo>
                      <a:pt x="0" y="824"/>
                    </a:lnTo>
                    <a:lnTo>
                      <a:pt x="0" y="823"/>
                    </a:lnTo>
                    <a:lnTo>
                      <a:pt x="2" y="822"/>
                    </a:lnTo>
                    <a:lnTo>
                      <a:pt x="2" y="821"/>
                    </a:lnTo>
                    <a:lnTo>
                      <a:pt x="2" y="819"/>
                    </a:lnTo>
                    <a:lnTo>
                      <a:pt x="2" y="818"/>
                    </a:lnTo>
                    <a:lnTo>
                      <a:pt x="2" y="817"/>
                    </a:lnTo>
                    <a:lnTo>
                      <a:pt x="2" y="816"/>
                    </a:lnTo>
                    <a:lnTo>
                      <a:pt x="2" y="815"/>
                    </a:lnTo>
                    <a:lnTo>
                      <a:pt x="2" y="813"/>
                    </a:lnTo>
                    <a:lnTo>
                      <a:pt x="2" y="812"/>
                    </a:lnTo>
                    <a:lnTo>
                      <a:pt x="2" y="811"/>
                    </a:lnTo>
                    <a:lnTo>
                      <a:pt x="2" y="810"/>
                    </a:lnTo>
                    <a:lnTo>
                      <a:pt x="2" y="809"/>
                    </a:lnTo>
                    <a:lnTo>
                      <a:pt x="2" y="807"/>
                    </a:lnTo>
                    <a:lnTo>
                      <a:pt x="2" y="806"/>
                    </a:lnTo>
                    <a:lnTo>
                      <a:pt x="2" y="805"/>
                    </a:lnTo>
                    <a:lnTo>
                      <a:pt x="2" y="804"/>
                    </a:lnTo>
                    <a:lnTo>
                      <a:pt x="2" y="803"/>
                    </a:lnTo>
                    <a:lnTo>
                      <a:pt x="2" y="801"/>
                    </a:lnTo>
                    <a:lnTo>
                      <a:pt x="3" y="801"/>
                    </a:lnTo>
                    <a:lnTo>
                      <a:pt x="3" y="800"/>
                    </a:lnTo>
                    <a:lnTo>
                      <a:pt x="3" y="799"/>
                    </a:lnTo>
                    <a:lnTo>
                      <a:pt x="3" y="798"/>
                    </a:lnTo>
                    <a:lnTo>
                      <a:pt x="3" y="797"/>
                    </a:lnTo>
                    <a:lnTo>
                      <a:pt x="3" y="795"/>
                    </a:lnTo>
                    <a:lnTo>
                      <a:pt x="3" y="794"/>
                    </a:lnTo>
                    <a:lnTo>
                      <a:pt x="3" y="793"/>
                    </a:lnTo>
                    <a:lnTo>
                      <a:pt x="3" y="792"/>
                    </a:lnTo>
                    <a:lnTo>
                      <a:pt x="3" y="791"/>
                    </a:lnTo>
                    <a:lnTo>
                      <a:pt x="3" y="789"/>
                    </a:lnTo>
                    <a:lnTo>
                      <a:pt x="3" y="788"/>
                    </a:lnTo>
                    <a:lnTo>
                      <a:pt x="3" y="787"/>
                    </a:lnTo>
                    <a:lnTo>
                      <a:pt x="3" y="786"/>
                    </a:lnTo>
                    <a:lnTo>
                      <a:pt x="3" y="785"/>
                    </a:lnTo>
                    <a:lnTo>
                      <a:pt x="3" y="783"/>
                    </a:lnTo>
                    <a:lnTo>
                      <a:pt x="3" y="782"/>
                    </a:lnTo>
                    <a:lnTo>
                      <a:pt x="3" y="781"/>
                    </a:lnTo>
                    <a:lnTo>
                      <a:pt x="3" y="780"/>
                    </a:lnTo>
                    <a:lnTo>
                      <a:pt x="3" y="779"/>
                    </a:lnTo>
                    <a:lnTo>
                      <a:pt x="3" y="777"/>
                    </a:lnTo>
                    <a:lnTo>
                      <a:pt x="4" y="777"/>
                    </a:lnTo>
                    <a:lnTo>
                      <a:pt x="4" y="776"/>
                    </a:lnTo>
                    <a:lnTo>
                      <a:pt x="4" y="775"/>
                    </a:lnTo>
                    <a:lnTo>
                      <a:pt x="4" y="774"/>
                    </a:lnTo>
                    <a:lnTo>
                      <a:pt x="4" y="773"/>
                    </a:lnTo>
                    <a:lnTo>
                      <a:pt x="4" y="771"/>
                    </a:lnTo>
                    <a:lnTo>
                      <a:pt x="4" y="770"/>
                    </a:lnTo>
                    <a:lnTo>
                      <a:pt x="4" y="769"/>
                    </a:lnTo>
                    <a:lnTo>
                      <a:pt x="4" y="768"/>
                    </a:lnTo>
                    <a:lnTo>
                      <a:pt x="4" y="767"/>
                    </a:lnTo>
                    <a:lnTo>
                      <a:pt x="4" y="765"/>
                    </a:lnTo>
                    <a:lnTo>
                      <a:pt x="4" y="764"/>
                    </a:lnTo>
                    <a:lnTo>
                      <a:pt x="4" y="763"/>
                    </a:lnTo>
                    <a:lnTo>
                      <a:pt x="4" y="762"/>
                    </a:lnTo>
                    <a:lnTo>
                      <a:pt x="4" y="761"/>
                    </a:lnTo>
                    <a:lnTo>
                      <a:pt x="4" y="759"/>
                    </a:lnTo>
                    <a:lnTo>
                      <a:pt x="4" y="758"/>
                    </a:lnTo>
                    <a:lnTo>
                      <a:pt x="4" y="757"/>
                    </a:lnTo>
                    <a:lnTo>
                      <a:pt x="4" y="756"/>
                    </a:lnTo>
                    <a:lnTo>
                      <a:pt x="4" y="755"/>
                    </a:lnTo>
                    <a:lnTo>
                      <a:pt x="4" y="753"/>
                    </a:lnTo>
                    <a:lnTo>
                      <a:pt x="4" y="752"/>
                    </a:lnTo>
                    <a:lnTo>
                      <a:pt x="4" y="751"/>
                    </a:lnTo>
                    <a:lnTo>
                      <a:pt x="5" y="751"/>
                    </a:lnTo>
                    <a:lnTo>
                      <a:pt x="5" y="750"/>
                    </a:lnTo>
                    <a:lnTo>
                      <a:pt x="5" y="749"/>
                    </a:lnTo>
                    <a:lnTo>
                      <a:pt x="5" y="747"/>
                    </a:lnTo>
                    <a:lnTo>
                      <a:pt x="5" y="746"/>
                    </a:lnTo>
                    <a:lnTo>
                      <a:pt x="5" y="745"/>
                    </a:lnTo>
                    <a:lnTo>
                      <a:pt x="5" y="744"/>
                    </a:lnTo>
                    <a:lnTo>
                      <a:pt x="5" y="743"/>
                    </a:lnTo>
                    <a:lnTo>
                      <a:pt x="5" y="741"/>
                    </a:lnTo>
                    <a:lnTo>
                      <a:pt x="5" y="740"/>
                    </a:lnTo>
                    <a:lnTo>
                      <a:pt x="5" y="739"/>
                    </a:lnTo>
                    <a:lnTo>
                      <a:pt x="5" y="738"/>
                    </a:lnTo>
                    <a:lnTo>
                      <a:pt x="5" y="737"/>
                    </a:lnTo>
                    <a:lnTo>
                      <a:pt x="5" y="735"/>
                    </a:lnTo>
                    <a:lnTo>
                      <a:pt x="5" y="734"/>
                    </a:lnTo>
                    <a:lnTo>
                      <a:pt x="5" y="733"/>
                    </a:lnTo>
                    <a:lnTo>
                      <a:pt x="5" y="732"/>
                    </a:lnTo>
                    <a:lnTo>
                      <a:pt x="5" y="731"/>
                    </a:lnTo>
                    <a:lnTo>
                      <a:pt x="5" y="729"/>
                    </a:lnTo>
                    <a:lnTo>
                      <a:pt x="5" y="728"/>
                    </a:lnTo>
                    <a:lnTo>
                      <a:pt x="5" y="727"/>
                    </a:lnTo>
                    <a:lnTo>
                      <a:pt x="5" y="726"/>
                    </a:lnTo>
                    <a:lnTo>
                      <a:pt x="5" y="725"/>
                    </a:lnTo>
                    <a:lnTo>
                      <a:pt x="5" y="723"/>
                    </a:lnTo>
                    <a:lnTo>
                      <a:pt x="5" y="722"/>
                    </a:lnTo>
                    <a:lnTo>
                      <a:pt x="6" y="721"/>
                    </a:lnTo>
                    <a:lnTo>
                      <a:pt x="6" y="720"/>
                    </a:lnTo>
                    <a:lnTo>
                      <a:pt x="6" y="719"/>
                    </a:lnTo>
                    <a:lnTo>
                      <a:pt x="6" y="717"/>
                    </a:lnTo>
                    <a:lnTo>
                      <a:pt x="6" y="716"/>
                    </a:lnTo>
                    <a:lnTo>
                      <a:pt x="6" y="715"/>
                    </a:lnTo>
                    <a:lnTo>
                      <a:pt x="6" y="714"/>
                    </a:lnTo>
                    <a:lnTo>
                      <a:pt x="6" y="713"/>
                    </a:lnTo>
                    <a:lnTo>
                      <a:pt x="6" y="711"/>
                    </a:lnTo>
                    <a:lnTo>
                      <a:pt x="6" y="710"/>
                    </a:lnTo>
                    <a:lnTo>
                      <a:pt x="6" y="709"/>
                    </a:lnTo>
                    <a:lnTo>
                      <a:pt x="6" y="708"/>
                    </a:lnTo>
                    <a:lnTo>
                      <a:pt x="6" y="707"/>
                    </a:lnTo>
                    <a:lnTo>
                      <a:pt x="6" y="705"/>
                    </a:lnTo>
                    <a:lnTo>
                      <a:pt x="6" y="704"/>
                    </a:lnTo>
                    <a:lnTo>
                      <a:pt x="6" y="703"/>
                    </a:lnTo>
                    <a:lnTo>
                      <a:pt x="6" y="702"/>
                    </a:lnTo>
                    <a:lnTo>
                      <a:pt x="6" y="701"/>
                    </a:lnTo>
                    <a:lnTo>
                      <a:pt x="6" y="699"/>
                    </a:lnTo>
                    <a:lnTo>
                      <a:pt x="6" y="698"/>
                    </a:lnTo>
                    <a:lnTo>
                      <a:pt x="6" y="697"/>
                    </a:lnTo>
                    <a:lnTo>
                      <a:pt x="6" y="696"/>
                    </a:lnTo>
                    <a:lnTo>
                      <a:pt x="6" y="695"/>
                    </a:lnTo>
                    <a:lnTo>
                      <a:pt x="6" y="693"/>
                    </a:lnTo>
                    <a:lnTo>
                      <a:pt x="6" y="692"/>
                    </a:lnTo>
                    <a:lnTo>
                      <a:pt x="6" y="691"/>
                    </a:lnTo>
                    <a:lnTo>
                      <a:pt x="6" y="690"/>
                    </a:lnTo>
                    <a:lnTo>
                      <a:pt x="6" y="689"/>
                    </a:lnTo>
                    <a:lnTo>
                      <a:pt x="8" y="689"/>
                    </a:lnTo>
                    <a:lnTo>
                      <a:pt x="8" y="687"/>
                    </a:lnTo>
                    <a:lnTo>
                      <a:pt x="8" y="686"/>
                    </a:lnTo>
                    <a:lnTo>
                      <a:pt x="8" y="685"/>
                    </a:lnTo>
                    <a:lnTo>
                      <a:pt x="8" y="684"/>
                    </a:lnTo>
                    <a:lnTo>
                      <a:pt x="8" y="683"/>
                    </a:lnTo>
                    <a:lnTo>
                      <a:pt x="8" y="681"/>
                    </a:lnTo>
                    <a:lnTo>
                      <a:pt x="8" y="680"/>
                    </a:lnTo>
                    <a:lnTo>
                      <a:pt x="8" y="679"/>
                    </a:lnTo>
                    <a:lnTo>
                      <a:pt x="8" y="678"/>
                    </a:lnTo>
                    <a:lnTo>
                      <a:pt x="8" y="677"/>
                    </a:lnTo>
                    <a:lnTo>
                      <a:pt x="8" y="675"/>
                    </a:lnTo>
                    <a:lnTo>
                      <a:pt x="8" y="674"/>
                    </a:lnTo>
                    <a:lnTo>
                      <a:pt x="8" y="673"/>
                    </a:lnTo>
                    <a:lnTo>
                      <a:pt x="8" y="672"/>
                    </a:lnTo>
                    <a:lnTo>
                      <a:pt x="8" y="671"/>
                    </a:lnTo>
                    <a:lnTo>
                      <a:pt x="8" y="669"/>
                    </a:lnTo>
                    <a:lnTo>
                      <a:pt x="8" y="668"/>
                    </a:lnTo>
                    <a:lnTo>
                      <a:pt x="8" y="667"/>
                    </a:lnTo>
                    <a:lnTo>
                      <a:pt x="8" y="666"/>
                    </a:lnTo>
                    <a:lnTo>
                      <a:pt x="8" y="665"/>
                    </a:lnTo>
                    <a:lnTo>
                      <a:pt x="8" y="663"/>
                    </a:lnTo>
                    <a:lnTo>
                      <a:pt x="8" y="662"/>
                    </a:lnTo>
                    <a:lnTo>
                      <a:pt x="8" y="661"/>
                    </a:lnTo>
                    <a:lnTo>
                      <a:pt x="8" y="660"/>
                    </a:lnTo>
                    <a:lnTo>
                      <a:pt x="8" y="659"/>
                    </a:lnTo>
                    <a:lnTo>
                      <a:pt x="8" y="657"/>
                    </a:lnTo>
                    <a:lnTo>
                      <a:pt x="8" y="656"/>
                    </a:lnTo>
                    <a:lnTo>
                      <a:pt x="8" y="655"/>
                    </a:lnTo>
                    <a:lnTo>
                      <a:pt x="8" y="654"/>
                    </a:lnTo>
                    <a:lnTo>
                      <a:pt x="8" y="653"/>
                    </a:lnTo>
                    <a:lnTo>
                      <a:pt x="9" y="653"/>
                    </a:lnTo>
                    <a:lnTo>
                      <a:pt x="9" y="651"/>
                    </a:lnTo>
                    <a:lnTo>
                      <a:pt x="9" y="650"/>
                    </a:lnTo>
                    <a:lnTo>
                      <a:pt x="9" y="649"/>
                    </a:lnTo>
                    <a:lnTo>
                      <a:pt x="9" y="648"/>
                    </a:lnTo>
                    <a:lnTo>
                      <a:pt x="9" y="647"/>
                    </a:lnTo>
                    <a:lnTo>
                      <a:pt x="9" y="645"/>
                    </a:lnTo>
                    <a:lnTo>
                      <a:pt x="9" y="644"/>
                    </a:lnTo>
                    <a:lnTo>
                      <a:pt x="9" y="643"/>
                    </a:lnTo>
                    <a:lnTo>
                      <a:pt x="9" y="642"/>
                    </a:lnTo>
                    <a:lnTo>
                      <a:pt x="9" y="641"/>
                    </a:lnTo>
                    <a:lnTo>
                      <a:pt x="9" y="639"/>
                    </a:lnTo>
                    <a:lnTo>
                      <a:pt x="9" y="638"/>
                    </a:lnTo>
                    <a:lnTo>
                      <a:pt x="9" y="637"/>
                    </a:lnTo>
                    <a:lnTo>
                      <a:pt x="9" y="636"/>
                    </a:lnTo>
                    <a:lnTo>
                      <a:pt x="9" y="635"/>
                    </a:lnTo>
                    <a:lnTo>
                      <a:pt x="9" y="633"/>
                    </a:lnTo>
                    <a:lnTo>
                      <a:pt x="9" y="632"/>
                    </a:lnTo>
                    <a:lnTo>
                      <a:pt x="9" y="631"/>
                    </a:lnTo>
                    <a:lnTo>
                      <a:pt x="9" y="630"/>
                    </a:lnTo>
                    <a:lnTo>
                      <a:pt x="9" y="629"/>
                    </a:lnTo>
                    <a:lnTo>
                      <a:pt x="9" y="627"/>
                    </a:lnTo>
                    <a:lnTo>
                      <a:pt x="9" y="626"/>
                    </a:lnTo>
                    <a:lnTo>
                      <a:pt x="9" y="625"/>
                    </a:lnTo>
                    <a:lnTo>
                      <a:pt x="9" y="624"/>
                    </a:lnTo>
                    <a:lnTo>
                      <a:pt x="9" y="623"/>
                    </a:lnTo>
                    <a:lnTo>
                      <a:pt x="9" y="621"/>
                    </a:lnTo>
                    <a:lnTo>
                      <a:pt x="9" y="620"/>
                    </a:lnTo>
                    <a:lnTo>
                      <a:pt x="9" y="619"/>
                    </a:lnTo>
                    <a:lnTo>
                      <a:pt x="9" y="618"/>
                    </a:lnTo>
                    <a:lnTo>
                      <a:pt x="9" y="617"/>
                    </a:lnTo>
                    <a:lnTo>
                      <a:pt x="9" y="615"/>
                    </a:lnTo>
                    <a:lnTo>
                      <a:pt x="9" y="614"/>
                    </a:lnTo>
                    <a:lnTo>
                      <a:pt x="9" y="613"/>
                    </a:lnTo>
                    <a:lnTo>
                      <a:pt x="10" y="612"/>
                    </a:lnTo>
                    <a:lnTo>
                      <a:pt x="10" y="611"/>
                    </a:lnTo>
                    <a:lnTo>
                      <a:pt x="10" y="609"/>
                    </a:lnTo>
                    <a:lnTo>
                      <a:pt x="10" y="608"/>
                    </a:lnTo>
                    <a:lnTo>
                      <a:pt x="10" y="607"/>
                    </a:lnTo>
                    <a:lnTo>
                      <a:pt x="10" y="606"/>
                    </a:lnTo>
                    <a:lnTo>
                      <a:pt x="10" y="605"/>
                    </a:lnTo>
                    <a:lnTo>
                      <a:pt x="10" y="603"/>
                    </a:lnTo>
                    <a:lnTo>
                      <a:pt x="10" y="602"/>
                    </a:lnTo>
                    <a:lnTo>
                      <a:pt x="10" y="601"/>
                    </a:lnTo>
                    <a:lnTo>
                      <a:pt x="10" y="600"/>
                    </a:lnTo>
                    <a:lnTo>
                      <a:pt x="10" y="599"/>
                    </a:lnTo>
                    <a:lnTo>
                      <a:pt x="10" y="597"/>
                    </a:lnTo>
                    <a:lnTo>
                      <a:pt x="10" y="596"/>
                    </a:lnTo>
                    <a:lnTo>
                      <a:pt x="10" y="595"/>
                    </a:lnTo>
                    <a:lnTo>
                      <a:pt x="10" y="594"/>
                    </a:lnTo>
                    <a:lnTo>
                      <a:pt x="10" y="593"/>
                    </a:lnTo>
                    <a:lnTo>
                      <a:pt x="10" y="591"/>
                    </a:lnTo>
                    <a:lnTo>
                      <a:pt x="10" y="590"/>
                    </a:lnTo>
                    <a:lnTo>
                      <a:pt x="10" y="589"/>
                    </a:lnTo>
                    <a:lnTo>
                      <a:pt x="10" y="588"/>
                    </a:lnTo>
                    <a:lnTo>
                      <a:pt x="10" y="587"/>
                    </a:lnTo>
                    <a:lnTo>
                      <a:pt x="10" y="585"/>
                    </a:lnTo>
                    <a:lnTo>
                      <a:pt x="10" y="584"/>
                    </a:lnTo>
                    <a:lnTo>
                      <a:pt x="10" y="583"/>
                    </a:lnTo>
                    <a:lnTo>
                      <a:pt x="10" y="582"/>
                    </a:lnTo>
                    <a:lnTo>
                      <a:pt x="10" y="581"/>
                    </a:lnTo>
                    <a:lnTo>
                      <a:pt x="10" y="579"/>
                    </a:lnTo>
                    <a:lnTo>
                      <a:pt x="10" y="578"/>
                    </a:lnTo>
                    <a:lnTo>
                      <a:pt x="10" y="577"/>
                    </a:lnTo>
                    <a:lnTo>
                      <a:pt x="10" y="576"/>
                    </a:lnTo>
                    <a:lnTo>
                      <a:pt x="10" y="575"/>
                    </a:lnTo>
                    <a:lnTo>
                      <a:pt x="10" y="573"/>
                    </a:lnTo>
                    <a:lnTo>
                      <a:pt x="10" y="572"/>
                    </a:lnTo>
                    <a:lnTo>
                      <a:pt x="10" y="571"/>
                    </a:lnTo>
                    <a:lnTo>
                      <a:pt x="10" y="570"/>
                    </a:lnTo>
                    <a:lnTo>
                      <a:pt x="10" y="569"/>
                    </a:lnTo>
                    <a:lnTo>
                      <a:pt x="11" y="567"/>
                    </a:lnTo>
                    <a:lnTo>
                      <a:pt x="11" y="566"/>
                    </a:lnTo>
                    <a:lnTo>
                      <a:pt x="11" y="565"/>
                    </a:lnTo>
                    <a:lnTo>
                      <a:pt x="11" y="564"/>
                    </a:lnTo>
                    <a:lnTo>
                      <a:pt x="11" y="563"/>
                    </a:lnTo>
                    <a:lnTo>
                      <a:pt x="11" y="561"/>
                    </a:lnTo>
                    <a:lnTo>
                      <a:pt x="11" y="560"/>
                    </a:lnTo>
                    <a:lnTo>
                      <a:pt x="11" y="559"/>
                    </a:lnTo>
                    <a:lnTo>
                      <a:pt x="11" y="558"/>
                    </a:lnTo>
                    <a:lnTo>
                      <a:pt x="11" y="557"/>
                    </a:lnTo>
                    <a:lnTo>
                      <a:pt x="11" y="555"/>
                    </a:lnTo>
                    <a:lnTo>
                      <a:pt x="11" y="554"/>
                    </a:lnTo>
                    <a:lnTo>
                      <a:pt x="11" y="553"/>
                    </a:lnTo>
                    <a:lnTo>
                      <a:pt x="11" y="552"/>
                    </a:lnTo>
                    <a:lnTo>
                      <a:pt x="11" y="551"/>
                    </a:lnTo>
                    <a:lnTo>
                      <a:pt x="11" y="549"/>
                    </a:lnTo>
                    <a:lnTo>
                      <a:pt x="11" y="548"/>
                    </a:lnTo>
                    <a:lnTo>
                      <a:pt x="11" y="547"/>
                    </a:lnTo>
                    <a:lnTo>
                      <a:pt x="11" y="546"/>
                    </a:lnTo>
                    <a:lnTo>
                      <a:pt x="11" y="545"/>
                    </a:lnTo>
                    <a:lnTo>
                      <a:pt x="11" y="543"/>
                    </a:lnTo>
                    <a:lnTo>
                      <a:pt x="11" y="542"/>
                    </a:lnTo>
                    <a:lnTo>
                      <a:pt x="11" y="541"/>
                    </a:lnTo>
                    <a:lnTo>
                      <a:pt x="11" y="540"/>
                    </a:lnTo>
                    <a:lnTo>
                      <a:pt x="11" y="539"/>
                    </a:lnTo>
                    <a:lnTo>
                      <a:pt x="11" y="537"/>
                    </a:lnTo>
                    <a:lnTo>
                      <a:pt x="11" y="536"/>
                    </a:lnTo>
                    <a:lnTo>
                      <a:pt x="11" y="535"/>
                    </a:lnTo>
                    <a:lnTo>
                      <a:pt x="11" y="534"/>
                    </a:lnTo>
                    <a:lnTo>
                      <a:pt x="11" y="533"/>
                    </a:lnTo>
                    <a:lnTo>
                      <a:pt x="11" y="531"/>
                    </a:lnTo>
                    <a:lnTo>
                      <a:pt x="11" y="530"/>
                    </a:lnTo>
                    <a:lnTo>
                      <a:pt x="11" y="529"/>
                    </a:lnTo>
                    <a:lnTo>
                      <a:pt x="11" y="528"/>
                    </a:lnTo>
                    <a:lnTo>
                      <a:pt x="11" y="527"/>
                    </a:lnTo>
                    <a:lnTo>
                      <a:pt x="11" y="525"/>
                    </a:lnTo>
                    <a:lnTo>
                      <a:pt x="11" y="524"/>
                    </a:lnTo>
                    <a:lnTo>
                      <a:pt x="11" y="523"/>
                    </a:lnTo>
                    <a:lnTo>
                      <a:pt x="11" y="522"/>
                    </a:lnTo>
                    <a:lnTo>
                      <a:pt x="11" y="521"/>
                    </a:lnTo>
                    <a:lnTo>
                      <a:pt x="11" y="519"/>
                    </a:lnTo>
                    <a:lnTo>
                      <a:pt x="11" y="518"/>
                    </a:lnTo>
                    <a:lnTo>
                      <a:pt x="12" y="518"/>
                    </a:lnTo>
                    <a:lnTo>
                      <a:pt x="12" y="517"/>
                    </a:lnTo>
                    <a:lnTo>
                      <a:pt x="12" y="516"/>
                    </a:lnTo>
                    <a:lnTo>
                      <a:pt x="12" y="515"/>
                    </a:lnTo>
                    <a:lnTo>
                      <a:pt x="12" y="513"/>
                    </a:lnTo>
                    <a:lnTo>
                      <a:pt x="12" y="512"/>
                    </a:lnTo>
                    <a:lnTo>
                      <a:pt x="12" y="511"/>
                    </a:lnTo>
                    <a:lnTo>
                      <a:pt x="12" y="510"/>
                    </a:lnTo>
                    <a:lnTo>
                      <a:pt x="12" y="509"/>
                    </a:lnTo>
                    <a:lnTo>
                      <a:pt x="12" y="507"/>
                    </a:lnTo>
                    <a:lnTo>
                      <a:pt x="12" y="506"/>
                    </a:lnTo>
                    <a:lnTo>
                      <a:pt x="12" y="505"/>
                    </a:lnTo>
                    <a:lnTo>
                      <a:pt x="12" y="504"/>
                    </a:lnTo>
                    <a:lnTo>
                      <a:pt x="12" y="503"/>
                    </a:lnTo>
                    <a:lnTo>
                      <a:pt x="12" y="501"/>
                    </a:lnTo>
                    <a:lnTo>
                      <a:pt x="12" y="500"/>
                    </a:lnTo>
                    <a:lnTo>
                      <a:pt x="12" y="499"/>
                    </a:lnTo>
                    <a:lnTo>
                      <a:pt x="12" y="498"/>
                    </a:lnTo>
                    <a:lnTo>
                      <a:pt x="12" y="497"/>
                    </a:lnTo>
                    <a:lnTo>
                      <a:pt x="12" y="495"/>
                    </a:lnTo>
                    <a:lnTo>
                      <a:pt x="12" y="494"/>
                    </a:lnTo>
                    <a:lnTo>
                      <a:pt x="12" y="493"/>
                    </a:lnTo>
                    <a:lnTo>
                      <a:pt x="12" y="492"/>
                    </a:lnTo>
                    <a:lnTo>
                      <a:pt x="12" y="491"/>
                    </a:lnTo>
                    <a:lnTo>
                      <a:pt x="12" y="489"/>
                    </a:lnTo>
                    <a:lnTo>
                      <a:pt x="12" y="488"/>
                    </a:lnTo>
                    <a:lnTo>
                      <a:pt x="12" y="487"/>
                    </a:lnTo>
                    <a:lnTo>
                      <a:pt x="12" y="486"/>
                    </a:lnTo>
                    <a:lnTo>
                      <a:pt x="12" y="485"/>
                    </a:lnTo>
                    <a:lnTo>
                      <a:pt x="12" y="483"/>
                    </a:lnTo>
                    <a:lnTo>
                      <a:pt x="12" y="482"/>
                    </a:lnTo>
                    <a:lnTo>
                      <a:pt x="12" y="481"/>
                    </a:lnTo>
                    <a:lnTo>
                      <a:pt x="12" y="480"/>
                    </a:lnTo>
                    <a:lnTo>
                      <a:pt x="12" y="479"/>
                    </a:lnTo>
                    <a:lnTo>
                      <a:pt x="12" y="477"/>
                    </a:lnTo>
                    <a:lnTo>
                      <a:pt x="12" y="476"/>
                    </a:lnTo>
                    <a:lnTo>
                      <a:pt x="12" y="475"/>
                    </a:lnTo>
                    <a:lnTo>
                      <a:pt x="12" y="474"/>
                    </a:lnTo>
                    <a:lnTo>
                      <a:pt x="12" y="473"/>
                    </a:lnTo>
                    <a:lnTo>
                      <a:pt x="12" y="471"/>
                    </a:lnTo>
                    <a:lnTo>
                      <a:pt x="12" y="470"/>
                    </a:lnTo>
                    <a:lnTo>
                      <a:pt x="12" y="469"/>
                    </a:lnTo>
                    <a:lnTo>
                      <a:pt x="12" y="468"/>
                    </a:lnTo>
                    <a:lnTo>
                      <a:pt x="12" y="467"/>
                    </a:lnTo>
                    <a:lnTo>
                      <a:pt x="12" y="465"/>
                    </a:lnTo>
                    <a:lnTo>
                      <a:pt x="12" y="464"/>
                    </a:lnTo>
                    <a:lnTo>
                      <a:pt x="14" y="464"/>
                    </a:lnTo>
                    <a:lnTo>
                      <a:pt x="14" y="463"/>
                    </a:lnTo>
                    <a:lnTo>
                      <a:pt x="14" y="462"/>
                    </a:lnTo>
                    <a:lnTo>
                      <a:pt x="14" y="461"/>
                    </a:lnTo>
                    <a:lnTo>
                      <a:pt x="14" y="459"/>
                    </a:lnTo>
                    <a:lnTo>
                      <a:pt x="14" y="458"/>
                    </a:lnTo>
                    <a:lnTo>
                      <a:pt x="14" y="457"/>
                    </a:lnTo>
                    <a:lnTo>
                      <a:pt x="14" y="456"/>
                    </a:lnTo>
                    <a:lnTo>
                      <a:pt x="14" y="455"/>
                    </a:lnTo>
                    <a:lnTo>
                      <a:pt x="14" y="453"/>
                    </a:lnTo>
                    <a:lnTo>
                      <a:pt x="14" y="452"/>
                    </a:lnTo>
                    <a:lnTo>
                      <a:pt x="14" y="451"/>
                    </a:lnTo>
                    <a:lnTo>
                      <a:pt x="14" y="450"/>
                    </a:lnTo>
                    <a:lnTo>
                      <a:pt x="14" y="449"/>
                    </a:lnTo>
                    <a:lnTo>
                      <a:pt x="14" y="447"/>
                    </a:lnTo>
                    <a:lnTo>
                      <a:pt x="14" y="446"/>
                    </a:lnTo>
                    <a:lnTo>
                      <a:pt x="14" y="445"/>
                    </a:lnTo>
                    <a:lnTo>
                      <a:pt x="14" y="444"/>
                    </a:lnTo>
                    <a:lnTo>
                      <a:pt x="14" y="443"/>
                    </a:lnTo>
                    <a:lnTo>
                      <a:pt x="14" y="441"/>
                    </a:lnTo>
                    <a:lnTo>
                      <a:pt x="14" y="440"/>
                    </a:lnTo>
                    <a:lnTo>
                      <a:pt x="14" y="439"/>
                    </a:lnTo>
                    <a:lnTo>
                      <a:pt x="14" y="438"/>
                    </a:lnTo>
                    <a:lnTo>
                      <a:pt x="14" y="437"/>
                    </a:lnTo>
                    <a:lnTo>
                      <a:pt x="14" y="435"/>
                    </a:lnTo>
                    <a:lnTo>
                      <a:pt x="14" y="434"/>
                    </a:lnTo>
                    <a:lnTo>
                      <a:pt x="14" y="433"/>
                    </a:lnTo>
                    <a:lnTo>
                      <a:pt x="14" y="432"/>
                    </a:lnTo>
                    <a:lnTo>
                      <a:pt x="14" y="431"/>
                    </a:lnTo>
                    <a:lnTo>
                      <a:pt x="14" y="429"/>
                    </a:lnTo>
                    <a:lnTo>
                      <a:pt x="14" y="428"/>
                    </a:lnTo>
                    <a:lnTo>
                      <a:pt x="14" y="427"/>
                    </a:lnTo>
                    <a:lnTo>
                      <a:pt x="14" y="426"/>
                    </a:lnTo>
                    <a:lnTo>
                      <a:pt x="14" y="425"/>
                    </a:lnTo>
                    <a:lnTo>
                      <a:pt x="14" y="423"/>
                    </a:lnTo>
                    <a:lnTo>
                      <a:pt x="14" y="422"/>
                    </a:lnTo>
                    <a:lnTo>
                      <a:pt x="14" y="421"/>
                    </a:lnTo>
                    <a:lnTo>
                      <a:pt x="14" y="420"/>
                    </a:lnTo>
                    <a:lnTo>
                      <a:pt x="14" y="419"/>
                    </a:lnTo>
                    <a:lnTo>
                      <a:pt x="14" y="417"/>
                    </a:lnTo>
                    <a:lnTo>
                      <a:pt x="14" y="416"/>
                    </a:lnTo>
                    <a:lnTo>
                      <a:pt x="14" y="415"/>
                    </a:lnTo>
                    <a:lnTo>
                      <a:pt x="14" y="414"/>
                    </a:lnTo>
                    <a:lnTo>
                      <a:pt x="14" y="413"/>
                    </a:lnTo>
                    <a:lnTo>
                      <a:pt x="14" y="411"/>
                    </a:lnTo>
                    <a:lnTo>
                      <a:pt x="14" y="410"/>
                    </a:lnTo>
                    <a:lnTo>
                      <a:pt x="14" y="409"/>
                    </a:lnTo>
                    <a:lnTo>
                      <a:pt x="14" y="408"/>
                    </a:lnTo>
                    <a:lnTo>
                      <a:pt x="14" y="407"/>
                    </a:lnTo>
                    <a:lnTo>
                      <a:pt x="14" y="405"/>
                    </a:lnTo>
                    <a:lnTo>
                      <a:pt x="14" y="404"/>
                    </a:lnTo>
                    <a:lnTo>
                      <a:pt x="15" y="404"/>
                    </a:lnTo>
                    <a:lnTo>
                      <a:pt x="15" y="403"/>
                    </a:lnTo>
                    <a:lnTo>
                      <a:pt x="15" y="402"/>
                    </a:lnTo>
                    <a:lnTo>
                      <a:pt x="15" y="401"/>
                    </a:lnTo>
                    <a:lnTo>
                      <a:pt x="15" y="399"/>
                    </a:lnTo>
                    <a:lnTo>
                      <a:pt x="15" y="398"/>
                    </a:lnTo>
                    <a:lnTo>
                      <a:pt x="15" y="397"/>
                    </a:lnTo>
                    <a:lnTo>
                      <a:pt x="15" y="396"/>
                    </a:lnTo>
                    <a:lnTo>
                      <a:pt x="15" y="395"/>
                    </a:lnTo>
                    <a:lnTo>
                      <a:pt x="15" y="393"/>
                    </a:lnTo>
                    <a:lnTo>
                      <a:pt x="15" y="392"/>
                    </a:lnTo>
                    <a:lnTo>
                      <a:pt x="15" y="391"/>
                    </a:lnTo>
                    <a:lnTo>
                      <a:pt x="15" y="390"/>
                    </a:lnTo>
                    <a:lnTo>
                      <a:pt x="15" y="389"/>
                    </a:lnTo>
                    <a:lnTo>
                      <a:pt x="15" y="387"/>
                    </a:lnTo>
                    <a:lnTo>
                      <a:pt x="15" y="386"/>
                    </a:lnTo>
                    <a:lnTo>
                      <a:pt x="15" y="385"/>
                    </a:lnTo>
                    <a:lnTo>
                      <a:pt x="15" y="384"/>
                    </a:lnTo>
                    <a:lnTo>
                      <a:pt x="15" y="383"/>
                    </a:lnTo>
                    <a:lnTo>
                      <a:pt x="15" y="381"/>
                    </a:lnTo>
                    <a:lnTo>
                      <a:pt x="15" y="380"/>
                    </a:lnTo>
                    <a:lnTo>
                      <a:pt x="15" y="379"/>
                    </a:lnTo>
                    <a:lnTo>
                      <a:pt x="15" y="378"/>
                    </a:lnTo>
                    <a:lnTo>
                      <a:pt x="15" y="377"/>
                    </a:lnTo>
                    <a:lnTo>
                      <a:pt x="15" y="375"/>
                    </a:lnTo>
                    <a:lnTo>
                      <a:pt x="15" y="374"/>
                    </a:lnTo>
                    <a:lnTo>
                      <a:pt x="15" y="373"/>
                    </a:lnTo>
                    <a:lnTo>
                      <a:pt x="15" y="372"/>
                    </a:lnTo>
                    <a:lnTo>
                      <a:pt x="15" y="371"/>
                    </a:lnTo>
                    <a:lnTo>
                      <a:pt x="15" y="369"/>
                    </a:lnTo>
                    <a:lnTo>
                      <a:pt x="15" y="368"/>
                    </a:lnTo>
                    <a:lnTo>
                      <a:pt x="15" y="367"/>
                    </a:lnTo>
                    <a:lnTo>
                      <a:pt x="15" y="366"/>
                    </a:lnTo>
                    <a:lnTo>
                      <a:pt x="15" y="365"/>
                    </a:lnTo>
                    <a:lnTo>
                      <a:pt x="15" y="363"/>
                    </a:lnTo>
                    <a:lnTo>
                      <a:pt x="15" y="362"/>
                    </a:lnTo>
                    <a:lnTo>
                      <a:pt x="15" y="361"/>
                    </a:lnTo>
                    <a:lnTo>
                      <a:pt x="15" y="360"/>
                    </a:lnTo>
                    <a:lnTo>
                      <a:pt x="15" y="359"/>
                    </a:lnTo>
                    <a:lnTo>
                      <a:pt x="15" y="357"/>
                    </a:lnTo>
                    <a:lnTo>
                      <a:pt x="15" y="356"/>
                    </a:lnTo>
                    <a:lnTo>
                      <a:pt x="15" y="355"/>
                    </a:lnTo>
                    <a:lnTo>
                      <a:pt x="15" y="354"/>
                    </a:lnTo>
                    <a:lnTo>
                      <a:pt x="15" y="353"/>
                    </a:lnTo>
                    <a:lnTo>
                      <a:pt x="15" y="351"/>
                    </a:lnTo>
                    <a:lnTo>
                      <a:pt x="15" y="350"/>
                    </a:lnTo>
                    <a:lnTo>
                      <a:pt x="15" y="349"/>
                    </a:lnTo>
                    <a:lnTo>
                      <a:pt x="15" y="348"/>
                    </a:lnTo>
                    <a:lnTo>
                      <a:pt x="15" y="347"/>
                    </a:lnTo>
                    <a:lnTo>
                      <a:pt x="15" y="345"/>
                    </a:lnTo>
                    <a:lnTo>
                      <a:pt x="15" y="344"/>
                    </a:lnTo>
                    <a:lnTo>
                      <a:pt x="15" y="343"/>
                    </a:lnTo>
                    <a:lnTo>
                      <a:pt x="15" y="342"/>
                    </a:lnTo>
                    <a:lnTo>
                      <a:pt x="15" y="341"/>
                    </a:lnTo>
                    <a:lnTo>
                      <a:pt x="15" y="339"/>
                    </a:lnTo>
                    <a:lnTo>
                      <a:pt x="15" y="338"/>
                    </a:lnTo>
                    <a:lnTo>
                      <a:pt x="16" y="337"/>
                    </a:lnTo>
                    <a:lnTo>
                      <a:pt x="16" y="336"/>
                    </a:lnTo>
                    <a:lnTo>
                      <a:pt x="16" y="335"/>
                    </a:lnTo>
                    <a:lnTo>
                      <a:pt x="16" y="333"/>
                    </a:lnTo>
                    <a:lnTo>
                      <a:pt x="16" y="332"/>
                    </a:lnTo>
                    <a:lnTo>
                      <a:pt x="16" y="331"/>
                    </a:lnTo>
                    <a:lnTo>
                      <a:pt x="16" y="330"/>
                    </a:lnTo>
                    <a:lnTo>
                      <a:pt x="16" y="329"/>
                    </a:lnTo>
                    <a:lnTo>
                      <a:pt x="16" y="327"/>
                    </a:lnTo>
                    <a:lnTo>
                      <a:pt x="16" y="326"/>
                    </a:lnTo>
                    <a:lnTo>
                      <a:pt x="16" y="325"/>
                    </a:lnTo>
                    <a:lnTo>
                      <a:pt x="16" y="324"/>
                    </a:lnTo>
                    <a:lnTo>
                      <a:pt x="16" y="323"/>
                    </a:lnTo>
                    <a:lnTo>
                      <a:pt x="16" y="321"/>
                    </a:lnTo>
                    <a:lnTo>
                      <a:pt x="16" y="320"/>
                    </a:lnTo>
                    <a:lnTo>
                      <a:pt x="16" y="319"/>
                    </a:lnTo>
                    <a:lnTo>
                      <a:pt x="16" y="318"/>
                    </a:lnTo>
                    <a:lnTo>
                      <a:pt x="16" y="317"/>
                    </a:lnTo>
                    <a:lnTo>
                      <a:pt x="16" y="315"/>
                    </a:lnTo>
                    <a:lnTo>
                      <a:pt x="16" y="314"/>
                    </a:lnTo>
                    <a:lnTo>
                      <a:pt x="16" y="313"/>
                    </a:lnTo>
                    <a:lnTo>
                      <a:pt x="16" y="312"/>
                    </a:lnTo>
                    <a:lnTo>
                      <a:pt x="16" y="311"/>
                    </a:lnTo>
                    <a:lnTo>
                      <a:pt x="16" y="309"/>
                    </a:lnTo>
                    <a:lnTo>
                      <a:pt x="16" y="308"/>
                    </a:lnTo>
                    <a:lnTo>
                      <a:pt x="16" y="307"/>
                    </a:lnTo>
                    <a:lnTo>
                      <a:pt x="16" y="306"/>
                    </a:lnTo>
                    <a:lnTo>
                      <a:pt x="16" y="305"/>
                    </a:lnTo>
                    <a:lnTo>
                      <a:pt x="16" y="303"/>
                    </a:lnTo>
                    <a:lnTo>
                      <a:pt x="16" y="302"/>
                    </a:lnTo>
                    <a:lnTo>
                      <a:pt x="16" y="301"/>
                    </a:lnTo>
                    <a:lnTo>
                      <a:pt x="16" y="300"/>
                    </a:lnTo>
                    <a:lnTo>
                      <a:pt x="16" y="299"/>
                    </a:lnTo>
                    <a:lnTo>
                      <a:pt x="16" y="297"/>
                    </a:lnTo>
                    <a:lnTo>
                      <a:pt x="16" y="296"/>
                    </a:lnTo>
                    <a:lnTo>
                      <a:pt x="16" y="295"/>
                    </a:lnTo>
                    <a:lnTo>
                      <a:pt x="16" y="294"/>
                    </a:lnTo>
                    <a:lnTo>
                      <a:pt x="16" y="293"/>
                    </a:lnTo>
                    <a:lnTo>
                      <a:pt x="16" y="291"/>
                    </a:lnTo>
                    <a:lnTo>
                      <a:pt x="16" y="290"/>
                    </a:lnTo>
                    <a:lnTo>
                      <a:pt x="16" y="289"/>
                    </a:lnTo>
                    <a:lnTo>
                      <a:pt x="16" y="288"/>
                    </a:lnTo>
                    <a:lnTo>
                      <a:pt x="16" y="287"/>
                    </a:lnTo>
                    <a:lnTo>
                      <a:pt x="16" y="285"/>
                    </a:lnTo>
                    <a:lnTo>
                      <a:pt x="16" y="284"/>
                    </a:lnTo>
                    <a:lnTo>
                      <a:pt x="16" y="283"/>
                    </a:lnTo>
                    <a:lnTo>
                      <a:pt x="16" y="282"/>
                    </a:lnTo>
                    <a:lnTo>
                      <a:pt x="16" y="281"/>
                    </a:lnTo>
                    <a:lnTo>
                      <a:pt x="16" y="279"/>
                    </a:lnTo>
                    <a:lnTo>
                      <a:pt x="16" y="278"/>
                    </a:lnTo>
                    <a:lnTo>
                      <a:pt x="16" y="277"/>
                    </a:lnTo>
                    <a:lnTo>
                      <a:pt x="16" y="276"/>
                    </a:lnTo>
                    <a:lnTo>
                      <a:pt x="16" y="275"/>
                    </a:lnTo>
                    <a:lnTo>
                      <a:pt x="16" y="273"/>
                    </a:lnTo>
                    <a:lnTo>
                      <a:pt x="16" y="272"/>
                    </a:lnTo>
                    <a:lnTo>
                      <a:pt x="16" y="271"/>
                    </a:lnTo>
                    <a:lnTo>
                      <a:pt x="16" y="270"/>
                    </a:lnTo>
                    <a:lnTo>
                      <a:pt x="16" y="269"/>
                    </a:lnTo>
                    <a:lnTo>
                      <a:pt x="16" y="267"/>
                    </a:lnTo>
                    <a:lnTo>
                      <a:pt x="17" y="266"/>
                    </a:lnTo>
                    <a:lnTo>
                      <a:pt x="17" y="265"/>
                    </a:lnTo>
                    <a:lnTo>
                      <a:pt x="17" y="264"/>
                    </a:lnTo>
                    <a:lnTo>
                      <a:pt x="17" y="263"/>
                    </a:lnTo>
                    <a:lnTo>
                      <a:pt x="17" y="261"/>
                    </a:lnTo>
                    <a:lnTo>
                      <a:pt x="17" y="260"/>
                    </a:lnTo>
                    <a:lnTo>
                      <a:pt x="17" y="259"/>
                    </a:lnTo>
                    <a:lnTo>
                      <a:pt x="17" y="258"/>
                    </a:lnTo>
                    <a:lnTo>
                      <a:pt x="17" y="257"/>
                    </a:lnTo>
                    <a:lnTo>
                      <a:pt x="17" y="255"/>
                    </a:lnTo>
                    <a:lnTo>
                      <a:pt x="17" y="254"/>
                    </a:lnTo>
                    <a:lnTo>
                      <a:pt x="17" y="253"/>
                    </a:lnTo>
                    <a:lnTo>
                      <a:pt x="17" y="252"/>
                    </a:lnTo>
                    <a:lnTo>
                      <a:pt x="17" y="251"/>
                    </a:lnTo>
                    <a:lnTo>
                      <a:pt x="17" y="249"/>
                    </a:lnTo>
                    <a:lnTo>
                      <a:pt x="17" y="248"/>
                    </a:lnTo>
                    <a:lnTo>
                      <a:pt x="17" y="247"/>
                    </a:lnTo>
                    <a:lnTo>
                      <a:pt x="17" y="246"/>
                    </a:lnTo>
                    <a:lnTo>
                      <a:pt x="17" y="245"/>
                    </a:lnTo>
                    <a:lnTo>
                      <a:pt x="17" y="243"/>
                    </a:lnTo>
                    <a:lnTo>
                      <a:pt x="17" y="242"/>
                    </a:lnTo>
                    <a:lnTo>
                      <a:pt x="17" y="241"/>
                    </a:lnTo>
                    <a:lnTo>
                      <a:pt x="17" y="240"/>
                    </a:lnTo>
                    <a:lnTo>
                      <a:pt x="17" y="239"/>
                    </a:lnTo>
                    <a:lnTo>
                      <a:pt x="17" y="237"/>
                    </a:lnTo>
                    <a:lnTo>
                      <a:pt x="17" y="236"/>
                    </a:lnTo>
                    <a:lnTo>
                      <a:pt x="17" y="235"/>
                    </a:lnTo>
                    <a:lnTo>
                      <a:pt x="17" y="234"/>
                    </a:lnTo>
                    <a:lnTo>
                      <a:pt x="17" y="233"/>
                    </a:lnTo>
                    <a:lnTo>
                      <a:pt x="17" y="231"/>
                    </a:lnTo>
                    <a:lnTo>
                      <a:pt x="17" y="230"/>
                    </a:lnTo>
                    <a:lnTo>
                      <a:pt x="17" y="229"/>
                    </a:lnTo>
                    <a:lnTo>
                      <a:pt x="17" y="228"/>
                    </a:lnTo>
                    <a:lnTo>
                      <a:pt x="17" y="227"/>
                    </a:lnTo>
                    <a:lnTo>
                      <a:pt x="17" y="225"/>
                    </a:lnTo>
                    <a:lnTo>
                      <a:pt x="17" y="224"/>
                    </a:lnTo>
                    <a:lnTo>
                      <a:pt x="17" y="223"/>
                    </a:lnTo>
                    <a:lnTo>
                      <a:pt x="17" y="222"/>
                    </a:lnTo>
                    <a:lnTo>
                      <a:pt x="17" y="221"/>
                    </a:lnTo>
                    <a:lnTo>
                      <a:pt x="17" y="219"/>
                    </a:lnTo>
                    <a:lnTo>
                      <a:pt x="17" y="218"/>
                    </a:lnTo>
                    <a:lnTo>
                      <a:pt x="17" y="217"/>
                    </a:lnTo>
                    <a:lnTo>
                      <a:pt x="17" y="216"/>
                    </a:lnTo>
                    <a:lnTo>
                      <a:pt x="17" y="215"/>
                    </a:lnTo>
                    <a:lnTo>
                      <a:pt x="17" y="213"/>
                    </a:lnTo>
                    <a:lnTo>
                      <a:pt x="17" y="212"/>
                    </a:lnTo>
                    <a:lnTo>
                      <a:pt x="17" y="211"/>
                    </a:lnTo>
                    <a:lnTo>
                      <a:pt x="17" y="210"/>
                    </a:lnTo>
                    <a:lnTo>
                      <a:pt x="17" y="209"/>
                    </a:lnTo>
                    <a:lnTo>
                      <a:pt x="17" y="207"/>
                    </a:lnTo>
                    <a:lnTo>
                      <a:pt x="17" y="206"/>
                    </a:lnTo>
                    <a:lnTo>
                      <a:pt x="17" y="205"/>
                    </a:lnTo>
                    <a:lnTo>
                      <a:pt x="17" y="204"/>
                    </a:lnTo>
                    <a:lnTo>
                      <a:pt x="17" y="203"/>
                    </a:lnTo>
                    <a:lnTo>
                      <a:pt x="17" y="201"/>
                    </a:lnTo>
                    <a:lnTo>
                      <a:pt x="17" y="200"/>
                    </a:lnTo>
                    <a:lnTo>
                      <a:pt x="17" y="199"/>
                    </a:lnTo>
                    <a:lnTo>
                      <a:pt x="17" y="198"/>
                    </a:lnTo>
                    <a:lnTo>
                      <a:pt x="17" y="197"/>
                    </a:lnTo>
                    <a:lnTo>
                      <a:pt x="17" y="195"/>
                    </a:lnTo>
                    <a:lnTo>
                      <a:pt x="17" y="194"/>
                    </a:lnTo>
                    <a:lnTo>
                      <a:pt x="17" y="193"/>
                    </a:lnTo>
                    <a:lnTo>
                      <a:pt x="17" y="192"/>
                    </a:lnTo>
                    <a:lnTo>
                      <a:pt x="17" y="191"/>
                    </a:lnTo>
                    <a:lnTo>
                      <a:pt x="17" y="189"/>
                    </a:lnTo>
                    <a:lnTo>
                      <a:pt x="18" y="188"/>
                    </a:lnTo>
                    <a:lnTo>
                      <a:pt x="18" y="187"/>
                    </a:lnTo>
                    <a:lnTo>
                      <a:pt x="18" y="186"/>
                    </a:lnTo>
                    <a:lnTo>
                      <a:pt x="18" y="185"/>
                    </a:lnTo>
                    <a:lnTo>
                      <a:pt x="18" y="183"/>
                    </a:lnTo>
                    <a:lnTo>
                      <a:pt x="18" y="182"/>
                    </a:lnTo>
                    <a:lnTo>
                      <a:pt x="18" y="181"/>
                    </a:lnTo>
                    <a:lnTo>
                      <a:pt x="18" y="180"/>
                    </a:lnTo>
                    <a:lnTo>
                      <a:pt x="18" y="179"/>
                    </a:lnTo>
                    <a:lnTo>
                      <a:pt x="18" y="177"/>
                    </a:lnTo>
                    <a:lnTo>
                      <a:pt x="18" y="176"/>
                    </a:lnTo>
                    <a:lnTo>
                      <a:pt x="18" y="175"/>
                    </a:lnTo>
                    <a:lnTo>
                      <a:pt x="18" y="174"/>
                    </a:lnTo>
                    <a:lnTo>
                      <a:pt x="18" y="173"/>
                    </a:lnTo>
                    <a:lnTo>
                      <a:pt x="18" y="171"/>
                    </a:lnTo>
                    <a:lnTo>
                      <a:pt x="18" y="170"/>
                    </a:lnTo>
                    <a:lnTo>
                      <a:pt x="18" y="169"/>
                    </a:lnTo>
                    <a:lnTo>
                      <a:pt x="18" y="168"/>
                    </a:lnTo>
                    <a:lnTo>
                      <a:pt x="18" y="167"/>
                    </a:lnTo>
                    <a:lnTo>
                      <a:pt x="18" y="165"/>
                    </a:lnTo>
                    <a:lnTo>
                      <a:pt x="18" y="164"/>
                    </a:lnTo>
                    <a:lnTo>
                      <a:pt x="18" y="163"/>
                    </a:lnTo>
                    <a:lnTo>
                      <a:pt x="18" y="162"/>
                    </a:lnTo>
                    <a:lnTo>
                      <a:pt x="18" y="161"/>
                    </a:lnTo>
                    <a:lnTo>
                      <a:pt x="18" y="159"/>
                    </a:lnTo>
                    <a:lnTo>
                      <a:pt x="18" y="158"/>
                    </a:lnTo>
                    <a:lnTo>
                      <a:pt x="18" y="157"/>
                    </a:lnTo>
                    <a:lnTo>
                      <a:pt x="18" y="156"/>
                    </a:lnTo>
                    <a:lnTo>
                      <a:pt x="18" y="155"/>
                    </a:lnTo>
                    <a:lnTo>
                      <a:pt x="18" y="153"/>
                    </a:lnTo>
                    <a:lnTo>
                      <a:pt x="18" y="152"/>
                    </a:lnTo>
                    <a:lnTo>
                      <a:pt x="18" y="151"/>
                    </a:lnTo>
                    <a:lnTo>
                      <a:pt x="18" y="150"/>
                    </a:lnTo>
                    <a:lnTo>
                      <a:pt x="18" y="149"/>
                    </a:lnTo>
                    <a:lnTo>
                      <a:pt x="18" y="148"/>
                    </a:lnTo>
                    <a:lnTo>
                      <a:pt x="18" y="146"/>
                    </a:lnTo>
                    <a:lnTo>
                      <a:pt x="18" y="145"/>
                    </a:lnTo>
                    <a:lnTo>
                      <a:pt x="18" y="144"/>
                    </a:lnTo>
                    <a:lnTo>
                      <a:pt x="18" y="143"/>
                    </a:lnTo>
                    <a:lnTo>
                      <a:pt x="18" y="142"/>
                    </a:lnTo>
                    <a:lnTo>
                      <a:pt x="18" y="140"/>
                    </a:lnTo>
                    <a:lnTo>
                      <a:pt x="18" y="139"/>
                    </a:lnTo>
                    <a:lnTo>
                      <a:pt x="18" y="138"/>
                    </a:lnTo>
                    <a:lnTo>
                      <a:pt x="18" y="137"/>
                    </a:lnTo>
                    <a:lnTo>
                      <a:pt x="18" y="136"/>
                    </a:lnTo>
                    <a:lnTo>
                      <a:pt x="18" y="134"/>
                    </a:lnTo>
                    <a:lnTo>
                      <a:pt x="18" y="133"/>
                    </a:lnTo>
                    <a:lnTo>
                      <a:pt x="18" y="132"/>
                    </a:lnTo>
                    <a:lnTo>
                      <a:pt x="18" y="131"/>
                    </a:lnTo>
                    <a:lnTo>
                      <a:pt x="18" y="130"/>
                    </a:lnTo>
                    <a:lnTo>
                      <a:pt x="18" y="128"/>
                    </a:lnTo>
                    <a:lnTo>
                      <a:pt x="18" y="127"/>
                    </a:lnTo>
                    <a:lnTo>
                      <a:pt x="18" y="126"/>
                    </a:lnTo>
                    <a:lnTo>
                      <a:pt x="18" y="125"/>
                    </a:lnTo>
                    <a:lnTo>
                      <a:pt x="18" y="124"/>
                    </a:lnTo>
                    <a:lnTo>
                      <a:pt x="18" y="122"/>
                    </a:lnTo>
                    <a:lnTo>
                      <a:pt x="18" y="121"/>
                    </a:lnTo>
                    <a:lnTo>
                      <a:pt x="18" y="120"/>
                    </a:lnTo>
                    <a:lnTo>
                      <a:pt x="18" y="119"/>
                    </a:lnTo>
                    <a:lnTo>
                      <a:pt x="18" y="118"/>
                    </a:lnTo>
                    <a:lnTo>
                      <a:pt x="18" y="116"/>
                    </a:lnTo>
                    <a:lnTo>
                      <a:pt x="18" y="115"/>
                    </a:lnTo>
                    <a:lnTo>
                      <a:pt x="18" y="114"/>
                    </a:lnTo>
                    <a:lnTo>
                      <a:pt x="18" y="113"/>
                    </a:lnTo>
                    <a:lnTo>
                      <a:pt x="18" y="112"/>
                    </a:lnTo>
                    <a:lnTo>
                      <a:pt x="18" y="110"/>
                    </a:lnTo>
                    <a:lnTo>
                      <a:pt x="18" y="109"/>
                    </a:lnTo>
                    <a:lnTo>
                      <a:pt x="18" y="108"/>
                    </a:lnTo>
                    <a:lnTo>
                      <a:pt x="18" y="107"/>
                    </a:lnTo>
                    <a:lnTo>
                      <a:pt x="20" y="106"/>
                    </a:lnTo>
                    <a:lnTo>
                      <a:pt x="20" y="104"/>
                    </a:lnTo>
                    <a:lnTo>
                      <a:pt x="20" y="103"/>
                    </a:lnTo>
                    <a:lnTo>
                      <a:pt x="20" y="102"/>
                    </a:lnTo>
                    <a:lnTo>
                      <a:pt x="20" y="101"/>
                    </a:lnTo>
                    <a:lnTo>
                      <a:pt x="20" y="100"/>
                    </a:lnTo>
                    <a:lnTo>
                      <a:pt x="20" y="98"/>
                    </a:lnTo>
                    <a:lnTo>
                      <a:pt x="20" y="97"/>
                    </a:lnTo>
                    <a:lnTo>
                      <a:pt x="20" y="96"/>
                    </a:lnTo>
                    <a:lnTo>
                      <a:pt x="20" y="95"/>
                    </a:lnTo>
                    <a:lnTo>
                      <a:pt x="20" y="94"/>
                    </a:lnTo>
                    <a:lnTo>
                      <a:pt x="20" y="92"/>
                    </a:lnTo>
                    <a:lnTo>
                      <a:pt x="20" y="91"/>
                    </a:lnTo>
                    <a:lnTo>
                      <a:pt x="20" y="90"/>
                    </a:lnTo>
                    <a:lnTo>
                      <a:pt x="20" y="89"/>
                    </a:lnTo>
                    <a:lnTo>
                      <a:pt x="20" y="88"/>
                    </a:lnTo>
                    <a:lnTo>
                      <a:pt x="20" y="86"/>
                    </a:lnTo>
                    <a:lnTo>
                      <a:pt x="20" y="85"/>
                    </a:lnTo>
                    <a:lnTo>
                      <a:pt x="20" y="84"/>
                    </a:lnTo>
                    <a:lnTo>
                      <a:pt x="20" y="83"/>
                    </a:lnTo>
                    <a:lnTo>
                      <a:pt x="20" y="82"/>
                    </a:lnTo>
                    <a:lnTo>
                      <a:pt x="20" y="80"/>
                    </a:lnTo>
                    <a:lnTo>
                      <a:pt x="20" y="79"/>
                    </a:lnTo>
                    <a:lnTo>
                      <a:pt x="20" y="78"/>
                    </a:lnTo>
                    <a:lnTo>
                      <a:pt x="20" y="77"/>
                    </a:lnTo>
                    <a:lnTo>
                      <a:pt x="20" y="76"/>
                    </a:lnTo>
                    <a:lnTo>
                      <a:pt x="20" y="74"/>
                    </a:lnTo>
                    <a:lnTo>
                      <a:pt x="20" y="73"/>
                    </a:lnTo>
                    <a:lnTo>
                      <a:pt x="20" y="72"/>
                    </a:lnTo>
                    <a:lnTo>
                      <a:pt x="20" y="71"/>
                    </a:lnTo>
                    <a:lnTo>
                      <a:pt x="20" y="70"/>
                    </a:lnTo>
                    <a:lnTo>
                      <a:pt x="20" y="68"/>
                    </a:lnTo>
                    <a:lnTo>
                      <a:pt x="20" y="67"/>
                    </a:lnTo>
                    <a:lnTo>
                      <a:pt x="20" y="66"/>
                    </a:lnTo>
                    <a:lnTo>
                      <a:pt x="20" y="65"/>
                    </a:lnTo>
                    <a:lnTo>
                      <a:pt x="20" y="64"/>
                    </a:lnTo>
                    <a:lnTo>
                      <a:pt x="20" y="62"/>
                    </a:lnTo>
                    <a:lnTo>
                      <a:pt x="20" y="61"/>
                    </a:lnTo>
                    <a:lnTo>
                      <a:pt x="20" y="60"/>
                    </a:lnTo>
                    <a:lnTo>
                      <a:pt x="20" y="59"/>
                    </a:lnTo>
                    <a:lnTo>
                      <a:pt x="20" y="58"/>
                    </a:lnTo>
                    <a:lnTo>
                      <a:pt x="20" y="55"/>
                    </a:lnTo>
                    <a:lnTo>
                      <a:pt x="20" y="54"/>
                    </a:lnTo>
                    <a:lnTo>
                      <a:pt x="20" y="53"/>
                    </a:lnTo>
                    <a:lnTo>
                      <a:pt x="20" y="52"/>
                    </a:lnTo>
                    <a:lnTo>
                      <a:pt x="20" y="50"/>
                    </a:lnTo>
                    <a:lnTo>
                      <a:pt x="20" y="49"/>
                    </a:lnTo>
                    <a:lnTo>
                      <a:pt x="20" y="48"/>
                    </a:lnTo>
                    <a:lnTo>
                      <a:pt x="20" y="47"/>
                    </a:lnTo>
                    <a:lnTo>
                      <a:pt x="20" y="46"/>
                    </a:lnTo>
                    <a:lnTo>
                      <a:pt x="20" y="44"/>
                    </a:lnTo>
                    <a:lnTo>
                      <a:pt x="20" y="43"/>
                    </a:lnTo>
                    <a:lnTo>
                      <a:pt x="20" y="42"/>
                    </a:lnTo>
                    <a:lnTo>
                      <a:pt x="20" y="41"/>
                    </a:lnTo>
                    <a:lnTo>
                      <a:pt x="20" y="40"/>
                    </a:lnTo>
                    <a:lnTo>
                      <a:pt x="20" y="38"/>
                    </a:lnTo>
                    <a:lnTo>
                      <a:pt x="20" y="37"/>
                    </a:lnTo>
                    <a:lnTo>
                      <a:pt x="20" y="36"/>
                    </a:lnTo>
                    <a:lnTo>
                      <a:pt x="20" y="35"/>
                    </a:lnTo>
                    <a:lnTo>
                      <a:pt x="20" y="34"/>
                    </a:lnTo>
                    <a:lnTo>
                      <a:pt x="20" y="32"/>
                    </a:lnTo>
                    <a:lnTo>
                      <a:pt x="20" y="31"/>
                    </a:lnTo>
                    <a:lnTo>
                      <a:pt x="20" y="30"/>
                    </a:lnTo>
                    <a:lnTo>
                      <a:pt x="20" y="29"/>
                    </a:lnTo>
                    <a:lnTo>
                      <a:pt x="20" y="28"/>
                    </a:lnTo>
                    <a:lnTo>
                      <a:pt x="20" y="26"/>
                    </a:lnTo>
                    <a:lnTo>
                      <a:pt x="20" y="25"/>
                    </a:lnTo>
                    <a:lnTo>
                      <a:pt x="20" y="24"/>
                    </a:lnTo>
                    <a:lnTo>
                      <a:pt x="20" y="23"/>
                    </a:lnTo>
                    <a:lnTo>
                      <a:pt x="20" y="22"/>
                    </a:lnTo>
                    <a:lnTo>
                      <a:pt x="20" y="20"/>
                    </a:lnTo>
                    <a:lnTo>
                      <a:pt x="21" y="19"/>
                    </a:lnTo>
                    <a:lnTo>
                      <a:pt x="21" y="17"/>
                    </a:lnTo>
                    <a:lnTo>
                      <a:pt x="21" y="16"/>
                    </a:lnTo>
                    <a:lnTo>
                      <a:pt x="21" y="14"/>
                    </a:lnTo>
                    <a:lnTo>
                      <a:pt x="21" y="13"/>
                    </a:lnTo>
                    <a:lnTo>
                      <a:pt x="21" y="12"/>
                    </a:lnTo>
                    <a:lnTo>
                      <a:pt x="21" y="11"/>
                    </a:lnTo>
                    <a:lnTo>
                      <a:pt x="21" y="10"/>
                    </a:lnTo>
                    <a:lnTo>
                      <a:pt x="21" y="8"/>
                    </a:lnTo>
                    <a:lnTo>
                      <a:pt x="21" y="7"/>
                    </a:lnTo>
                    <a:lnTo>
                      <a:pt x="21" y="6"/>
                    </a:lnTo>
                    <a:lnTo>
                      <a:pt x="21" y="5"/>
                    </a:lnTo>
                    <a:lnTo>
                      <a:pt x="21" y="4"/>
                    </a:lnTo>
                    <a:lnTo>
                      <a:pt x="21" y="2"/>
                    </a:lnTo>
                    <a:lnTo>
                      <a:pt x="21" y="1"/>
                    </a:lnTo>
                    <a:lnTo>
                      <a:pt x="21" y="0"/>
                    </a:lnTo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5"/>
              </a:lnRef>
              <a:fillRef idx="0">
                <a:schemeClr val="accent5"/>
              </a:fillRef>
              <a:effectRef idx="1">
                <a:schemeClr val="accent5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en-US"/>
              </a:p>
            </p:txBody>
          </p:sp>
          <p:sp>
            <p:nvSpPr>
              <p:cNvPr id="94" name="Freeform 23"/>
              <p:cNvSpPr>
                <a:spLocks/>
              </p:cNvSpPr>
              <p:nvPr/>
            </p:nvSpPr>
            <p:spPr bwMode="auto">
              <a:xfrm>
                <a:off x="3089" y="1328"/>
                <a:ext cx="17" cy="548"/>
              </a:xfrm>
              <a:custGeom>
                <a:avLst/>
                <a:gdLst>
                  <a:gd name="T0" fmla="*/ 0 w 17"/>
                  <a:gd name="T1" fmla="*/ 535 h 548"/>
                  <a:gd name="T2" fmla="*/ 0 w 17"/>
                  <a:gd name="T3" fmla="*/ 522 h 548"/>
                  <a:gd name="T4" fmla="*/ 0 w 17"/>
                  <a:gd name="T5" fmla="*/ 507 h 548"/>
                  <a:gd name="T6" fmla="*/ 0 w 17"/>
                  <a:gd name="T7" fmla="*/ 493 h 548"/>
                  <a:gd name="T8" fmla="*/ 0 w 17"/>
                  <a:gd name="T9" fmla="*/ 480 h 548"/>
                  <a:gd name="T10" fmla="*/ 1 w 17"/>
                  <a:gd name="T11" fmla="*/ 465 h 548"/>
                  <a:gd name="T12" fmla="*/ 1 w 17"/>
                  <a:gd name="T13" fmla="*/ 451 h 548"/>
                  <a:gd name="T14" fmla="*/ 1 w 17"/>
                  <a:gd name="T15" fmla="*/ 436 h 548"/>
                  <a:gd name="T16" fmla="*/ 1 w 17"/>
                  <a:gd name="T17" fmla="*/ 422 h 548"/>
                  <a:gd name="T18" fmla="*/ 1 w 17"/>
                  <a:gd name="T19" fmla="*/ 409 h 548"/>
                  <a:gd name="T20" fmla="*/ 1 w 17"/>
                  <a:gd name="T21" fmla="*/ 394 h 548"/>
                  <a:gd name="T22" fmla="*/ 2 w 17"/>
                  <a:gd name="T23" fmla="*/ 380 h 548"/>
                  <a:gd name="T24" fmla="*/ 2 w 17"/>
                  <a:gd name="T25" fmla="*/ 366 h 548"/>
                  <a:gd name="T26" fmla="*/ 2 w 17"/>
                  <a:gd name="T27" fmla="*/ 352 h 548"/>
                  <a:gd name="T28" fmla="*/ 2 w 17"/>
                  <a:gd name="T29" fmla="*/ 338 h 548"/>
                  <a:gd name="T30" fmla="*/ 2 w 17"/>
                  <a:gd name="T31" fmla="*/ 324 h 548"/>
                  <a:gd name="T32" fmla="*/ 2 w 17"/>
                  <a:gd name="T33" fmla="*/ 310 h 548"/>
                  <a:gd name="T34" fmla="*/ 2 w 17"/>
                  <a:gd name="T35" fmla="*/ 297 h 548"/>
                  <a:gd name="T36" fmla="*/ 3 w 17"/>
                  <a:gd name="T37" fmla="*/ 283 h 548"/>
                  <a:gd name="T38" fmla="*/ 3 w 17"/>
                  <a:gd name="T39" fmla="*/ 270 h 548"/>
                  <a:gd name="T40" fmla="*/ 3 w 17"/>
                  <a:gd name="T41" fmla="*/ 256 h 548"/>
                  <a:gd name="T42" fmla="*/ 3 w 17"/>
                  <a:gd name="T43" fmla="*/ 243 h 548"/>
                  <a:gd name="T44" fmla="*/ 3 w 17"/>
                  <a:gd name="T45" fmla="*/ 230 h 548"/>
                  <a:gd name="T46" fmla="*/ 3 w 17"/>
                  <a:gd name="T47" fmla="*/ 217 h 548"/>
                  <a:gd name="T48" fmla="*/ 5 w 17"/>
                  <a:gd name="T49" fmla="*/ 204 h 548"/>
                  <a:gd name="T50" fmla="*/ 5 w 17"/>
                  <a:gd name="T51" fmla="*/ 190 h 548"/>
                  <a:gd name="T52" fmla="*/ 5 w 17"/>
                  <a:gd name="T53" fmla="*/ 177 h 548"/>
                  <a:gd name="T54" fmla="*/ 5 w 17"/>
                  <a:gd name="T55" fmla="*/ 164 h 548"/>
                  <a:gd name="T56" fmla="*/ 5 w 17"/>
                  <a:gd name="T57" fmla="*/ 151 h 548"/>
                  <a:gd name="T58" fmla="*/ 5 w 17"/>
                  <a:gd name="T59" fmla="*/ 138 h 548"/>
                  <a:gd name="T60" fmla="*/ 6 w 17"/>
                  <a:gd name="T61" fmla="*/ 126 h 548"/>
                  <a:gd name="T62" fmla="*/ 6 w 17"/>
                  <a:gd name="T63" fmla="*/ 112 h 548"/>
                  <a:gd name="T64" fmla="*/ 6 w 17"/>
                  <a:gd name="T65" fmla="*/ 99 h 548"/>
                  <a:gd name="T66" fmla="*/ 6 w 17"/>
                  <a:gd name="T67" fmla="*/ 86 h 548"/>
                  <a:gd name="T68" fmla="*/ 6 w 17"/>
                  <a:gd name="T69" fmla="*/ 73 h 548"/>
                  <a:gd name="T70" fmla="*/ 7 w 17"/>
                  <a:gd name="T71" fmla="*/ 60 h 548"/>
                  <a:gd name="T72" fmla="*/ 7 w 17"/>
                  <a:gd name="T73" fmla="*/ 46 h 548"/>
                  <a:gd name="T74" fmla="*/ 7 w 17"/>
                  <a:gd name="T75" fmla="*/ 33 h 548"/>
                  <a:gd name="T76" fmla="*/ 8 w 17"/>
                  <a:gd name="T77" fmla="*/ 21 h 548"/>
                  <a:gd name="T78" fmla="*/ 8 w 17"/>
                  <a:gd name="T79" fmla="*/ 8 h 548"/>
                  <a:gd name="T80" fmla="*/ 9 w 17"/>
                  <a:gd name="T81" fmla="*/ 3 h 548"/>
                  <a:gd name="T82" fmla="*/ 11 w 17"/>
                  <a:gd name="T83" fmla="*/ 15 h 548"/>
                  <a:gd name="T84" fmla="*/ 12 w 17"/>
                  <a:gd name="T85" fmla="*/ 27 h 548"/>
                  <a:gd name="T86" fmla="*/ 12 w 17"/>
                  <a:gd name="T87" fmla="*/ 40 h 548"/>
                  <a:gd name="T88" fmla="*/ 12 w 17"/>
                  <a:gd name="T89" fmla="*/ 54 h 548"/>
                  <a:gd name="T90" fmla="*/ 12 w 17"/>
                  <a:gd name="T91" fmla="*/ 67 h 548"/>
                  <a:gd name="T92" fmla="*/ 13 w 17"/>
                  <a:gd name="T93" fmla="*/ 80 h 548"/>
                  <a:gd name="T94" fmla="*/ 13 w 17"/>
                  <a:gd name="T95" fmla="*/ 93 h 548"/>
                  <a:gd name="T96" fmla="*/ 13 w 17"/>
                  <a:gd name="T97" fmla="*/ 106 h 548"/>
                  <a:gd name="T98" fmla="*/ 13 w 17"/>
                  <a:gd name="T99" fmla="*/ 120 h 548"/>
                  <a:gd name="T100" fmla="*/ 14 w 17"/>
                  <a:gd name="T101" fmla="*/ 132 h 548"/>
                  <a:gd name="T102" fmla="*/ 14 w 17"/>
                  <a:gd name="T103" fmla="*/ 145 h 548"/>
                  <a:gd name="T104" fmla="*/ 14 w 17"/>
                  <a:gd name="T105" fmla="*/ 158 h 548"/>
                  <a:gd name="T106" fmla="*/ 14 w 17"/>
                  <a:gd name="T107" fmla="*/ 171 h 548"/>
                  <a:gd name="T108" fmla="*/ 14 w 17"/>
                  <a:gd name="T109" fmla="*/ 184 h 548"/>
                  <a:gd name="T110" fmla="*/ 14 w 17"/>
                  <a:gd name="T111" fmla="*/ 198 h 548"/>
                  <a:gd name="T112" fmla="*/ 15 w 17"/>
                  <a:gd name="T113" fmla="*/ 211 h 548"/>
                  <a:gd name="T114" fmla="*/ 15 w 17"/>
                  <a:gd name="T115" fmla="*/ 224 h 548"/>
                  <a:gd name="T116" fmla="*/ 15 w 17"/>
                  <a:gd name="T117" fmla="*/ 237 h 548"/>
                  <a:gd name="T118" fmla="*/ 15 w 17"/>
                  <a:gd name="T119" fmla="*/ 250 h 548"/>
                  <a:gd name="T120" fmla="*/ 15 w 17"/>
                  <a:gd name="T121" fmla="*/ 264 h 548"/>
                  <a:gd name="T122" fmla="*/ 15 w 17"/>
                  <a:gd name="T123" fmla="*/ 277 h 548"/>
                  <a:gd name="T124" fmla="*/ 15 w 17"/>
                  <a:gd name="T125" fmla="*/ 290 h 548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60000 65536"/>
                  <a:gd name="T187" fmla="*/ 0 60000 65536"/>
                  <a:gd name="T188" fmla="*/ 0 60000 65536"/>
                  <a:gd name="T189" fmla="*/ 0 w 17"/>
                  <a:gd name="T190" fmla="*/ 0 h 548"/>
                  <a:gd name="T191" fmla="*/ 17 w 17"/>
                  <a:gd name="T192" fmla="*/ 548 h 548"/>
                </a:gdLst>
                <a:ahLst/>
                <a:cxnLst>
                  <a:cxn ang="T126">
                    <a:pos x="T0" y="T1"/>
                  </a:cxn>
                  <a:cxn ang="T127">
                    <a:pos x="T2" y="T3"/>
                  </a:cxn>
                  <a:cxn ang="T128">
                    <a:pos x="T4" y="T5"/>
                  </a:cxn>
                  <a:cxn ang="T129">
                    <a:pos x="T6" y="T7"/>
                  </a:cxn>
                  <a:cxn ang="T130">
                    <a:pos x="T8" y="T9"/>
                  </a:cxn>
                  <a:cxn ang="T131">
                    <a:pos x="T10" y="T11"/>
                  </a:cxn>
                  <a:cxn ang="T132">
                    <a:pos x="T12" y="T13"/>
                  </a:cxn>
                  <a:cxn ang="T133">
                    <a:pos x="T14" y="T15"/>
                  </a:cxn>
                  <a:cxn ang="T134">
                    <a:pos x="T16" y="T17"/>
                  </a:cxn>
                  <a:cxn ang="T135">
                    <a:pos x="T18" y="T19"/>
                  </a:cxn>
                  <a:cxn ang="T136">
                    <a:pos x="T20" y="T21"/>
                  </a:cxn>
                  <a:cxn ang="T137">
                    <a:pos x="T22" y="T23"/>
                  </a:cxn>
                  <a:cxn ang="T138">
                    <a:pos x="T24" y="T25"/>
                  </a:cxn>
                  <a:cxn ang="T139">
                    <a:pos x="T26" y="T27"/>
                  </a:cxn>
                  <a:cxn ang="T140">
                    <a:pos x="T28" y="T29"/>
                  </a:cxn>
                  <a:cxn ang="T141">
                    <a:pos x="T30" y="T31"/>
                  </a:cxn>
                  <a:cxn ang="T142">
                    <a:pos x="T32" y="T33"/>
                  </a:cxn>
                  <a:cxn ang="T143">
                    <a:pos x="T34" y="T35"/>
                  </a:cxn>
                  <a:cxn ang="T144">
                    <a:pos x="T36" y="T37"/>
                  </a:cxn>
                  <a:cxn ang="T145">
                    <a:pos x="T38" y="T39"/>
                  </a:cxn>
                  <a:cxn ang="T146">
                    <a:pos x="T40" y="T41"/>
                  </a:cxn>
                  <a:cxn ang="T147">
                    <a:pos x="T42" y="T43"/>
                  </a:cxn>
                  <a:cxn ang="T148">
                    <a:pos x="T44" y="T45"/>
                  </a:cxn>
                  <a:cxn ang="T149">
                    <a:pos x="T46" y="T47"/>
                  </a:cxn>
                  <a:cxn ang="T150">
                    <a:pos x="T48" y="T49"/>
                  </a:cxn>
                  <a:cxn ang="T151">
                    <a:pos x="T50" y="T51"/>
                  </a:cxn>
                  <a:cxn ang="T152">
                    <a:pos x="T52" y="T53"/>
                  </a:cxn>
                  <a:cxn ang="T153">
                    <a:pos x="T54" y="T55"/>
                  </a:cxn>
                  <a:cxn ang="T154">
                    <a:pos x="T56" y="T57"/>
                  </a:cxn>
                  <a:cxn ang="T155">
                    <a:pos x="T58" y="T59"/>
                  </a:cxn>
                  <a:cxn ang="T156">
                    <a:pos x="T60" y="T61"/>
                  </a:cxn>
                  <a:cxn ang="T157">
                    <a:pos x="T62" y="T63"/>
                  </a:cxn>
                  <a:cxn ang="T158">
                    <a:pos x="T64" y="T65"/>
                  </a:cxn>
                  <a:cxn ang="T159">
                    <a:pos x="T66" y="T67"/>
                  </a:cxn>
                  <a:cxn ang="T160">
                    <a:pos x="T68" y="T69"/>
                  </a:cxn>
                  <a:cxn ang="T161">
                    <a:pos x="T70" y="T71"/>
                  </a:cxn>
                  <a:cxn ang="T162">
                    <a:pos x="T72" y="T73"/>
                  </a:cxn>
                  <a:cxn ang="T163">
                    <a:pos x="T74" y="T75"/>
                  </a:cxn>
                  <a:cxn ang="T164">
                    <a:pos x="T76" y="T77"/>
                  </a:cxn>
                  <a:cxn ang="T165">
                    <a:pos x="T78" y="T79"/>
                  </a:cxn>
                  <a:cxn ang="T166">
                    <a:pos x="T80" y="T81"/>
                  </a:cxn>
                  <a:cxn ang="T167">
                    <a:pos x="T82" y="T83"/>
                  </a:cxn>
                  <a:cxn ang="T168">
                    <a:pos x="T84" y="T85"/>
                  </a:cxn>
                  <a:cxn ang="T169">
                    <a:pos x="T86" y="T87"/>
                  </a:cxn>
                  <a:cxn ang="T170">
                    <a:pos x="T88" y="T89"/>
                  </a:cxn>
                  <a:cxn ang="T171">
                    <a:pos x="T90" y="T91"/>
                  </a:cxn>
                  <a:cxn ang="T172">
                    <a:pos x="T92" y="T93"/>
                  </a:cxn>
                  <a:cxn ang="T173">
                    <a:pos x="T94" y="T95"/>
                  </a:cxn>
                  <a:cxn ang="T174">
                    <a:pos x="T96" y="T97"/>
                  </a:cxn>
                  <a:cxn ang="T175">
                    <a:pos x="T98" y="T99"/>
                  </a:cxn>
                  <a:cxn ang="T176">
                    <a:pos x="T100" y="T101"/>
                  </a:cxn>
                  <a:cxn ang="T177">
                    <a:pos x="T102" y="T103"/>
                  </a:cxn>
                  <a:cxn ang="T178">
                    <a:pos x="T104" y="T105"/>
                  </a:cxn>
                  <a:cxn ang="T179">
                    <a:pos x="T106" y="T107"/>
                  </a:cxn>
                  <a:cxn ang="T180">
                    <a:pos x="T108" y="T109"/>
                  </a:cxn>
                  <a:cxn ang="T181">
                    <a:pos x="T110" y="T111"/>
                  </a:cxn>
                  <a:cxn ang="T182">
                    <a:pos x="T112" y="T113"/>
                  </a:cxn>
                  <a:cxn ang="T183">
                    <a:pos x="T114" y="T115"/>
                  </a:cxn>
                  <a:cxn ang="T184">
                    <a:pos x="T116" y="T117"/>
                  </a:cxn>
                  <a:cxn ang="T185">
                    <a:pos x="T118" y="T119"/>
                  </a:cxn>
                  <a:cxn ang="T186">
                    <a:pos x="T120" y="T121"/>
                  </a:cxn>
                  <a:cxn ang="T187">
                    <a:pos x="T122" y="T123"/>
                  </a:cxn>
                  <a:cxn ang="T188">
                    <a:pos x="T124" y="T125"/>
                  </a:cxn>
                </a:cxnLst>
                <a:rect l="T189" t="T190" r="T191" b="T192"/>
                <a:pathLst>
                  <a:path w="17" h="548">
                    <a:moveTo>
                      <a:pt x="0" y="548"/>
                    </a:moveTo>
                    <a:lnTo>
                      <a:pt x="0" y="547"/>
                    </a:lnTo>
                    <a:lnTo>
                      <a:pt x="0" y="546"/>
                    </a:lnTo>
                    <a:lnTo>
                      <a:pt x="0" y="544"/>
                    </a:lnTo>
                    <a:lnTo>
                      <a:pt x="0" y="543"/>
                    </a:lnTo>
                    <a:lnTo>
                      <a:pt x="0" y="542"/>
                    </a:lnTo>
                    <a:lnTo>
                      <a:pt x="0" y="541"/>
                    </a:lnTo>
                    <a:lnTo>
                      <a:pt x="0" y="538"/>
                    </a:lnTo>
                    <a:lnTo>
                      <a:pt x="0" y="537"/>
                    </a:lnTo>
                    <a:lnTo>
                      <a:pt x="0" y="536"/>
                    </a:lnTo>
                    <a:lnTo>
                      <a:pt x="0" y="535"/>
                    </a:lnTo>
                    <a:lnTo>
                      <a:pt x="0" y="534"/>
                    </a:lnTo>
                    <a:lnTo>
                      <a:pt x="0" y="532"/>
                    </a:lnTo>
                    <a:lnTo>
                      <a:pt x="0" y="531"/>
                    </a:lnTo>
                    <a:lnTo>
                      <a:pt x="0" y="530"/>
                    </a:lnTo>
                    <a:lnTo>
                      <a:pt x="0" y="529"/>
                    </a:lnTo>
                    <a:lnTo>
                      <a:pt x="0" y="528"/>
                    </a:lnTo>
                    <a:lnTo>
                      <a:pt x="0" y="526"/>
                    </a:lnTo>
                    <a:lnTo>
                      <a:pt x="0" y="525"/>
                    </a:lnTo>
                    <a:lnTo>
                      <a:pt x="0" y="524"/>
                    </a:lnTo>
                    <a:lnTo>
                      <a:pt x="0" y="523"/>
                    </a:lnTo>
                    <a:lnTo>
                      <a:pt x="0" y="522"/>
                    </a:lnTo>
                    <a:lnTo>
                      <a:pt x="0" y="520"/>
                    </a:lnTo>
                    <a:lnTo>
                      <a:pt x="0" y="519"/>
                    </a:lnTo>
                    <a:lnTo>
                      <a:pt x="0" y="518"/>
                    </a:lnTo>
                    <a:lnTo>
                      <a:pt x="0" y="516"/>
                    </a:lnTo>
                    <a:lnTo>
                      <a:pt x="0" y="514"/>
                    </a:lnTo>
                    <a:lnTo>
                      <a:pt x="0" y="513"/>
                    </a:lnTo>
                    <a:lnTo>
                      <a:pt x="0" y="512"/>
                    </a:lnTo>
                    <a:lnTo>
                      <a:pt x="0" y="511"/>
                    </a:lnTo>
                    <a:lnTo>
                      <a:pt x="0" y="510"/>
                    </a:lnTo>
                    <a:lnTo>
                      <a:pt x="0" y="508"/>
                    </a:lnTo>
                    <a:lnTo>
                      <a:pt x="0" y="507"/>
                    </a:lnTo>
                    <a:lnTo>
                      <a:pt x="0" y="506"/>
                    </a:lnTo>
                    <a:lnTo>
                      <a:pt x="0" y="505"/>
                    </a:lnTo>
                    <a:lnTo>
                      <a:pt x="0" y="504"/>
                    </a:lnTo>
                    <a:lnTo>
                      <a:pt x="0" y="502"/>
                    </a:lnTo>
                    <a:lnTo>
                      <a:pt x="0" y="501"/>
                    </a:lnTo>
                    <a:lnTo>
                      <a:pt x="0" y="500"/>
                    </a:lnTo>
                    <a:lnTo>
                      <a:pt x="0" y="499"/>
                    </a:lnTo>
                    <a:lnTo>
                      <a:pt x="0" y="498"/>
                    </a:lnTo>
                    <a:lnTo>
                      <a:pt x="0" y="495"/>
                    </a:lnTo>
                    <a:lnTo>
                      <a:pt x="0" y="494"/>
                    </a:lnTo>
                    <a:lnTo>
                      <a:pt x="0" y="493"/>
                    </a:lnTo>
                    <a:lnTo>
                      <a:pt x="0" y="492"/>
                    </a:lnTo>
                    <a:lnTo>
                      <a:pt x="0" y="490"/>
                    </a:lnTo>
                    <a:lnTo>
                      <a:pt x="0" y="489"/>
                    </a:lnTo>
                    <a:lnTo>
                      <a:pt x="0" y="488"/>
                    </a:lnTo>
                    <a:lnTo>
                      <a:pt x="0" y="487"/>
                    </a:lnTo>
                    <a:lnTo>
                      <a:pt x="0" y="486"/>
                    </a:lnTo>
                    <a:lnTo>
                      <a:pt x="0" y="484"/>
                    </a:lnTo>
                    <a:lnTo>
                      <a:pt x="0" y="483"/>
                    </a:lnTo>
                    <a:lnTo>
                      <a:pt x="0" y="482"/>
                    </a:lnTo>
                    <a:lnTo>
                      <a:pt x="0" y="481"/>
                    </a:lnTo>
                    <a:lnTo>
                      <a:pt x="0" y="480"/>
                    </a:lnTo>
                    <a:lnTo>
                      <a:pt x="0" y="478"/>
                    </a:lnTo>
                    <a:lnTo>
                      <a:pt x="0" y="476"/>
                    </a:lnTo>
                    <a:lnTo>
                      <a:pt x="1" y="475"/>
                    </a:lnTo>
                    <a:lnTo>
                      <a:pt x="1" y="474"/>
                    </a:lnTo>
                    <a:lnTo>
                      <a:pt x="1" y="472"/>
                    </a:lnTo>
                    <a:lnTo>
                      <a:pt x="1" y="471"/>
                    </a:lnTo>
                    <a:lnTo>
                      <a:pt x="1" y="470"/>
                    </a:lnTo>
                    <a:lnTo>
                      <a:pt x="1" y="469"/>
                    </a:lnTo>
                    <a:lnTo>
                      <a:pt x="1" y="468"/>
                    </a:lnTo>
                    <a:lnTo>
                      <a:pt x="1" y="466"/>
                    </a:lnTo>
                    <a:lnTo>
                      <a:pt x="1" y="465"/>
                    </a:lnTo>
                    <a:lnTo>
                      <a:pt x="1" y="464"/>
                    </a:lnTo>
                    <a:lnTo>
                      <a:pt x="1" y="463"/>
                    </a:lnTo>
                    <a:lnTo>
                      <a:pt x="1" y="462"/>
                    </a:lnTo>
                    <a:lnTo>
                      <a:pt x="1" y="460"/>
                    </a:lnTo>
                    <a:lnTo>
                      <a:pt x="1" y="458"/>
                    </a:lnTo>
                    <a:lnTo>
                      <a:pt x="1" y="457"/>
                    </a:lnTo>
                    <a:lnTo>
                      <a:pt x="1" y="456"/>
                    </a:lnTo>
                    <a:lnTo>
                      <a:pt x="1" y="454"/>
                    </a:lnTo>
                    <a:lnTo>
                      <a:pt x="1" y="453"/>
                    </a:lnTo>
                    <a:lnTo>
                      <a:pt x="1" y="452"/>
                    </a:lnTo>
                    <a:lnTo>
                      <a:pt x="1" y="451"/>
                    </a:lnTo>
                    <a:lnTo>
                      <a:pt x="1" y="450"/>
                    </a:lnTo>
                    <a:lnTo>
                      <a:pt x="1" y="448"/>
                    </a:lnTo>
                    <a:lnTo>
                      <a:pt x="1" y="447"/>
                    </a:lnTo>
                    <a:lnTo>
                      <a:pt x="1" y="446"/>
                    </a:lnTo>
                    <a:lnTo>
                      <a:pt x="1" y="445"/>
                    </a:lnTo>
                    <a:lnTo>
                      <a:pt x="1" y="444"/>
                    </a:lnTo>
                    <a:lnTo>
                      <a:pt x="1" y="442"/>
                    </a:lnTo>
                    <a:lnTo>
                      <a:pt x="1" y="440"/>
                    </a:lnTo>
                    <a:lnTo>
                      <a:pt x="1" y="439"/>
                    </a:lnTo>
                    <a:lnTo>
                      <a:pt x="1" y="438"/>
                    </a:lnTo>
                    <a:lnTo>
                      <a:pt x="1" y="436"/>
                    </a:lnTo>
                    <a:lnTo>
                      <a:pt x="1" y="435"/>
                    </a:lnTo>
                    <a:lnTo>
                      <a:pt x="1" y="434"/>
                    </a:lnTo>
                    <a:lnTo>
                      <a:pt x="1" y="433"/>
                    </a:lnTo>
                    <a:lnTo>
                      <a:pt x="1" y="432"/>
                    </a:lnTo>
                    <a:lnTo>
                      <a:pt x="1" y="430"/>
                    </a:lnTo>
                    <a:lnTo>
                      <a:pt x="1" y="429"/>
                    </a:lnTo>
                    <a:lnTo>
                      <a:pt x="1" y="428"/>
                    </a:lnTo>
                    <a:lnTo>
                      <a:pt x="1" y="427"/>
                    </a:lnTo>
                    <a:lnTo>
                      <a:pt x="1" y="426"/>
                    </a:lnTo>
                    <a:lnTo>
                      <a:pt x="1" y="423"/>
                    </a:lnTo>
                    <a:lnTo>
                      <a:pt x="1" y="422"/>
                    </a:lnTo>
                    <a:lnTo>
                      <a:pt x="1" y="421"/>
                    </a:lnTo>
                    <a:lnTo>
                      <a:pt x="1" y="420"/>
                    </a:lnTo>
                    <a:lnTo>
                      <a:pt x="1" y="418"/>
                    </a:lnTo>
                    <a:lnTo>
                      <a:pt x="1" y="417"/>
                    </a:lnTo>
                    <a:lnTo>
                      <a:pt x="1" y="416"/>
                    </a:lnTo>
                    <a:lnTo>
                      <a:pt x="1" y="415"/>
                    </a:lnTo>
                    <a:lnTo>
                      <a:pt x="1" y="414"/>
                    </a:lnTo>
                    <a:lnTo>
                      <a:pt x="1" y="412"/>
                    </a:lnTo>
                    <a:lnTo>
                      <a:pt x="1" y="411"/>
                    </a:lnTo>
                    <a:lnTo>
                      <a:pt x="1" y="410"/>
                    </a:lnTo>
                    <a:lnTo>
                      <a:pt x="1" y="409"/>
                    </a:lnTo>
                    <a:lnTo>
                      <a:pt x="1" y="408"/>
                    </a:lnTo>
                    <a:lnTo>
                      <a:pt x="1" y="405"/>
                    </a:lnTo>
                    <a:lnTo>
                      <a:pt x="1" y="404"/>
                    </a:lnTo>
                    <a:lnTo>
                      <a:pt x="1" y="403"/>
                    </a:lnTo>
                    <a:lnTo>
                      <a:pt x="1" y="402"/>
                    </a:lnTo>
                    <a:lnTo>
                      <a:pt x="1" y="400"/>
                    </a:lnTo>
                    <a:lnTo>
                      <a:pt x="1" y="399"/>
                    </a:lnTo>
                    <a:lnTo>
                      <a:pt x="1" y="398"/>
                    </a:lnTo>
                    <a:lnTo>
                      <a:pt x="1" y="397"/>
                    </a:lnTo>
                    <a:lnTo>
                      <a:pt x="1" y="396"/>
                    </a:lnTo>
                    <a:lnTo>
                      <a:pt x="1" y="394"/>
                    </a:lnTo>
                    <a:lnTo>
                      <a:pt x="1" y="393"/>
                    </a:lnTo>
                    <a:lnTo>
                      <a:pt x="1" y="392"/>
                    </a:lnTo>
                    <a:lnTo>
                      <a:pt x="1" y="391"/>
                    </a:lnTo>
                    <a:lnTo>
                      <a:pt x="1" y="390"/>
                    </a:lnTo>
                    <a:lnTo>
                      <a:pt x="1" y="387"/>
                    </a:lnTo>
                    <a:lnTo>
                      <a:pt x="1" y="386"/>
                    </a:lnTo>
                    <a:lnTo>
                      <a:pt x="1" y="385"/>
                    </a:lnTo>
                    <a:lnTo>
                      <a:pt x="1" y="384"/>
                    </a:lnTo>
                    <a:lnTo>
                      <a:pt x="2" y="382"/>
                    </a:lnTo>
                    <a:lnTo>
                      <a:pt x="2" y="381"/>
                    </a:lnTo>
                    <a:lnTo>
                      <a:pt x="2" y="380"/>
                    </a:lnTo>
                    <a:lnTo>
                      <a:pt x="2" y="379"/>
                    </a:lnTo>
                    <a:lnTo>
                      <a:pt x="2" y="378"/>
                    </a:lnTo>
                    <a:lnTo>
                      <a:pt x="2" y="376"/>
                    </a:lnTo>
                    <a:lnTo>
                      <a:pt x="2" y="375"/>
                    </a:lnTo>
                    <a:lnTo>
                      <a:pt x="2" y="374"/>
                    </a:lnTo>
                    <a:lnTo>
                      <a:pt x="2" y="373"/>
                    </a:lnTo>
                    <a:lnTo>
                      <a:pt x="2" y="372"/>
                    </a:lnTo>
                    <a:lnTo>
                      <a:pt x="2" y="370"/>
                    </a:lnTo>
                    <a:lnTo>
                      <a:pt x="2" y="368"/>
                    </a:lnTo>
                    <a:lnTo>
                      <a:pt x="2" y="367"/>
                    </a:lnTo>
                    <a:lnTo>
                      <a:pt x="2" y="366"/>
                    </a:lnTo>
                    <a:lnTo>
                      <a:pt x="2" y="364"/>
                    </a:lnTo>
                    <a:lnTo>
                      <a:pt x="2" y="363"/>
                    </a:lnTo>
                    <a:lnTo>
                      <a:pt x="2" y="362"/>
                    </a:lnTo>
                    <a:lnTo>
                      <a:pt x="2" y="361"/>
                    </a:lnTo>
                    <a:lnTo>
                      <a:pt x="2" y="360"/>
                    </a:lnTo>
                    <a:lnTo>
                      <a:pt x="2" y="358"/>
                    </a:lnTo>
                    <a:lnTo>
                      <a:pt x="2" y="357"/>
                    </a:lnTo>
                    <a:lnTo>
                      <a:pt x="2" y="356"/>
                    </a:lnTo>
                    <a:lnTo>
                      <a:pt x="2" y="355"/>
                    </a:lnTo>
                    <a:lnTo>
                      <a:pt x="2" y="354"/>
                    </a:lnTo>
                    <a:lnTo>
                      <a:pt x="2" y="352"/>
                    </a:lnTo>
                    <a:lnTo>
                      <a:pt x="2" y="351"/>
                    </a:lnTo>
                    <a:lnTo>
                      <a:pt x="2" y="350"/>
                    </a:lnTo>
                    <a:lnTo>
                      <a:pt x="2" y="349"/>
                    </a:lnTo>
                    <a:lnTo>
                      <a:pt x="2" y="346"/>
                    </a:lnTo>
                    <a:lnTo>
                      <a:pt x="2" y="345"/>
                    </a:lnTo>
                    <a:lnTo>
                      <a:pt x="2" y="344"/>
                    </a:lnTo>
                    <a:lnTo>
                      <a:pt x="2" y="343"/>
                    </a:lnTo>
                    <a:lnTo>
                      <a:pt x="2" y="342"/>
                    </a:lnTo>
                    <a:lnTo>
                      <a:pt x="2" y="340"/>
                    </a:lnTo>
                    <a:lnTo>
                      <a:pt x="2" y="339"/>
                    </a:lnTo>
                    <a:lnTo>
                      <a:pt x="2" y="338"/>
                    </a:lnTo>
                    <a:lnTo>
                      <a:pt x="2" y="337"/>
                    </a:lnTo>
                    <a:lnTo>
                      <a:pt x="2" y="336"/>
                    </a:lnTo>
                    <a:lnTo>
                      <a:pt x="2" y="334"/>
                    </a:lnTo>
                    <a:lnTo>
                      <a:pt x="2" y="333"/>
                    </a:lnTo>
                    <a:lnTo>
                      <a:pt x="2" y="332"/>
                    </a:lnTo>
                    <a:lnTo>
                      <a:pt x="2" y="331"/>
                    </a:lnTo>
                    <a:lnTo>
                      <a:pt x="2" y="330"/>
                    </a:lnTo>
                    <a:lnTo>
                      <a:pt x="2" y="328"/>
                    </a:lnTo>
                    <a:lnTo>
                      <a:pt x="2" y="327"/>
                    </a:lnTo>
                    <a:lnTo>
                      <a:pt x="2" y="326"/>
                    </a:lnTo>
                    <a:lnTo>
                      <a:pt x="2" y="324"/>
                    </a:lnTo>
                    <a:lnTo>
                      <a:pt x="2" y="322"/>
                    </a:lnTo>
                    <a:lnTo>
                      <a:pt x="2" y="321"/>
                    </a:lnTo>
                    <a:lnTo>
                      <a:pt x="2" y="320"/>
                    </a:lnTo>
                    <a:lnTo>
                      <a:pt x="2" y="319"/>
                    </a:lnTo>
                    <a:lnTo>
                      <a:pt x="2" y="318"/>
                    </a:lnTo>
                    <a:lnTo>
                      <a:pt x="2" y="316"/>
                    </a:lnTo>
                    <a:lnTo>
                      <a:pt x="2" y="315"/>
                    </a:lnTo>
                    <a:lnTo>
                      <a:pt x="2" y="314"/>
                    </a:lnTo>
                    <a:lnTo>
                      <a:pt x="2" y="313"/>
                    </a:lnTo>
                    <a:lnTo>
                      <a:pt x="2" y="312"/>
                    </a:lnTo>
                    <a:lnTo>
                      <a:pt x="2" y="310"/>
                    </a:lnTo>
                    <a:lnTo>
                      <a:pt x="2" y="309"/>
                    </a:lnTo>
                    <a:lnTo>
                      <a:pt x="2" y="308"/>
                    </a:lnTo>
                    <a:lnTo>
                      <a:pt x="2" y="307"/>
                    </a:lnTo>
                    <a:lnTo>
                      <a:pt x="2" y="306"/>
                    </a:lnTo>
                    <a:lnTo>
                      <a:pt x="2" y="304"/>
                    </a:lnTo>
                    <a:lnTo>
                      <a:pt x="2" y="303"/>
                    </a:lnTo>
                    <a:lnTo>
                      <a:pt x="2" y="302"/>
                    </a:lnTo>
                    <a:lnTo>
                      <a:pt x="2" y="301"/>
                    </a:lnTo>
                    <a:lnTo>
                      <a:pt x="2" y="300"/>
                    </a:lnTo>
                    <a:lnTo>
                      <a:pt x="2" y="298"/>
                    </a:lnTo>
                    <a:lnTo>
                      <a:pt x="2" y="297"/>
                    </a:lnTo>
                    <a:lnTo>
                      <a:pt x="2" y="296"/>
                    </a:lnTo>
                    <a:lnTo>
                      <a:pt x="2" y="295"/>
                    </a:lnTo>
                    <a:lnTo>
                      <a:pt x="3" y="294"/>
                    </a:lnTo>
                    <a:lnTo>
                      <a:pt x="3" y="291"/>
                    </a:lnTo>
                    <a:lnTo>
                      <a:pt x="3" y="290"/>
                    </a:lnTo>
                    <a:lnTo>
                      <a:pt x="3" y="289"/>
                    </a:lnTo>
                    <a:lnTo>
                      <a:pt x="3" y="288"/>
                    </a:lnTo>
                    <a:lnTo>
                      <a:pt x="3" y="286"/>
                    </a:lnTo>
                    <a:lnTo>
                      <a:pt x="3" y="285"/>
                    </a:lnTo>
                    <a:lnTo>
                      <a:pt x="3" y="284"/>
                    </a:lnTo>
                    <a:lnTo>
                      <a:pt x="3" y="283"/>
                    </a:lnTo>
                    <a:lnTo>
                      <a:pt x="3" y="282"/>
                    </a:lnTo>
                    <a:lnTo>
                      <a:pt x="3" y="280"/>
                    </a:lnTo>
                    <a:lnTo>
                      <a:pt x="3" y="279"/>
                    </a:lnTo>
                    <a:lnTo>
                      <a:pt x="3" y="278"/>
                    </a:lnTo>
                    <a:lnTo>
                      <a:pt x="3" y="277"/>
                    </a:lnTo>
                    <a:lnTo>
                      <a:pt x="3" y="276"/>
                    </a:lnTo>
                    <a:lnTo>
                      <a:pt x="3" y="274"/>
                    </a:lnTo>
                    <a:lnTo>
                      <a:pt x="3" y="273"/>
                    </a:lnTo>
                    <a:lnTo>
                      <a:pt x="3" y="272"/>
                    </a:lnTo>
                    <a:lnTo>
                      <a:pt x="3" y="271"/>
                    </a:lnTo>
                    <a:lnTo>
                      <a:pt x="3" y="270"/>
                    </a:lnTo>
                    <a:lnTo>
                      <a:pt x="3" y="268"/>
                    </a:lnTo>
                    <a:lnTo>
                      <a:pt x="3" y="267"/>
                    </a:lnTo>
                    <a:lnTo>
                      <a:pt x="3" y="266"/>
                    </a:lnTo>
                    <a:lnTo>
                      <a:pt x="3" y="265"/>
                    </a:lnTo>
                    <a:lnTo>
                      <a:pt x="3" y="264"/>
                    </a:lnTo>
                    <a:lnTo>
                      <a:pt x="3" y="262"/>
                    </a:lnTo>
                    <a:lnTo>
                      <a:pt x="3" y="261"/>
                    </a:lnTo>
                    <a:lnTo>
                      <a:pt x="3" y="260"/>
                    </a:lnTo>
                    <a:lnTo>
                      <a:pt x="3" y="259"/>
                    </a:lnTo>
                    <a:lnTo>
                      <a:pt x="3" y="258"/>
                    </a:lnTo>
                    <a:lnTo>
                      <a:pt x="3" y="256"/>
                    </a:lnTo>
                    <a:lnTo>
                      <a:pt x="3" y="255"/>
                    </a:lnTo>
                    <a:lnTo>
                      <a:pt x="3" y="254"/>
                    </a:lnTo>
                    <a:lnTo>
                      <a:pt x="3" y="253"/>
                    </a:lnTo>
                    <a:lnTo>
                      <a:pt x="3" y="252"/>
                    </a:lnTo>
                    <a:lnTo>
                      <a:pt x="3" y="250"/>
                    </a:lnTo>
                    <a:lnTo>
                      <a:pt x="3" y="249"/>
                    </a:lnTo>
                    <a:lnTo>
                      <a:pt x="3" y="248"/>
                    </a:lnTo>
                    <a:lnTo>
                      <a:pt x="3" y="247"/>
                    </a:lnTo>
                    <a:lnTo>
                      <a:pt x="3" y="246"/>
                    </a:lnTo>
                    <a:lnTo>
                      <a:pt x="3" y="244"/>
                    </a:lnTo>
                    <a:lnTo>
                      <a:pt x="3" y="243"/>
                    </a:lnTo>
                    <a:lnTo>
                      <a:pt x="3" y="242"/>
                    </a:lnTo>
                    <a:lnTo>
                      <a:pt x="3" y="241"/>
                    </a:lnTo>
                    <a:lnTo>
                      <a:pt x="3" y="240"/>
                    </a:lnTo>
                    <a:lnTo>
                      <a:pt x="3" y="238"/>
                    </a:lnTo>
                    <a:lnTo>
                      <a:pt x="3" y="237"/>
                    </a:lnTo>
                    <a:lnTo>
                      <a:pt x="3" y="236"/>
                    </a:lnTo>
                    <a:lnTo>
                      <a:pt x="3" y="235"/>
                    </a:lnTo>
                    <a:lnTo>
                      <a:pt x="3" y="234"/>
                    </a:lnTo>
                    <a:lnTo>
                      <a:pt x="3" y="232"/>
                    </a:lnTo>
                    <a:lnTo>
                      <a:pt x="3" y="231"/>
                    </a:lnTo>
                    <a:lnTo>
                      <a:pt x="3" y="230"/>
                    </a:lnTo>
                    <a:lnTo>
                      <a:pt x="3" y="229"/>
                    </a:lnTo>
                    <a:lnTo>
                      <a:pt x="3" y="228"/>
                    </a:lnTo>
                    <a:lnTo>
                      <a:pt x="3" y="226"/>
                    </a:lnTo>
                    <a:lnTo>
                      <a:pt x="3" y="225"/>
                    </a:lnTo>
                    <a:lnTo>
                      <a:pt x="3" y="224"/>
                    </a:lnTo>
                    <a:lnTo>
                      <a:pt x="3" y="223"/>
                    </a:lnTo>
                    <a:lnTo>
                      <a:pt x="3" y="222"/>
                    </a:lnTo>
                    <a:lnTo>
                      <a:pt x="3" y="220"/>
                    </a:lnTo>
                    <a:lnTo>
                      <a:pt x="3" y="219"/>
                    </a:lnTo>
                    <a:lnTo>
                      <a:pt x="3" y="218"/>
                    </a:lnTo>
                    <a:lnTo>
                      <a:pt x="3" y="217"/>
                    </a:lnTo>
                    <a:lnTo>
                      <a:pt x="3" y="216"/>
                    </a:lnTo>
                    <a:lnTo>
                      <a:pt x="3" y="214"/>
                    </a:lnTo>
                    <a:lnTo>
                      <a:pt x="3" y="213"/>
                    </a:lnTo>
                    <a:lnTo>
                      <a:pt x="3" y="212"/>
                    </a:lnTo>
                    <a:lnTo>
                      <a:pt x="3" y="211"/>
                    </a:lnTo>
                    <a:lnTo>
                      <a:pt x="3" y="210"/>
                    </a:lnTo>
                    <a:lnTo>
                      <a:pt x="3" y="208"/>
                    </a:lnTo>
                    <a:lnTo>
                      <a:pt x="5" y="207"/>
                    </a:lnTo>
                    <a:lnTo>
                      <a:pt x="5" y="206"/>
                    </a:lnTo>
                    <a:lnTo>
                      <a:pt x="5" y="205"/>
                    </a:lnTo>
                    <a:lnTo>
                      <a:pt x="5" y="204"/>
                    </a:lnTo>
                    <a:lnTo>
                      <a:pt x="5" y="202"/>
                    </a:lnTo>
                    <a:lnTo>
                      <a:pt x="5" y="201"/>
                    </a:lnTo>
                    <a:lnTo>
                      <a:pt x="5" y="200"/>
                    </a:lnTo>
                    <a:lnTo>
                      <a:pt x="5" y="199"/>
                    </a:lnTo>
                    <a:lnTo>
                      <a:pt x="5" y="198"/>
                    </a:lnTo>
                    <a:lnTo>
                      <a:pt x="5" y="196"/>
                    </a:lnTo>
                    <a:lnTo>
                      <a:pt x="5" y="195"/>
                    </a:lnTo>
                    <a:lnTo>
                      <a:pt x="5" y="194"/>
                    </a:lnTo>
                    <a:lnTo>
                      <a:pt x="5" y="193"/>
                    </a:lnTo>
                    <a:lnTo>
                      <a:pt x="5" y="192"/>
                    </a:lnTo>
                    <a:lnTo>
                      <a:pt x="5" y="190"/>
                    </a:lnTo>
                    <a:lnTo>
                      <a:pt x="5" y="189"/>
                    </a:lnTo>
                    <a:lnTo>
                      <a:pt x="5" y="188"/>
                    </a:lnTo>
                    <a:lnTo>
                      <a:pt x="5" y="187"/>
                    </a:lnTo>
                    <a:lnTo>
                      <a:pt x="5" y="186"/>
                    </a:lnTo>
                    <a:lnTo>
                      <a:pt x="5" y="184"/>
                    </a:lnTo>
                    <a:lnTo>
                      <a:pt x="5" y="183"/>
                    </a:lnTo>
                    <a:lnTo>
                      <a:pt x="5" y="182"/>
                    </a:lnTo>
                    <a:lnTo>
                      <a:pt x="5" y="181"/>
                    </a:lnTo>
                    <a:lnTo>
                      <a:pt x="5" y="180"/>
                    </a:lnTo>
                    <a:lnTo>
                      <a:pt x="5" y="178"/>
                    </a:lnTo>
                    <a:lnTo>
                      <a:pt x="5" y="177"/>
                    </a:lnTo>
                    <a:lnTo>
                      <a:pt x="5" y="176"/>
                    </a:lnTo>
                    <a:lnTo>
                      <a:pt x="5" y="175"/>
                    </a:lnTo>
                    <a:lnTo>
                      <a:pt x="5" y="174"/>
                    </a:lnTo>
                    <a:lnTo>
                      <a:pt x="5" y="172"/>
                    </a:lnTo>
                    <a:lnTo>
                      <a:pt x="5" y="171"/>
                    </a:lnTo>
                    <a:lnTo>
                      <a:pt x="5" y="170"/>
                    </a:lnTo>
                    <a:lnTo>
                      <a:pt x="5" y="169"/>
                    </a:lnTo>
                    <a:lnTo>
                      <a:pt x="5" y="168"/>
                    </a:lnTo>
                    <a:lnTo>
                      <a:pt x="5" y="166"/>
                    </a:lnTo>
                    <a:lnTo>
                      <a:pt x="5" y="165"/>
                    </a:lnTo>
                    <a:lnTo>
                      <a:pt x="5" y="164"/>
                    </a:lnTo>
                    <a:lnTo>
                      <a:pt x="5" y="163"/>
                    </a:lnTo>
                    <a:lnTo>
                      <a:pt x="5" y="162"/>
                    </a:lnTo>
                    <a:lnTo>
                      <a:pt x="5" y="160"/>
                    </a:lnTo>
                    <a:lnTo>
                      <a:pt x="5" y="159"/>
                    </a:lnTo>
                    <a:lnTo>
                      <a:pt x="5" y="158"/>
                    </a:lnTo>
                    <a:lnTo>
                      <a:pt x="5" y="157"/>
                    </a:lnTo>
                    <a:lnTo>
                      <a:pt x="5" y="156"/>
                    </a:lnTo>
                    <a:lnTo>
                      <a:pt x="5" y="154"/>
                    </a:lnTo>
                    <a:lnTo>
                      <a:pt x="5" y="153"/>
                    </a:lnTo>
                    <a:lnTo>
                      <a:pt x="5" y="152"/>
                    </a:lnTo>
                    <a:lnTo>
                      <a:pt x="5" y="151"/>
                    </a:lnTo>
                    <a:lnTo>
                      <a:pt x="5" y="150"/>
                    </a:lnTo>
                    <a:lnTo>
                      <a:pt x="5" y="148"/>
                    </a:lnTo>
                    <a:lnTo>
                      <a:pt x="5" y="147"/>
                    </a:lnTo>
                    <a:lnTo>
                      <a:pt x="5" y="146"/>
                    </a:lnTo>
                    <a:lnTo>
                      <a:pt x="5" y="145"/>
                    </a:lnTo>
                    <a:lnTo>
                      <a:pt x="5" y="144"/>
                    </a:lnTo>
                    <a:lnTo>
                      <a:pt x="5" y="142"/>
                    </a:lnTo>
                    <a:lnTo>
                      <a:pt x="5" y="141"/>
                    </a:lnTo>
                    <a:lnTo>
                      <a:pt x="5" y="140"/>
                    </a:lnTo>
                    <a:lnTo>
                      <a:pt x="5" y="139"/>
                    </a:lnTo>
                    <a:lnTo>
                      <a:pt x="5" y="138"/>
                    </a:lnTo>
                    <a:lnTo>
                      <a:pt x="5" y="136"/>
                    </a:lnTo>
                    <a:lnTo>
                      <a:pt x="5" y="135"/>
                    </a:lnTo>
                    <a:lnTo>
                      <a:pt x="5" y="134"/>
                    </a:lnTo>
                    <a:lnTo>
                      <a:pt x="5" y="133"/>
                    </a:lnTo>
                    <a:lnTo>
                      <a:pt x="5" y="132"/>
                    </a:lnTo>
                    <a:lnTo>
                      <a:pt x="6" y="132"/>
                    </a:lnTo>
                    <a:lnTo>
                      <a:pt x="6" y="130"/>
                    </a:lnTo>
                    <a:lnTo>
                      <a:pt x="6" y="129"/>
                    </a:lnTo>
                    <a:lnTo>
                      <a:pt x="6" y="128"/>
                    </a:lnTo>
                    <a:lnTo>
                      <a:pt x="6" y="127"/>
                    </a:lnTo>
                    <a:lnTo>
                      <a:pt x="6" y="126"/>
                    </a:lnTo>
                    <a:lnTo>
                      <a:pt x="6" y="124"/>
                    </a:lnTo>
                    <a:lnTo>
                      <a:pt x="6" y="123"/>
                    </a:lnTo>
                    <a:lnTo>
                      <a:pt x="6" y="122"/>
                    </a:lnTo>
                    <a:lnTo>
                      <a:pt x="6" y="121"/>
                    </a:lnTo>
                    <a:lnTo>
                      <a:pt x="6" y="120"/>
                    </a:lnTo>
                    <a:lnTo>
                      <a:pt x="6" y="118"/>
                    </a:lnTo>
                    <a:lnTo>
                      <a:pt x="6" y="117"/>
                    </a:lnTo>
                    <a:lnTo>
                      <a:pt x="6" y="116"/>
                    </a:lnTo>
                    <a:lnTo>
                      <a:pt x="6" y="115"/>
                    </a:lnTo>
                    <a:lnTo>
                      <a:pt x="6" y="114"/>
                    </a:lnTo>
                    <a:lnTo>
                      <a:pt x="6" y="112"/>
                    </a:lnTo>
                    <a:lnTo>
                      <a:pt x="6" y="111"/>
                    </a:lnTo>
                    <a:lnTo>
                      <a:pt x="6" y="110"/>
                    </a:lnTo>
                    <a:lnTo>
                      <a:pt x="6" y="109"/>
                    </a:lnTo>
                    <a:lnTo>
                      <a:pt x="6" y="108"/>
                    </a:lnTo>
                    <a:lnTo>
                      <a:pt x="6" y="106"/>
                    </a:lnTo>
                    <a:lnTo>
                      <a:pt x="6" y="105"/>
                    </a:lnTo>
                    <a:lnTo>
                      <a:pt x="6" y="104"/>
                    </a:lnTo>
                    <a:lnTo>
                      <a:pt x="6" y="103"/>
                    </a:lnTo>
                    <a:lnTo>
                      <a:pt x="6" y="102"/>
                    </a:lnTo>
                    <a:lnTo>
                      <a:pt x="6" y="100"/>
                    </a:lnTo>
                    <a:lnTo>
                      <a:pt x="6" y="99"/>
                    </a:lnTo>
                    <a:lnTo>
                      <a:pt x="6" y="98"/>
                    </a:lnTo>
                    <a:lnTo>
                      <a:pt x="6" y="97"/>
                    </a:lnTo>
                    <a:lnTo>
                      <a:pt x="6" y="96"/>
                    </a:lnTo>
                    <a:lnTo>
                      <a:pt x="6" y="94"/>
                    </a:lnTo>
                    <a:lnTo>
                      <a:pt x="6" y="93"/>
                    </a:lnTo>
                    <a:lnTo>
                      <a:pt x="6" y="92"/>
                    </a:lnTo>
                    <a:lnTo>
                      <a:pt x="6" y="91"/>
                    </a:lnTo>
                    <a:lnTo>
                      <a:pt x="6" y="90"/>
                    </a:lnTo>
                    <a:lnTo>
                      <a:pt x="6" y="88"/>
                    </a:lnTo>
                    <a:lnTo>
                      <a:pt x="6" y="87"/>
                    </a:lnTo>
                    <a:lnTo>
                      <a:pt x="6" y="86"/>
                    </a:lnTo>
                    <a:lnTo>
                      <a:pt x="6" y="85"/>
                    </a:lnTo>
                    <a:lnTo>
                      <a:pt x="6" y="84"/>
                    </a:lnTo>
                    <a:lnTo>
                      <a:pt x="6" y="82"/>
                    </a:lnTo>
                    <a:lnTo>
                      <a:pt x="6" y="81"/>
                    </a:lnTo>
                    <a:lnTo>
                      <a:pt x="6" y="80"/>
                    </a:lnTo>
                    <a:lnTo>
                      <a:pt x="6" y="79"/>
                    </a:lnTo>
                    <a:lnTo>
                      <a:pt x="6" y="78"/>
                    </a:lnTo>
                    <a:lnTo>
                      <a:pt x="6" y="76"/>
                    </a:lnTo>
                    <a:lnTo>
                      <a:pt x="6" y="75"/>
                    </a:lnTo>
                    <a:lnTo>
                      <a:pt x="6" y="74"/>
                    </a:lnTo>
                    <a:lnTo>
                      <a:pt x="6" y="73"/>
                    </a:lnTo>
                    <a:lnTo>
                      <a:pt x="6" y="72"/>
                    </a:lnTo>
                    <a:lnTo>
                      <a:pt x="6" y="70"/>
                    </a:lnTo>
                    <a:lnTo>
                      <a:pt x="7" y="69"/>
                    </a:lnTo>
                    <a:lnTo>
                      <a:pt x="7" y="68"/>
                    </a:lnTo>
                    <a:lnTo>
                      <a:pt x="7" y="67"/>
                    </a:lnTo>
                    <a:lnTo>
                      <a:pt x="7" y="66"/>
                    </a:lnTo>
                    <a:lnTo>
                      <a:pt x="7" y="64"/>
                    </a:lnTo>
                    <a:lnTo>
                      <a:pt x="7" y="63"/>
                    </a:lnTo>
                    <a:lnTo>
                      <a:pt x="7" y="62"/>
                    </a:lnTo>
                    <a:lnTo>
                      <a:pt x="7" y="61"/>
                    </a:lnTo>
                    <a:lnTo>
                      <a:pt x="7" y="60"/>
                    </a:lnTo>
                    <a:lnTo>
                      <a:pt x="7" y="58"/>
                    </a:lnTo>
                    <a:lnTo>
                      <a:pt x="7" y="57"/>
                    </a:lnTo>
                    <a:lnTo>
                      <a:pt x="7" y="56"/>
                    </a:lnTo>
                    <a:lnTo>
                      <a:pt x="7" y="55"/>
                    </a:lnTo>
                    <a:lnTo>
                      <a:pt x="7" y="54"/>
                    </a:lnTo>
                    <a:lnTo>
                      <a:pt x="7" y="52"/>
                    </a:lnTo>
                    <a:lnTo>
                      <a:pt x="7" y="51"/>
                    </a:lnTo>
                    <a:lnTo>
                      <a:pt x="7" y="50"/>
                    </a:lnTo>
                    <a:lnTo>
                      <a:pt x="7" y="49"/>
                    </a:lnTo>
                    <a:lnTo>
                      <a:pt x="7" y="48"/>
                    </a:lnTo>
                    <a:lnTo>
                      <a:pt x="7" y="46"/>
                    </a:lnTo>
                    <a:lnTo>
                      <a:pt x="7" y="45"/>
                    </a:lnTo>
                    <a:lnTo>
                      <a:pt x="7" y="44"/>
                    </a:lnTo>
                    <a:lnTo>
                      <a:pt x="7" y="43"/>
                    </a:lnTo>
                    <a:lnTo>
                      <a:pt x="7" y="42"/>
                    </a:lnTo>
                    <a:lnTo>
                      <a:pt x="7" y="40"/>
                    </a:lnTo>
                    <a:lnTo>
                      <a:pt x="7" y="39"/>
                    </a:lnTo>
                    <a:lnTo>
                      <a:pt x="7" y="38"/>
                    </a:lnTo>
                    <a:lnTo>
                      <a:pt x="7" y="37"/>
                    </a:lnTo>
                    <a:lnTo>
                      <a:pt x="7" y="36"/>
                    </a:lnTo>
                    <a:lnTo>
                      <a:pt x="7" y="34"/>
                    </a:lnTo>
                    <a:lnTo>
                      <a:pt x="7" y="33"/>
                    </a:lnTo>
                    <a:lnTo>
                      <a:pt x="7" y="32"/>
                    </a:lnTo>
                    <a:lnTo>
                      <a:pt x="7" y="31"/>
                    </a:lnTo>
                    <a:lnTo>
                      <a:pt x="7" y="30"/>
                    </a:lnTo>
                    <a:lnTo>
                      <a:pt x="7" y="28"/>
                    </a:lnTo>
                    <a:lnTo>
                      <a:pt x="7" y="27"/>
                    </a:lnTo>
                    <a:lnTo>
                      <a:pt x="7" y="26"/>
                    </a:lnTo>
                    <a:lnTo>
                      <a:pt x="8" y="26"/>
                    </a:lnTo>
                    <a:lnTo>
                      <a:pt x="8" y="25"/>
                    </a:lnTo>
                    <a:lnTo>
                      <a:pt x="8" y="24"/>
                    </a:lnTo>
                    <a:lnTo>
                      <a:pt x="8" y="22"/>
                    </a:lnTo>
                    <a:lnTo>
                      <a:pt x="8" y="21"/>
                    </a:lnTo>
                    <a:lnTo>
                      <a:pt x="8" y="20"/>
                    </a:lnTo>
                    <a:lnTo>
                      <a:pt x="8" y="19"/>
                    </a:lnTo>
                    <a:lnTo>
                      <a:pt x="8" y="18"/>
                    </a:lnTo>
                    <a:lnTo>
                      <a:pt x="8" y="16"/>
                    </a:lnTo>
                    <a:lnTo>
                      <a:pt x="8" y="15"/>
                    </a:lnTo>
                    <a:lnTo>
                      <a:pt x="8" y="14"/>
                    </a:lnTo>
                    <a:lnTo>
                      <a:pt x="8" y="13"/>
                    </a:lnTo>
                    <a:lnTo>
                      <a:pt x="8" y="12"/>
                    </a:lnTo>
                    <a:lnTo>
                      <a:pt x="8" y="10"/>
                    </a:lnTo>
                    <a:lnTo>
                      <a:pt x="8" y="9"/>
                    </a:lnTo>
                    <a:lnTo>
                      <a:pt x="8" y="8"/>
                    </a:lnTo>
                    <a:lnTo>
                      <a:pt x="8" y="7"/>
                    </a:lnTo>
                    <a:lnTo>
                      <a:pt x="8" y="6"/>
                    </a:lnTo>
                    <a:lnTo>
                      <a:pt x="8" y="4"/>
                    </a:lnTo>
                    <a:lnTo>
                      <a:pt x="8" y="3"/>
                    </a:lnTo>
                    <a:lnTo>
                      <a:pt x="9" y="3"/>
                    </a:lnTo>
                    <a:lnTo>
                      <a:pt x="9" y="2"/>
                    </a:lnTo>
                    <a:lnTo>
                      <a:pt x="9" y="1"/>
                    </a:lnTo>
                    <a:lnTo>
                      <a:pt x="9" y="0"/>
                    </a:lnTo>
                    <a:lnTo>
                      <a:pt x="9" y="1"/>
                    </a:lnTo>
                    <a:lnTo>
                      <a:pt x="9" y="2"/>
                    </a:lnTo>
                    <a:lnTo>
                      <a:pt x="9" y="3"/>
                    </a:lnTo>
                    <a:lnTo>
                      <a:pt x="11" y="3"/>
                    </a:lnTo>
                    <a:lnTo>
                      <a:pt x="11" y="4"/>
                    </a:lnTo>
                    <a:lnTo>
                      <a:pt x="11" y="6"/>
                    </a:lnTo>
                    <a:lnTo>
                      <a:pt x="11" y="7"/>
                    </a:lnTo>
                    <a:lnTo>
                      <a:pt x="11" y="8"/>
                    </a:lnTo>
                    <a:lnTo>
                      <a:pt x="11" y="9"/>
                    </a:lnTo>
                    <a:lnTo>
                      <a:pt x="11" y="10"/>
                    </a:lnTo>
                    <a:lnTo>
                      <a:pt x="11" y="12"/>
                    </a:lnTo>
                    <a:lnTo>
                      <a:pt x="11" y="13"/>
                    </a:lnTo>
                    <a:lnTo>
                      <a:pt x="11" y="14"/>
                    </a:lnTo>
                    <a:lnTo>
                      <a:pt x="11" y="15"/>
                    </a:lnTo>
                    <a:lnTo>
                      <a:pt x="11" y="16"/>
                    </a:lnTo>
                    <a:lnTo>
                      <a:pt x="11" y="18"/>
                    </a:lnTo>
                    <a:lnTo>
                      <a:pt x="11" y="19"/>
                    </a:lnTo>
                    <a:lnTo>
                      <a:pt x="11" y="20"/>
                    </a:lnTo>
                    <a:lnTo>
                      <a:pt x="11" y="21"/>
                    </a:lnTo>
                    <a:lnTo>
                      <a:pt x="11" y="22"/>
                    </a:lnTo>
                    <a:lnTo>
                      <a:pt x="11" y="24"/>
                    </a:lnTo>
                    <a:lnTo>
                      <a:pt x="11" y="25"/>
                    </a:lnTo>
                    <a:lnTo>
                      <a:pt x="11" y="26"/>
                    </a:lnTo>
                    <a:lnTo>
                      <a:pt x="12" y="26"/>
                    </a:lnTo>
                    <a:lnTo>
                      <a:pt x="12" y="27"/>
                    </a:lnTo>
                    <a:lnTo>
                      <a:pt x="12" y="28"/>
                    </a:lnTo>
                    <a:lnTo>
                      <a:pt x="12" y="30"/>
                    </a:lnTo>
                    <a:lnTo>
                      <a:pt x="12" y="31"/>
                    </a:lnTo>
                    <a:lnTo>
                      <a:pt x="12" y="32"/>
                    </a:lnTo>
                    <a:lnTo>
                      <a:pt x="12" y="33"/>
                    </a:lnTo>
                    <a:lnTo>
                      <a:pt x="12" y="34"/>
                    </a:lnTo>
                    <a:lnTo>
                      <a:pt x="12" y="36"/>
                    </a:lnTo>
                    <a:lnTo>
                      <a:pt x="12" y="37"/>
                    </a:lnTo>
                    <a:lnTo>
                      <a:pt x="12" y="38"/>
                    </a:lnTo>
                    <a:lnTo>
                      <a:pt x="12" y="39"/>
                    </a:lnTo>
                    <a:lnTo>
                      <a:pt x="12" y="40"/>
                    </a:lnTo>
                    <a:lnTo>
                      <a:pt x="12" y="42"/>
                    </a:lnTo>
                    <a:lnTo>
                      <a:pt x="12" y="43"/>
                    </a:lnTo>
                    <a:lnTo>
                      <a:pt x="12" y="44"/>
                    </a:lnTo>
                    <a:lnTo>
                      <a:pt x="12" y="45"/>
                    </a:lnTo>
                    <a:lnTo>
                      <a:pt x="12" y="46"/>
                    </a:lnTo>
                    <a:lnTo>
                      <a:pt x="12" y="48"/>
                    </a:lnTo>
                    <a:lnTo>
                      <a:pt x="12" y="49"/>
                    </a:lnTo>
                    <a:lnTo>
                      <a:pt x="12" y="50"/>
                    </a:lnTo>
                    <a:lnTo>
                      <a:pt x="12" y="51"/>
                    </a:lnTo>
                    <a:lnTo>
                      <a:pt x="12" y="52"/>
                    </a:lnTo>
                    <a:lnTo>
                      <a:pt x="12" y="54"/>
                    </a:lnTo>
                    <a:lnTo>
                      <a:pt x="12" y="55"/>
                    </a:lnTo>
                    <a:lnTo>
                      <a:pt x="12" y="56"/>
                    </a:lnTo>
                    <a:lnTo>
                      <a:pt x="12" y="57"/>
                    </a:lnTo>
                    <a:lnTo>
                      <a:pt x="12" y="58"/>
                    </a:lnTo>
                    <a:lnTo>
                      <a:pt x="12" y="60"/>
                    </a:lnTo>
                    <a:lnTo>
                      <a:pt x="12" y="61"/>
                    </a:lnTo>
                    <a:lnTo>
                      <a:pt x="12" y="62"/>
                    </a:lnTo>
                    <a:lnTo>
                      <a:pt x="12" y="63"/>
                    </a:lnTo>
                    <a:lnTo>
                      <a:pt x="12" y="64"/>
                    </a:lnTo>
                    <a:lnTo>
                      <a:pt x="12" y="66"/>
                    </a:lnTo>
                    <a:lnTo>
                      <a:pt x="12" y="67"/>
                    </a:lnTo>
                    <a:lnTo>
                      <a:pt x="12" y="68"/>
                    </a:lnTo>
                    <a:lnTo>
                      <a:pt x="12" y="69"/>
                    </a:lnTo>
                    <a:lnTo>
                      <a:pt x="13" y="70"/>
                    </a:lnTo>
                    <a:lnTo>
                      <a:pt x="13" y="72"/>
                    </a:lnTo>
                    <a:lnTo>
                      <a:pt x="13" y="73"/>
                    </a:lnTo>
                    <a:lnTo>
                      <a:pt x="13" y="74"/>
                    </a:lnTo>
                    <a:lnTo>
                      <a:pt x="13" y="75"/>
                    </a:lnTo>
                    <a:lnTo>
                      <a:pt x="13" y="76"/>
                    </a:lnTo>
                    <a:lnTo>
                      <a:pt x="13" y="78"/>
                    </a:lnTo>
                    <a:lnTo>
                      <a:pt x="13" y="79"/>
                    </a:lnTo>
                    <a:lnTo>
                      <a:pt x="13" y="80"/>
                    </a:lnTo>
                    <a:lnTo>
                      <a:pt x="13" y="81"/>
                    </a:lnTo>
                    <a:lnTo>
                      <a:pt x="13" y="82"/>
                    </a:lnTo>
                    <a:lnTo>
                      <a:pt x="13" y="84"/>
                    </a:lnTo>
                    <a:lnTo>
                      <a:pt x="13" y="85"/>
                    </a:lnTo>
                    <a:lnTo>
                      <a:pt x="13" y="86"/>
                    </a:lnTo>
                    <a:lnTo>
                      <a:pt x="13" y="87"/>
                    </a:lnTo>
                    <a:lnTo>
                      <a:pt x="13" y="88"/>
                    </a:lnTo>
                    <a:lnTo>
                      <a:pt x="13" y="90"/>
                    </a:lnTo>
                    <a:lnTo>
                      <a:pt x="13" y="91"/>
                    </a:lnTo>
                    <a:lnTo>
                      <a:pt x="13" y="92"/>
                    </a:lnTo>
                    <a:lnTo>
                      <a:pt x="13" y="93"/>
                    </a:lnTo>
                    <a:lnTo>
                      <a:pt x="13" y="94"/>
                    </a:lnTo>
                    <a:lnTo>
                      <a:pt x="13" y="96"/>
                    </a:lnTo>
                    <a:lnTo>
                      <a:pt x="13" y="97"/>
                    </a:lnTo>
                    <a:lnTo>
                      <a:pt x="13" y="98"/>
                    </a:lnTo>
                    <a:lnTo>
                      <a:pt x="13" y="99"/>
                    </a:lnTo>
                    <a:lnTo>
                      <a:pt x="13" y="100"/>
                    </a:lnTo>
                    <a:lnTo>
                      <a:pt x="13" y="102"/>
                    </a:lnTo>
                    <a:lnTo>
                      <a:pt x="13" y="103"/>
                    </a:lnTo>
                    <a:lnTo>
                      <a:pt x="13" y="104"/>
                    </a:lnTo>
                    <a:lnTo>
                      <a:pt x="13" y="105"/>
                    </a:lnTo>
                    <a:lnTo>
                      <a:pt x="13" y="106"/>
                    </a:lnTo>
                    <a:lnTo>
                      <a:pt x="13" y="108"/>
                    </a:lnTo>
                    <a:lnTo>
                      <a:pt x="13" y="109"/>
                    </a:lnTo>
                    <a:lnTo>
                      <a:pt x="13" y="110"/>
                    </a:lnTo>
                    <a:lnTo>
                      <a:pt x="13" y="111"/>
                    </a:lnTo>
                    <a:lnTo>
                      <a:pt x="13" y="112"/>
                    </a:lnTo>
                    <a:lnTo>
                      <a:pt x="13" y="114"/>
                    </a:lnTo>
                    <a:lnTo>
                      <a:pt x="13" y="115"/>
                    </a:lnTo>
                    <a:lnTo>
                      <a:pt x="13" y="116"/>
                    </a:lnTo>
                    <a:lnTo>
                      <a:pt x="13" y="117"/>
                    </a:lnTo>
                    <a:lnTo>
                      <a:pt x="13" y="118"/>
                    </a:lnTo>
                    <a:lnTo>
                      <a:pt x="13" y="120"/>
                    </a:lnTo>
                    <a:lnTo>
                      <a:pt x="13" y="121"/>
                    </a:lnTo>
                    <a:lnTo>
                      <a:pt x="13" y="122"/>
                    </a:lnTo>
                    <a:lnTo>
                      <a:pt x="13" y="123"/>
                    </a:lnTo>
                    <a:lnTo>
                      <a:pt x="13" y="124"/>
                    </a:lnTo>
                    <a:lnTo>
                      <a:pt x="13" y="126"/>
                    </a:lnTo>
                    <a:lnTo>
                      <a:pt x="13" y="127"/>
                    </a:lnTo>
                    <a:lnTo>
                      <a:pt x="13" y="128"/>
                    </a:lnTo>
                    <a:lnTo>
                      <a:pt x="13" y="129"/>
                    </a:lnTo>
                    <a:lnTo>
                      <a:pt x="13" y="130"/>
                    </a:lnTo>
                    <a:lnTo>
                      <a:pt x="13" y="132"/>
                    </a:lnTo>
                    <a:lnTo>
                      <a:pt x="14" y="132"/>
                    </a:lnTo>
                    <a:lnTo>
                      <a:pt x="14" y="133"/>
                    </a:lnTo>
                    <a:lnTo>
                      <a:pt x="14" y="134"/>
                    </a:lnTo>
                    <a:lnTo>
                      <a:pt x="14" y="135"/>
                    </a:lnTo>
                    <a:lnTo>
                      <a:pt x="14" y="136"/>
                    </a:lnTo>
                    <a:lnTo>
                      <a:pt x="14" y="138"/>
                    </a:lnTo>
                    <a:lnTo>
                      <a:pt x="14" y="139"/>
                    </a:lnTo>
                    <a:lnTo>
                      <a:pt x="14" y="140"/>
                    </a:lnTo>
                    <a:lnTo>
                      <a:pt x="14" y="141"/>
                    </a:lnTo>
                    <a:lnTo>
                      <a:pt x="14" y="142"/>
                    </a:lnTo>
                    <a:lnTo>
                      <a:pt x="14" y="144"/>
                    </a:lnTo>
                    <a:lnTo>
                      <a:pt x="14" y="145"/>
                    </a:lnTo>
                    <a:lnTo>
                      <a:pt x="14" y="146"/>
                    </a:lnTo>
                    <a:lnTo>
                      <a:pt x="14" y="147"/>
                    </a:lnTo>
                    <a:lnTo>
                      <a:pt x="14" y="148"/>
                    </a:lnTo>
                    <a:lnTo>
                      <a:pt x="14" y="150"/>
                    </a:lnTo>
                    <a:lnTo>
                      <a:pt x="14" y="151"/>
                    </a:lnTo>
                    <a:lnTo>
                      <a:pt x="14" y="152"/>
                    </a:lnTo>
                    <a:lnTo>
                      <a:pt x="14" y="153"/>
                    </a:lnTo>
                    <a:lnTo>
                      <a:pt x="14" y="154"/>
                    </a:lnTo>
                    <a:lnTo>
                      <a:pt x="14" y="156"/>
                    </a:lnTo>
                    <a:lnTo>
                      <a:pt x="14" y="157"/>
                    </a:lnTo>
                    <a:lnTo>
                      <a:pt x="14" y="158"/>
                    </a:lnTo>
                    <a:lnTo>
                      <a:pt x="14" y="159"/>
                    </a:lnTo>
                    <a:lnTo>
                      <a:pt x="14" y="160"/>
                    </a:lnTo>
                    <a:lnTo>
                      <a:pt x="14" y="162"/>
                    </a:lnTo>
                    <a:lnTo>
                      <a:pt x="14" y="163"/>
                    </a:lnTo>
                    <a:lnTo>
                      <a:pt x="14" y="164"/>
                    </a:lnTo>
                    <a:lnTo>
                      <a:pt x="14" y="165"/>
                    </a:lnTo>
                    <a:lnTo>
                      <a:pt x="14" y="166"/>
                    </a:lnTo>
                    <a:lnTo>
                      <a:pt x="14" y="168"/>
                    </a:lnTo>
                    <a:lnTo>
                      <a:pt x="14" y="169"/>
                    </a:lnTo>
                    <a:lnTo>
                      <a:pt x="14" y="170"/>
                    </a:lnTo>
                    <a:lnTo>
                      <a:pt x="14" y="171"/>
                    </a:lnTo>
                    <a:lnTo>
                      <a:pt x="14" y="172"/>
                    </a:lnTo>
                    <a:lnTo>
                      <a:pt x="14" y="174"/>
                    </a:lnTo>
                    <a:lnTo>
                      <a:pt x="14" y="175"/>
                    </a:lnTo>
                    <a:lnTo>
                      <a:pt x="14" y="176"/>
                    </a:lnTo>
                    <a:lnTo>
                      <a:pt x="14" y="177"/>
                    </a:lnTo>
                    <a:lnTo>
                      <a:pt x="14" y="178"/>
                    </a:lnTo>
                    <a:lnTo>
                      <a:pt x="14" y="180"/>
                    </a:lnTo>
                    <a:lnTo>
                      <a:pt x="14" y="181"/>
                    </a:lnTo>
                    <a:lnTo>
                      <a:pt x="14" y="182"/>
                    </a:lnTo>
                    <a:lnTo>
                      <a:pt x="14" y="183"/>
                    </a:lnTo>
                    <a:lnTo>
                      <a:pt x="14" y="184"/>
                    </a:lnTo>
                    <a:lnTo>
                      <a:pt x="14" y="186"/>
                    </a:lnTo>
                    <a:lnTo>
                      <a:pt x="14" y="187"/>
                    </a:lnTo>
                    <a:lnTo>
                      <a:pt x="14" y="188"/>
                    </a:lnTo>
                    <a:lnTo>
                      <a:pt x="14" y="189"/>
                    </a:lnTo>
                    <a:lnTo>
                      <a:pt x="14" y="190"/>
                    </a:lnTo>
                    <a:lnTo>
                      <a:pt x="14" y="192"/>
                    </a:lnTo>
                    <a:lnTo>
                      <a:pt x="14" y="193"/>
                    </a:lnTo>
                    <a:lnTo>
                      <a:pt x="14" y="194"/>
                    </a:lnTo>
                    <a:lnTo>
                      <a:pt x="14" y="195"/>
                    </a:lnTo>
                    <a:lnTo>
                      <a:pt x="14" y="196"/>
                    </a:lnTo>
                    <a:lnTo>
                      <a:pt x="14" y="198"/>
                    </a:lnTo>
                    <a:lnTo>
                      <a:pt x="14" y="199"/>
                    </a:lnTo>
                    <a:lnTo>
                      <a:pt x="14" y="200"/>
                    </a:lnTo>
                    <a:lnTo>
                      <a:pt x="14" y="201"/>
                    </a:lnTo>
                    <a:lnTo>
                      <a:pt x="14" y="202"/>
                    </a:lnTo>
                    <a:lnTo>
                      <a:pt x="14" y="204"/>
                    </a:lnTo>
                    <a:lnTo>
                      <a:pt x="14" y="205"/>
                    </a:lnTo>
                    <a:lnTo>
                      <a:pt x="14" y="206"/>
                    </a:lnTo>
                    <a:lnTo>
                      <a:pt x="14" y="207"/>
                    </a:lnTo>
                    <a:lnTo>
                      <a:pt x="15" y="208"/>
                    </a:lnTo>
                    <a:lnTo>
                      <a:pt x="15" y="210"/>
                    </a:lnTo>
                    <a:lnTo>
                      <a:pt x="15" y="211"/>
                    </a:lnTo>
                    <a:lnTo>
                      <a:pt x="15" y="212"/>
                    </a:lnTo>
                    <a:lnTo>
                      <a:pt x="15" y="213"/>
                    </a:lnTo>
                    <a:lnTo>
                      <a:pt x="15" y="214"/>
                    </a:lnTo>
                    <a:lnTo>
                      <a:pt x="15" y="216"/>
                    </a:lnTo>
                    <a:lnTo>
                      <a:pt x="15" y="217"/>
                    </a:lnTo>
                    <a:lnTo>
                      <a:pt x="15" y="218"/>
                    </a:lnTo>
                    <a:lnTo>
                      <a:pt x="15" y="219"/>
                    </a:lnTo>
                    <a:lnTo>
                      <a:pt x="15" y="220"/>
                    </a:lnTo>
                    <a:lnTo>
                      <a:pt x="15" y="222"/>
                    </a:lnTo>
                    <a:lnTo>
                      <a:pt x="15" y="223"/>
                    </a:lnTo>
                    <a:lnTo>
                      <a:pt x="15" y="224"/>
                    </a:lnTo>
                    <a:lnTo>
                      <a:pt x="15" y="225"/>
                    </a:lnTo>
                    <a:lnTo>
                      <a:pt x="15" y="226"/>
                    </a:lnTo>
                    <a:lnTo>
                      <a:pt x="15" y="228"/>
                    </a:lnTo>
                    <a:lnTo>
                      <a:pt x="15" y="229"/>
                    </a:lnTo>
                    <a:lnTo>
                      <a:pt x="15" y="230"/>
                    </a:lnTo>
                    <a:lnTo>
                      <a:pt x="15" y="231"/>
                    </a:lnTo>
                    <a:lnTo>
                      <a:pt x="15" y="232"/>
                    </a:lnTo>
                    <a:lnTo>
                      <a:pt x="15" y="234"/>
                    </a:lnTo>
                    <a:lnTo>
                      <a:pt x="15" y="235"/>
                    </a:lnTo>
                    <a:lnTo>
                      <a:pt x="15" y="236"/>
                    </a:lnTo>
                    <a:lnTo>
                      <a:pt x="15" y="237"/>
                    </a:lnTo>
                    <a:lnTo>
                      <a:pt x="15" y="238"/>
                    </a:lnTo>
                    <a:lnTo>
                      <a:pt x="15" y="240"/>
                    </a:lnTo>
                    <a:lnTo>
                      <a:pt x="15" y="241"/>
                    </a:lnTo>
                    <a:lnTo>
                      <a:pt x="15" y="242"/>
                    </a:lnTo>
                    <a:lnTo>
                      <a:pt x="15" y="243"/>
                    </a:lnTo>
                    <a:lnTo>
                      <a:pt x="15" y="244"/>
                    </a:lnTo>
                    <a:lnTo>
                      <a:pt x="15" y="246"/>
                    </a:lnTo>
                    <a:lnTo>
                      <a:pt x="15" y="247"/>
                    </a:lnTo>
                    <a:lnTo>
                      <a:pt x="15" y="248"/>
                    </a:lnTo>
                    <a:lnTo>
                      <a:pt x="15" y="249"/>
                    </a:lnTo>
                    <a:lnTo>
                      <a:pt x="15" y="250"/>
                    </a:lnTo>
                    <a:lnTo>
                      <a:pt x="15" y="252"/>
                    </a:lnTo>
                    <a:lnTo>
                      <a:pt x="15" y="253"/>
                    </a:lnTo>
                    <a:lnTo>
                      <a:pt x="15" y="254"/>
                    </a:lnTo>
                    <a:lnTo>
                      <a:pt x="15" y="255"/>
                    </a:lnTo>
                    <a:lnTo>
                      <a:pt x="15" y="256"/>
                    </a:lnTo>
                    <a:lnTo>
                      <a:pt x="15" y="258"/>
                    </a:lnTo>
                    <a:lnTo>
                      <a:pt x="15" y="259"/>
                    </a:lnTo>
                    <a:lnTo>
                      <a:pt x="15" y="260"/>
                    </a:lnTo>
                    <a:lnTo>
                      <a:pt x="15" y="261"/>
                    </a:lnTo>
                    <a:lnTo>
                      <a:pt x="15" y="262"/>
                    </a:lnTo>
                    <a:lnTo>
                      <a:pt x="15" y="264"/>
                    </a:lnTo>
                    <a:lnTo>
                      <a:pt x="15" y="265"/>
                    </a:lnTo>
                    <a:lnTo>
                      <a:pt x="15" y="266"/>
                    </a:lnTo>
                    <a:lnTo>
                      <a:pt x="15" y="267"/>
                    </a:lnTo>
                    <a:lnTo>
                      <a:pt x="15" y="268"/>
                    </a:lnTo>
                    <a:lnTo>
                      <a:pt x="15" y="270"/>
                    </a:lnTo>
                    <a:lnTo>
                      <a:pt x="15" y="271"/>
                    </a:lnTo>
                    <a:lnTo>
                      <a:pt x="15" y="272"/>
                    </a:lnTo>
                    <a:lnTo>
                      <a:pt x="15" y="273"/>
                    </a:lnTo>
                    <a:lnTo>
                      <a:pt x="15" y="274"/>
                    </a:lnTo>
                    <a:lnTo>
                      <a:pt x="15" y="276"/>
                    </a:lnTo>
                    <a:lnTo>
                      <a:pt x="15" y="277"/>
                    </a:lnTo>
                    <a:lnTo>
                      <a:pt x="15" y="278"/>
                    </a:lnTo>
                    <a:lnTo>
                      <a:pt x="15" y="279"/>
                    </a:lnTo>
                    <a:lnTo>
                      <a:pt x="15" y="280"/>
                    </a:lnTo>
                    <a:lnTo>
                      <a:pt x="15" y="282"/>
                    </a:lnTo>
                    <a:lnTo>
                      <a:pt x="15" y="283"/>
                    </a:lnTo>
                    <a:lnTo>
                      <a:pt x="15" y="284"/>
                    </a:lnTo>
                    <a:lnTo>
                      <a:pt x="15" y="285"/>
                    </a:lnTo>
                    <a:lnTo>
                      <a:pt x="15" y="286"/>
                    </a:lnTo>
                    <a:lnTo>
                      <a:pt x="15" y="288"/>
                    </a:lnTo>
                    <a:lnTo>
                      <a:pt x="15" y="289"/>
                    </a:lnTo>
                    <a:lnTo>
                      <a:pt x="15" y="290"/>
                    </a:lnTo>
                    <a:lnTo>
                      <a:pt x="15" y="291"/>
                    </a:lnTo>
                    <a:lnTo>
                      <a:pt x="15" y="294"/>
                    </a:lnTo>
                    <a:lnTo>
                      <a:pt x="17" y="295"/>
                    </a:lnTo>
                    <a:lnTo>
                      <a:pt x="17" y="296"/>
                    </a:lnTo>
                    <a:lnTo>
                      <a:pt x="17" y="297"/>
                    </a:lnTo>
                    <a:lnTo>
                      <a:pt x="17" y="298"/>
                    </a:lnTo>
                    <a:lnTo>
                      <a:pt x="17" y="300"/>
                    </a:lnTo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5"/>
              </a:lnRef>
              <a:fillRef idx="0">
                <a:schemeClr val="accent5"/>
              </a:fillRef>
              <a:effectRef idx="1">
                <a:schemeClr val="accent5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en-US"/>
              </a:p>
            </p:txBody>
          </p:sp>
          <p:sp>
            <p:nvSpPr>
              <p:cNvPr id="95" name="Freeform 24"/>
              <p:cNvSpPr>
                <a:spLocks/>
              </p:cNvSpPr>
              <p:nvPr/>
            </p:nvSpPr>
            <p:spPr bwMode="auto">
              <a:xfrm>
                <a:off x="3106" y="1628"/>
                <a:ext cx="13" cy="851"/>
              </a:xfrm>
              <a:custGeom>
                <a:avLst/>
                <a:gdLst>
                  <a:gd name="T0" fmla="*/ 0 w 13"/>
                  <a:gd name="T1" fmla="*/ 12 h 851"/>
                  <a:gd name="T2" fmla="*/ 0 w 13"/>
                  <a:gd name="T3" fmla="*/ 26 h 851"/>
                  <a:gd name="T4" fmla="*/ 0 w 13"/>
                  <a:gd name="T5" fmla="*/ 39 h 851"/>
                  <a:gd name="T6" fmla="*/ 0 w 13"/>
                  <a:gd name="T7" fmla="*/ 54 h 851"/>
                  <a:gd name="T8" fmla="*/ 0 w 13"/>
                  <a:gd name="T9" fmla="*/ 67 h 851"/>
                  <a:gd name="T10" fmla="*/ 0 w 13"/>
                  <a:gd name="T11" fmla="*/ 81 h 851"/>
                  <a:gd name="T12" fmla="*/ 1 w 13"/>
                  <a:gd name="T13" fmla="*/ 96 h 851"/>
                  <a:gd name="T14" fmla="*/ 1 w 13"/>
                  <a:gd name="T15" fmla="*/ 110 h 851"/>
                  <a:gd name="T16" fmla="*/ 1 w 13"/>
                  <a:gd name="T17" fmla="*/ 123 h 851"/>
                  <a:gd name="T18" fmla="*/ 1 w 13"/>
                  <a:gd name="T19" fmla="*/ 138 h 851"/>
                  <a:gd name="T20" fmla="*/ 1 w 13"/>
                  <a:gd name="T21" fmla="*/ 152 h 851"/>
                  <a:gd name="T22" fmla="*/ 1 w 13"/>
                  <a:gd name="T23" fmla="*/ 166 h 851"/>
                  <a:gd name="T24" fmla="*/ 2 w 13"/>
                  <a:gd name="T25" fmla="*/ 181 h 851"/>
                  <a:gd name="T26" fmla="*/ 2 w 13"/>
                  <a:gd name="T27" fmla="*/ 194 h 851"/>
                  <a:gd name="T28" fmla="*/ 2 w 13"/>
                  <a:gd name="T29" fmla="*/ 208 h 851"/>
                  <a:gd name="T30" fmla="*/ 2 w 13"/>
                  <a:gd name="T31" fmla="*/ 223 h 851"/>
                  <a:gd name="T32" fmla="*/ 2 w 13"/>
                  <a:gd name="T33" fmla="*/ 236 h 851"/>
                  <a:gd name="T34" fmla="*/ 2 w 13"/>
                  <a:gd name="T35" fmla="*/ 250 h 851"/>
                  <a:gd name="T36" fmla="*/ 2 w 13"/>
                  <a:gd name="T37" fmla="*/ 264 h 851"/>
                  <a:gd name="T38" fmla="*/ 3 w 13"/>
                  <a:gd name="T39" fmla="*/ 278 h 851"/>
                  <a:gd name="T40" fmla="*/ 3 w 13"/>
                  <a:gd name="T41" fmla="*/ 291 h 851"/>
                  <a:gd name="T42" fmla="*/ 3 w 13"/>
                  <a:gd name="T43" fmla="*/ 306 h 851"/>
                  <a:gd name="T44" fmla="*/ 3 w 13"/>
                  <a:gd name="T45" fmla="*/ 319 h 851"/>
                  <a:gd name="T46" fmla="*/ 3 w 13"/>
                  <a:gd name="T47" fmla="*/ 332 h 851"/>
                  <a:gd name="T48" fmla="*/ 3 w 13"/>
                  <a:gd name="T49" fmla="*/ 345 h 851"/>
                  <a:gd name="T50" fmla="*/ 4 w 13"/>
                  <a:gd name="T51" fmla="*/ 358 h 851"/>
                  <a:gd name="T52" fmla="*/ 4 w 13"/>
                  <a:gd name="T53" fmla="*/ 372 h 851"/>
                  <a:gd name="T54" fmla="*/ 4 w 13"/>
                  <a:gd name="T55" fmla="*/ 385 h 851"/>
                  <a:gd name="T56" fmla="*/ 4 w 13"/>
                  <a:gd name="T57" fmla="*/ 398 h 851"/>
                  <a:gd name="T58" fmla="*/ 4 w 13"/>
                  <a:gd name="T59" fmla="*/ 411 h 851"/>
                  <a:gd name="T60" fmla="*/ 4 w 13"/>
                  <a:gd name="T61" fmla="*/ 424 h 851"/>
                  <a:gd name="T62" fmla="*/ 6 w 13"/>
                  <a:gd name="T63" fmla="*/ 437 h 851"/>
                  <a:gd name="T64" fmla="*/ 6 w 13"/>
                  <a:gd name="T65" fmla="*/ 451 h 851"/>
                  <a:gd name="T66" fmla="*/ 6 w 13"/>
                  <a:gd name="T67" fmla="*/ 464 h 851"/>
                  <a:gd name="T68" fmla="*/ 6 w 13"/>
                  <a:gd name="T69" fmla="*/ 477 h 851"/>
                  <a:gd name="T70" fmla="*/ 6 w 13"/>
                  <a:gd name="T71" fmla="*/ 490 h 851"/>
                  <a:gd name="T72" fmla="*/ 6 w 13"/>
                  <a:gd name="T73" fmla="*/ 503 h 851"/>
                  <a:gd name="T74" fmla="*/ 7 w 13"/>
                  <a:gd name="T75" fmla="*/ 517 h 851"/>
                  <a:gd name="T76" fmla="*/ 7 w 13"/>
                  <a:gd name="T77" fmla="*/ 530 h 851"/>
                  <a:gd name="T78" fmla="*/ 7 w 13"/>
                  <a:gd name="T79" fmla="*/ 543 h 851"/>
                  <a:gd name="T80" fmla="*/ 7 w 13"/>
                  <a:gd name="T81" fmla="*/ 556 h 851"/>
                  <a:gd name="T82" fmla="*/ 7 w 13"/>
                  <a:gd name="T83" fmla="*/ 569 h 851"/>
                  <a:gd name="T84" fmla="*/ 7 w 13"/>
                  <a:gd name="T85" fmla="*/ 583 h 851"/>
                  <a:gd name="T86" fmla="*/ 8 w 13"/>
                  <a:gd name="T87" fmla="*/ 596 h 851"/>
                  <a:gd name="T88" fmla="*/ 8 w 13"/>
                  <a:gd name="T89" fmla="*/ 609 h 851"/>
                  <a:gd name="T90" fmla="*/ 8 w 13"/>
                  <a:gd name="T91" fmla="*/ 622 h 851"/>
                  <a:gd name="T92" fmla="*/ 8 w 13"/>
                  <a:gd name="T93" fmla="*/ 635 h 851"/>
                  <a:gd name="T94" fmla="*/ 8 w 13"/>
                  <a:gd name="T95" fmla="*/ 649 h 851"/>
                  <a:gd name="T96" fmla="*/ 9 w 13"/>
                  <a:gd name="T97" fmla="*/ 661 h 851"/>
                  <a:gd name="T98" fmla="*/ 9 w 13"/>
                  <a:gd name="T99" fmla="*/ 674 h 851"/>
                  <a:gd name="T100" fmla="*/ 9 w 13"/>
                  <a:gd name="T101" fmla="*/ 687 h 851"/>
                  <a:gd name="T102" fmla="*/ 9 w 13"/>
                  <a:gd name="T103" fmla="*/ 700 h 851"/>
                  <a:gd name="T104" fmla="*/ 10 w 13"/>
                  <a:gd name="T105" fmla="*/ 712 h 851"/>
                  <a:gd name="T106" fmla="*/ 10 w 13"/>
                  <a:gd name="T107" fmla="*/ 725 h 851"/>
                  <a:gd name="T108" fmla="*/ 10 w 13"/>
                  <a:gd name="T109" fmla="*/ 739 h 851"/>
                  <a:gd name="T110" fmla="*/ 10 w 13"/>
                  <a:gd name="T111" fmla="*/ 752 h 851"/>
                  <a:gd name="T112" fmla="*/ 10 w 13"/>
                  <a:gd name="T113" fmla="*/ 765 h 851"/>
                  <a:gd name="T114" fmla="*/ 12 w 13"/>
                  <a:gd name="T115" fmla="*/ 777 h 851"/>
                  <a:gd name="T116" fmla="*/ 12 w 13"/>
                  <a:gd name="T117" fmla="*/ 790 h 851"/>
                  <a:gd name="T118" fmla="*/ 12 w 13"/>
                  <a:gd name="T119" fmla="*/ 803 h 851"/>
                  <a:gd name="T120" fmla="*/ 13 w 13"/>
                  <a:gd name="T121" fmla="*/ 817 h 851"/>
                  <a:gd name="T122" fmla="*/ 13 w 13"/>
                  <a:gd name="T123" fmla="*/ 830 h 851"/>
                  <a:gd name="T124" fmla="*/ 13 w 13"/>
                  <a:gd name="T125" fmla="*/ 843 h 851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60000 65536"/>
                  <a:gd name="T187" fmla="*/ 0 60000 65536"/>
                  <a:gd name="T188" fmla="*/ 0 60000 65536"/>
                  <a:gd name="T189" fmla="*/ 0 w 13"/>
                  <a:gd name="T190" fmla="*/ 0 h 851"/>
                  <a:gd name="T191" fmla="*/ 13 w 13"/>
                  <a:gd name="T192" fmla="*/ 851 h 851"/>
                </a:gdLst>
                <a:ahLst/>
                <a:cxnLst>
                  <a:cxn ang="T126">
                    <a:pos x="T0" y="T1"/>
                  </a:cxn>
                  <a:cxn ang="T127">
                    <a:pos x="T2" y="T3"/>
                  </a:cxn>
                  <a:cxn ang="T128">
                    <a:pos x="T4" y="T5"/>
                  </a:cxn>
                  <a:cxn ang="T129">
                    <a:pos x="T6" y="T7"/>
                  </a:cxn>
                  <a:cxn ang="T130">
                    <a:pos x="T8" y="T9"/>
                  </a:cxn>
                  <a:cxn ang="T131">
                    <a:pos x="T10" y="T11"/>
                  </a:cxn>
                  <a:cxn ang="T132">
                    <a:pos x="T12" y="T13"/>
                  </a:cxn>
                  <a:cxn ang="T133">
                    <a:pos x="T14" y="T15"/>
                  </a:cxn>
                  <a:cxn ang="T134">
                    <a:pos x="T16" y="T17"/>
                  </a:cxn>
                  <a:cxn ang="T135">
                    <a:pos x="T18" y="T19"/>
                  </a:cxn>
                  <a:cxn ang="T136">
                    <a:pos x="T20" y="T21"/>
                  </a:cxn>
                  <a:cxn ang="T137">
                    <a:pos x="T22" y="T23"/>
                  </a:cxn>
                  <a:cxn ang="T138">
                    <a:pos x="T24" y="T25"/>
                  </a:cxn>
                  <a:cxn ang="T139">
                    <a:pos x="T26" y="T27"/>
                  </a:cxn>
                  <a:cxn ang="T140">
                    <a:pos x="T28" y="T29"/>
                  </a:cxn>
                  <a:cxn ang="T141">
                    <a:pos x="T30" y="T31"/>
                  </a:cxn>
                  <a:cxn ang="T142">
                    <a:pos x="T32" y="T33"/>
                  </a:cxn>
                  <a:cxn ang="T143">
                    <a:pos x="T34" y="T35"/>
                  </a:cxn>
                  <a:cxn ang="T144">
                    <a:pos x="T36" y="T37"/>
                  </a:cxn>
                  <a:cxn ang="T145">
                    <a:pos x="T38" y="T39"/>
                  </a:cxn>
                  <a:cxn ang="T146">
                    <a:pos x="T40" y="T41"/>
                  </a:cxn>
                  <a:cxn ang="T147">
                    <a:pos x="T42" y="T43"/>
                  </a:cxn>
                  <a:cxn ang="T148">
                    <a:pos x="T44" y="T45"/>
                  </a:cxn>
                  <a:cxn ang="T149">
                    <a:pos x="T46" y="T47"/>
                  </a:cxn>
                  <a:cxn ang="T150">
                    <a:pos x="T48" y="T49"/>
                  </a:cxn>
                  <a:cxn ang="T151">
                    <a:pos x="T50" y="T51"/>
                  </a:cxn>
                  <a:cxn ang="T152">
                    <a:pos x="T52" y="T53"/>
                  </a:cxn>
                  <a:cxn ang="T153">
                    <a:pos x="T54" y="T55"/>
                  </a:cxn>
                  <a:cxn ang="T154">
                    <a:pos x="T56" y="T57"/>
                  </a:cxn>
                  <a:cxn ang="T155">
                    <a:pos x="T58" y="T59"/>
                  </a:cxn>
                  <a:cxn ang="T156">
                    <a:pos x="T60" y="T61"/>
                  </a:cxn>
                  <a:cxn ang="T157">
                    <a:pos x="T62" y="T63"/>
                  </a:cxn>
                  <a:cxn ang="T158">
                    <a:pos x="T64" y="T65"/>
                  </a:cxn>
                  <a:cxn ang="T159">
                    <a:pos x="T66" y="T67"/>
                  </a:cxn>
                  <a:cxn ang="T160">
                    <a:pos x="T68" y="T69"/>
                  </a:cxn>
                  <a:cxn ang="T161">
                    <a:pos x="T70" y="T71"/>
                  </a:cxn>
                  <a:cxn ang="T162">
                    <a:pos x="T72" y="T73"/>
                  </a:cxn>
                  <a:cxn ang="T163">
                    <a:pos x="T74" y="T75"/>
                  </a:cxn>
                  <a:cxn ang="T164">
                    <a:pos x="T76" y="T77"/>
                  </a:cxn>
                  <a:cxn ang="T165">
                    <a:pos x="T78" y="T79"/>
                  </a:cxn>
                  <a:cxn ang="T166">
                    <a:pos x="T80" y="T81"/>
                  </a:cxn>
                  <a:cxn ang="T167">
                    <a:pos x="T82" y="T83"/>
                  </a:cxn>
                  <a:cxn ang="T168">
                    <a:pos x="T84" y="T85"/>
                  </a:cxn>
                  <a:cxn ang="T169">
                    <a:pos x="T86" y="T87"/>
                  </a:cxn>
                  <a:cxn ang="T170">
                    <a:pos x="T88" y="T89"/>
                  </a:cxn>
                  <a:cxn ang="T171">
                    <a:pos x="T90" y="T91"/>
                  </a:cxn>
                  <a:cxn ang="T172">
                    <a:pos x="T92" y="T93"/>
                  </a:cxn>
                  <a:cxn ang="T173">
                    <a:pos x="T94" y="T95"/>
                  </a:cxn>
                  <a:cxn ang="T174">
                    <a:pos x="T96" y="T97"/>
                  </a:cxn>
                  <a:cxn ang="T175">
                    <a:pos x="T98" y="T99"/>
                  </a:cxn>
                  <a:cxn ang="T176">
                    <a:pos x="T100" y="T101"/>
                  </a:cxn>
                  <a:cxn ang="T177">
                    <a:pos x="T102" y="T103"/>
                  </a:cxn>
                  <a:cxn ang="T178">
                    <a:pos x="T104" y="T105"/>
                  </a:cxn>
                  <a:cxn ang="T179">
                    <a:pos x="T106" y="T107"/>
                  </a:cxn>
                  <a:cxn ang="T180">
                    <a:pos x="T108" y="T109"/>
                  </a:cxn>
                  <a:cxn ang="T181">
                    <a:pos x="T110" y="T111"/>
                  </a:cxn>
                  <a:cxn ang="T182">
                    <a:pos x="T112" y="T113"/>
                  </a:cxn>
                  <a:cxn ang="T183">
                    <a:pos x="T114" y="T115"/>
                  </a:cxn>
                  <a:cxn ang="T184">
                    <a:pos x="T116" y="T117"/>
                  </a:cxn>
                  <a:cxn ang="T185">
                    <a:pos x="T118" y="T119"/>
                  </a:cxn>
                  <a:cxn ang="T186">
                    <a:pos x="T120" y="T121"/>
                  </a:cxn>
                  <a:cxn ang="T187">
                    <a:pos x="T122" y="T123"/>
                  </a:cxn>
                  <a:cxn ang="T188">
                    <a:pos x="T124" y="T125"/>
                  </a:cxn>
                </a:cxnLst>
                <a:rect l="T189" t="T190" r="T191" b="T192"/>
                <a:pathLst>
                  <a:path w="13" h="851">
                    <a:moveTo>
                      <a:pt x="0" y="0"/>
                    </a:moveTo>
                    <a:lnTo>
                      <a:pt x="0" y="1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0" y="6"/>
                    </a:lnTo>
                    <a:lnTo>
                      <a:pt x="0" y="7"/>
                    </a:lnTo>
                    <a:lnTo>
                      <a:pt x="0" y="8"/>
                    </a:lnTo>
                    <a:lnTo>
                      <a:pt x="0" y="9"/>
                    </a:lnTo>
                    <a:lnTo>
                      <a:pt x="0" y="10"/>
                    </a:lnTo>
                    <a:lnTo>
                      <a:pt x="0" y="12"/>
                    </a:lnTo>
                    <a:lnTo>
                      <a:pt x="0" y="13"/>
                    </a:lnTo>
                    <a:lnTo>
                      <a:pt x="0" y="14"/>
                    </a:lnTo>
                    <a:lnTo>
                      <a:pt x="0" y="15"/>
                    </a:lnTo>
                    <a:lnTo>
                      <a:pt x="0" y="16"/>
                    </a:lnTo>
                    <a:lnTo>
                      <a:pt x="0" y="18"/>
                    </a:lnTo>
                    <a:lnTo>
                      <a:pt x="0" y="19"/>
                    </a:lnTo>
                    <a:lnTo>
                      <a:pt x="0" y="20"/>
                    </a:lnTo>
                    <a:lnTo>
                      <a:pt x="0" y="21"/>
                    </a:lnTo>
                    <a:lnTo>
                      <a:pt x="0" y="22"/>
                    </a:lnTo>
                    <a:lnTo>
                      <a:pt x="0" y="24"/>
                    </a:lnTo>
                    <a:lnTo>
                      <a:pt x="0" y="26"/>
                    </a:lnTo>
                    <a:lnTo>
                      <a:pt x="0" y="27"/>
                    </a:lnTo>
                    <a:lnTo>
                      <a:pt x="0" y="28"/>
                    </a:lnTo>
                    <a:lnTo>
                      <a:pt x="0" y="30"/>
                    </a:lnTo>
                    <a:lnTo>
                      <a:pt x="0" y="31"/>
                    </a:lnTo>
                    <a:lnTo>
                      <a:pt x="0" y="32"/>
                    </a:lnTo>
                    <a:lnTo>
                      <a:pt x="0" y="33"/>
                    </a:lnTo>
                    <a:lnTo>
                      <a:pt x="0" y="34"/>
                    </a:lnTo>
                    <a:lnTo>
                      <a:pt x="0" y="36"/>
                    </a:lnTo>
                    <a:lnTo>
                      <a:pt x="0" y="37"/>
                    </a:lnTo>
                    <a:lnTo>
                      <a:pt x="0" y="38"/>
                    </a:lnTo>
                    <a:lnTo>
                      <a:pt x="0" y="39"/>
                    </a:lnTo>
                    <a:lnTo>
                      <a:pt x="0" y="40"/>
                    </a:lnTo>
                    <a:lnTo>
                      <a:pt x="0" y="42"/>
                    </a:lnTo>
                    <a:lnTo>
                      <a:pt x="0" y="43"/>
                    </a:lnTo>
                    <a:lnTo>
                      <a:pt x="0" y="44"/>
                    </a:lnTo>
                    <a:lnTo>
                      <a:pt x="0" y="45"/>
                    </a:lnTo>
                    <a:lnTo>
                      <a:pt x="0" y="46"/>
                    </a:lnTo>
                    <a:lnTo>
                      <a:pt x="0" y="49"/>
                    </a:lnTo>
                    <a:lnTo>
                      <a:pt x="0" y="50"/>
                    </a:lnTo>
                    <a:lnTo>
                      <a:pt x="0" y="51"/>
                    </a:lnTo>
                    <a:lnTo>
                      <a:pt x="0" y="52"/>
                    </a:lnTo>
                    <a:lnTo>
                      <a:pt x="0" y="54"/>
                    </a:lnTo>
                    <a:lnTo>
                      <a:pt x="0" y="55"/>
                    </a:lnTo>
                    <a:lnTo>
                      <a:pt x="0" y="56"/>
                    </a:lnTo>
                    <a:lnTo>
                      <a:pt x="0" y="57"/>
                    </a:lnTo>
                    <a:lnTo>
                      <a:pt x="0" y="58"/>
                    </a:lnTo>
                    <a:lnTo>
                      <a:pt x="0" y="60"/>
                    </a:lnTo>
                    <a:lnTo>
                      <a:pt x="0" y="61"/>
                    </a:lnTo>
                    <a:lnTo>
                      <a:pt x="0" y="62"/>
                    </a:lnTo>
                    <a:lnTo>
                      <a:pt x="0" y="63"/>
                    </a:lnTo>
                    <a:lnTo>
                      <a:pt x="0" y="64"/>
                    </a:lnTo>
                    <a:lnTo>
                      <a:pt x="0" y="66"/>
                    </a:lnTo>
                    <a:lnTo>
                      <a:pt x="0" y="67"/>
                    </a:lnTo>
                    <a:lnTo>
                      <a:pt x="0" y="68"/>
                    </a:lnTo>
                    <a:lnTo>
                      <a:pt x="0" y="70"/>
                    </a:lnTo>
                    <a:lnTo>
                      <a:pt x="0" y="72"/>
                    </a:lnTo>
                    <a:lnTo>
                      <a:pt x="0" y="73"/>
                    </a:lnTo>
                    <a:lnTo>
                      <a:pt x="0" y="74"/>
                    </a:lnTo>
                    <a:lnTo>
                      <a:pt x="0" y="75"/>
                    </a:lnTo>
                    <a:lnTo>
                      <a:pt x="0" y="76"/>
                    </a:lnTo>
                    <a:lnTo>
                      <a:pt x="0" y="78"/>
                    </a:lnTo>
                    <a:lnTo>
                      <a:pt x="0" y="79"/>
                    </a:lnTo>
                    <a:lnTo>
                      <a:pt x="0" y="80"/>
                    </a:lnTo>
                    <a:lnTo>
                      <a:pt x="0" y="81"/>
                    </a:lnTo>
                    <a:lnTo>
                      <a:pt x="0" y="82"/>
                    </a:lnTo>
                    <a:lnTo>
                      <a:pt x="1" y="84"/>
                    </a:lnTo>
                    <a:lnTo>
                      <a:pt x="1" y="85"/>
                    </a:lnTo>
                    <a:lnTo>
                      <a:pt x="1" y="86"/>
                    </a:lnTo>
                    <a:lnTo>
                      <a:pt x="1" y="87"/>
                    </a:lnTo>
                    <a:lnTo>
                      <a:pt x="1" y="90"/>
                    </a:lnTo>
                    <a:lnTo>
                      <a:pt x="1" y="91"/>
                    </a:lnTo>
                    <a:lnTo>
                      <a:pt x="1" y="92"/>
                    </a:lnTo>
                    <a:lnTo>
                      <a:pt x="1" y="93"/>
                    </a:lnTo>
                    <a:lnTo>
                      <a:pt x="1" y="94"/>
                    </a:lnTo>
                    <a:lnTo>
                      <a:pt x="1" y="96"/>
                    </a:lnTo>
                    <a:lnTo>
                      <a:pt x="1" y="97"/>
                    </a:lnTo>
                    <a:lnTo>
                      <a:pt x="1" y="98"/>
                    </a:lnTo>
                    <a:lnTo>
                      <a:pt x="1" y="99"/>
                    </a:lnTo>
                    <a:lnTo>
                      <a:pt x="1" y="100"/>
                    </a:lnTo>
                    <a:lnTo>
                      <a:pt x="1" y="102"/>
                    </a:lnTo>
                    <a:lnTo>
                      <a:pt x="1" y="103"/>
                    </a:lnTo>
                    <a:lnTo>
                      <a:pt x="1" y="104"/>
                    </a:lnTo>
                    <a:lnTo>
                      <a:pt x="1" y="105"/>
                    </a:lnTo>
                    <a:lnTo>
                      <a:pt x="1" y="108"/>
                    </a:lnTo>
                    <a:lnTo>
                      <a:pt x="1" y="109"/>
                    </a:lnTo>
                    <a:lnTo>
                      <a:pt x="1" y="110"/>
                    </a:lnTo>
                    <a:lnTo>
                      <a:pt x="1" y="111"/>
                    </a:lnTo>
                    <a:lnTo>
                      <a:pt x="1" y="112"/>
                    </a:lnTo>
                    <a:lnTo>
                      <a:pt x="1" y="114"/>
                    </a:lnTo>
                    <a:lnTo>
                      <a:pt x="1" y="115"/>
                    </a:lnTo>
                    <a:lnTo>
                      <a:pt x="1" y="116"/>
                    </a:lnTo>
                    <a:lnTo>
                      <a:pt x="1" y="117"/>
                    </a:lnTo>
                    <a:lnTo>
                      <a:pt x="1" y="118"/>
                    </a:lnTo>
                    <a:lnTo>
                      <a:pt x="1" y="120"/>
                    </a:lnTo>
                    <a:lnTo>
                      <a:pt x="1" y="121"/>
                    </a:lnTo>
                    <a:lnTo>
                      <a:pt x="1" y="122"/>
                    </a:lnTo>
                    <a:lnTo>
                      <a:pt x="1" y="123"/>
                    </a:lnTo>
                    <a:lnTo>
                      <a:pt x="1" y="126"/>
                    </a:lnTo>
                    <a:lnTo>
                      <a:pt x="1" y="127"/>
                    </a:lnTo>
                    <a:lnTo>
                      <a:pt x="1" y="128"/>
                    </a:lnTo>
                    <a:lnTo>
                      <a:pt x="1" y="129"/>
                    </a:lnTo>
                    <a:lnTo>
                      <a:pt x="1" y="130"/>
                    </a:lnTo>
                    <a:lnTo>
                      <a:pt x="1" y="132"/>
                    </a:lnTo>
                    <a:lnTo>
                      <a:pt x="1" y="133"/>
                    </a:lnTo>
                    <a:lnTo>
                      <a:pt x="1" y="134"/>
                    </a:lnTo>
                    <a:lnTo>
                      <a:pt x="1" y="135"/>
                    </a:lnTo>
                    <a:lnTo>
                      <a:pt x="1" y="136"/>
                    </a:lnTo>
                    <a:lnTo>
                      <a:pt x="1" y="138"/>
                    </a:lnTo>
                    <a:lnTo>
                      <a:pt x="1" y="139"/>
                    </a:lnTo>
                    <a:lnTo>
                      <a:pt x="1" y="140"/>
                    </a:lnTo>
                    <a:lnTo>
                      <a:pt x="1" y="142"/>
                    </a:lnTo>
                    <a:lnTo>
                      <a:pt x="1" y="144"/>
                    </a:lnTo>
                    <a:lnTo>
                      <a:pt x="1" y="145"/>
                    </a:lnTo>
                    <a:lnTo>
                      <a:pt x="1" y="146"/>
                    </a:lnTo>
                    <a:lnTo>
                      <a:pt x="1" y="147"/>
                    </a:lnTo>
                    <a:lnTo>
                      <a:pt x="1" y="148"/>
                    </a:lnTo>
                    <a:lnTo>
                      <a:pt x="1" y="150"/>
                    </a:lnTo>
                    <a:lnTo>
                      <a:pt x="1" y="151"/>
                    </a:lnTo>
                    <a:lnTo>
                      <a:pt x="1" y="152"/>
                    </a:lnTo>
                    <a:lnTo>
                      <a:pt x="1" y="153"/>
                    </a:lnTo>
                    <a:lnTo>
                      <a:pt x="1" y="154"/>
                    </a:lnTo>
                    <a:lnTo>
                      <a:pt x="1" y="156"/>
                    </a:lnTo>
                    <a:lnTo>
                      <a:pt x="1" y="157"/>
                    </a:lnTo>
                    <a:lnTo>
                      <a:pt x="1" y="158"/>
                    </a:lnTo>
                    <a:lnTo>
                      <a:pt x="1" y="160"/>
                    </a:lnTo>
                    <a:lnTo>
                      <a:pt x="1" y="162"/>
                    </a:lnTo>
                    <a:lnTo>
                      <a:pt x="1" y="163"/>
                    </a:lnTo>
                    <a:lnTo>
                      <a:pt x="1" y="164"/>
                    </a:lnTo>
                    <a:lnTo>
                      <a:pt x="1" y="165"/>
                    </a:lnTo>
                    <a:lnTo>
                      <a:pt x="1" y="166"/>
                    </a:lnTo>
                    <a:lnTo>
                      <a:pt x="1" y="168"/>
                    </a:lnTo>
                    <a:lnTo>
                      <a:pt x="1" y="169"/>
                    </a:lnTo>
                    <a:lnTo>
                      <a:pt x="1" y="170"/>
                    </a:lnTo>
                    <a:lnTo>
                      <a:pt x="1" y="171"/>
                    </a:lnTo>
                    <a:lnTo>
                      <a:pt x="1" y="172"/>
                    </a:lnTo>
                    <a:lnTo>
                      <a:pt x="1" y="174"/>
                    </a:lnTo>
                    <a:lnTo>
                      <a:pt x="1" y="175"/>
                    </a:lnTo>
                    <a:lnTo>
                      <a:pt x="2" y="176"/>
                    </a:lnTo>
                    <a:lnTo>
                      <a:pt x="2" y="178"/>
                    </a:lnTo>
                    <a:lnTo>
                      <a:pt x="2" y="180"/>
                    </a:lnTo>
                    <a:lnTo>
                      <a:pt x="2" y="181"/>
                    </a:lnTo>
                    <a:lnTo>
                      <a:pt x="2" y="182"/>
                    </a:lnTo>
                    <a:lnTo>
                      <a:pt x="2" y="183"/>
                    </a:lnTo>
                    <a:lnTo>
                      <a:pt x="2" y="184"/>
                    </a:lnTo>
                    <a:lnTo>
                      <a:pt x="2" y="186"/>
                    </a:lnTo>
                    <a:lnTo>
                      <a:pt x="2" y="187"/>
                    </a:lnTo>
                    <a:lnTo>
                      <a:pt x="2" y="188"/>
                    </a:lnTo>
                    <a:lnTo>
                      <a:pt x="2" y="189"/>
                    </a:lnTo>
                    <a:lnTo>
                      <a:pt x="2" y="190"/>
                    </a:lnTo>
                    <a:lnTo>
                      <a:pt x="2" y="192"/>
                    </a:lnTo>
                    <a:lnTo>
                      <a:pt x="2" y="193"/>
                    </a:lnTo>
                    <a:lnTo>
                      <a:pt x="2" y="194"/>
                    </a:lnTo>
                    <a:lnTo>
                      <a:pt x="2" y="195"/>
                    </a:lnTo>
                    <a:lnTo>
                      <a:pt x="2" y="198"/>
                    </a:lnTo>
                    <a:lnTo>
                      <a:pt x="2" y="199"/>
                    </a:lnTo>
                    <a:lnTo>
                      <a:pt x="2" y="200"/>
                    </a:lnTo>
                    <a:lnTo>
                      <a:pt x="2" y="201"/>
                    </a:lnTo>
                    <a:lnTo>
                      <a:pt x="2" y="202"/>
                    </a:lnTo>
                    <a:lnTo>
                      <a:pt x="2" y="204"/>
                    </a:lnTo>
                    <a:lnTo>
                      <a:pt x="2" y="205"/>
                    </a:lnTo>
                    <a:lnTo>
                      <a:pt x="2" y="206"/>
                    </a:lnTo>
                    <a:lnTo>
                      <a:pt x="2" y="207"/>
                    </a:lnTo>
                    <a:lnTo>
                      <a:pt x="2" y="208"/>
                    </a:lnTo>
                    <a:lnTo>
                      <a:pt x="2" y="210"/>
                    </a:lnTo>
                    <a:lnTo>
                      <a:pt x="2" y="211"/>
                    </a:lnTo>
                    <a:lnTo>
                      <a:pt x="2" y="212"/>
                    </a:lnTo>
                    <a:lnTo>
                      <a:pt x="2" y="213"/>
                    </a:lnTo>
                    <a:lnTo>
                      <a:pt x="2" y="214"/>
                    </a:lnTo>
                    <a:lnTo>
                      <a:pt x="2" y="216"/>
                    </a:lnTo>
                    <a:lnTo>
                      <a:pt x="2" y="218"/>
                    </a:lnTo>
                    <a:lnTo>
                      <a:pt x="2" y="219"/>
                    </a:lnTo>
                    <a:lnTo>
                      <a:pt x="2" y="220"/>
                    </a:lnTo>
                    <a:lnTo>
                      <a:pt x="2" y="222"/>
                    </a:lnTo>
                    <a:lnTo>
                      <a:pt x="2" y="223"/>
                    </a:lnTo>
                    <a:lnTo>
                      <a:pt x="2" y="224"/>
                    </a:lnTo>
                    <a:lnTo>
                      <a:pt x="2" y="225"/>
                    </a:lnTo>
                    <a:lnTo>
                      <a:pt x="2" y="226"/>
                    </a:lnTo>
                    <a:lnTo>
                      <a:pt x="2" y="228"/>
                    </a:lnTo>
                    <a:lnTo>
                      <a:pt x="2" y="229"/>
                    </a:lnTo>
                    <a:lnTo>
                      <a:pt x="2" y="230"/>
                    </a:lnTo>
                    <a:lnTo>
                      <a:pt x="2" y="231"/>
                    </a:lnTo>
                    <a:lnTo>
                      <a:pt x="2" y="232"/>
                    </a:lnTo>
                    <a:lnTo>
                      <a:pt x="2" y="234"/>
                    </a:lnTo>
                    <a:lnTo>
                      <a:pt x="2" y="235"/>
                    </a:lnTo>
                    <a:lnTo>
                      <a:pt x="2" y="236"/>
                    </a:lnTo>
                    <a:lnTo>
                      <a:pt x="2" y="237"/>
                    </a:lnTo>
                    <a:lnTo>
                      <a:pt x="2" y="238"/>
                    </a:lnTo>
                    <a:lnTo>
                      <a:pt x="2" y="241"/>
                    </a:lnTo>
                    <a:lnTo>
                      <a:pt x="2" y="242"/>
                    </a:lnTo>
                    <a:lnTo>
                      <a:pt x="2" y="243"/>
                    </a:lnTo>
                    <a:lnTo>
                      <a:pt x="2" y="244"/>
                    </a:lnTo>
                    <a:lnTo>
                      <a:pt x="2" y="246"/>
                    </a:lnTo>
                    <a:lnTo>
                      <a:pt x="2" y="247"/>
                    </a:lnTo>
                    <a:lnTo>
                      <a:pt x="2" y="248"/>
                    </a:lnTo>
                    <a:lnTo>
                      <a:pt x="2" y="249"/>
                    </a:lnTo>
                    <a:lnTo>
                      <a:pt x="2" y="250"/>
                    </a:lnTo>
                    <a:lnTo>
                      <a:pt x="2" y="252"/>
                    </a:lnTo>
                    <a:lnTo>
                      <a:pt x="2" y="253"/>
                    </a:lnTo>
                    <a:lnTo>
                      <a:pt x="2" y="254"/>
                    </a:lnTo>
                    <a:lnTo>
                      <a:pt x="2" y="255"/>
                    </a:lnTo>
                    <a:lnTo>
                      <a:pt x="2" y="256"/>
                    </a:lnTo>
                    <a:lnTo>
                      <a:pt x="2" y="258"/>
                    </a:lnTo>
                    <a:lnTo>
                      <a:pt x="2" y="259"/>
                    </a:lnTo>
                    <a:lnTo>
                      <a:pt x="2" y="260"/>
                    </a:lnTo>
                    <a:lnTo>
                      <a:pt x="2" y="261"/>
                    </a:lnTo>
                    <a:lnTo>
                      <a:pt x="2" y="262"/>
                    </a:lnTo>
                    <a:lnTo>
                      <a:pt x="2" y="264"/>
                    </a:lnTo>
                    <a:lnTo>
                      <a:pt x="2" y="265"/>
                    </a:lnTo>
                    <a:lnTo>
                      <a:pt x="2" y="267"/>
                    </a:lnTo>
                    <a:lnTo>
                      <a:pt x="3" y="268"/>
                    </a:lnTo>
                    <a:lnTo>
                      <a:pt x="3" y="270"/>
                    </a:lnTo>
                    <a:lnTo>
                      <a:pt x="3" y="271"/>
                    </a:lnTo>
                    <a:lnTo>
                      <a:pt x="3" y="272"/>
                    </a:lnTo>
                    <a:lnTo>
                      <a:pt x="3" y="273"/>
                    </a:lnTo>
                    <a:lnTo>
                      <a:pt x="3" y="274"/>
                    </a:lnTo>
                    <a:lnTo>
                      <a:pt x="3" y="276"/>
                    </a:lnTo>
                    <a:lnTo>
                      <a:pt x="3" y="277"/>
                    </a:lnTo>
                    <a:lnTo>
                      <a:pt x="3" y="278"/>
                    </a:lnTo>
                    <a:lnTo>
                      <a:pt x="3" y="279"/>
                    </a:lnTo>
                    <a:lnTo>
                      <a:pt x="3" y="280"/>
                    </a:lnTo>
                    <a:lnTo>
                      <a:pt x="3" y="282"/>
                    </a:lnTo>
                    <a:lnTo>
                      <a:pt x="3" y="283"/>
                    </a:lnTo>
                    <a:lnTo>
                      <a:pt x="3" y="284"/>
                    </a:lnTo>
                    <a:lnTo>
                      <a:pt x="3" y="285"/>
                    </a:lnTo>
                    <a:lnTo>
                      <a:pt x="3" y="286"/>
                    </a:lnTo>
                    <a:lnTo>
                      <a:pt x="3" y="288"/>
                    </a:lnTo>
                    <a:lnTo>
                      <a:pt x="3" y="289"/>
                    </a:lnTo>
                    <a:lnTo>
                      <a:pt x="3" y="290"/>
                    </a:lnTo>
                    <a:lnTo>
                      <a:pt x="3" y="291"/>
                    </a:lnTo>
                    <a:lnTo>
                      <a:pt x="3" y="292"/>
                    </a:lnTo>
                    <a:lnTo>
                      <a:pt x="3" y="294"/>
                    </a:lnTo>
                    <a:lnTo>
                      <a:pt x="3" y="295"/>
                    </a:lnTo>
                    <a:lnTo>
                      <a:pt x="3" y="296"/>
                    </a:lnTo>
                    <a:lnTo>
                      <a:pt x="3" y="297"/>
                    </a:lnTo>
                    <a:lnTo>
                      <a:pt x="3" y="298"/>
                    </a:lnTo>
                    <a:lnTo>
                      <a:pt x="3" y="300"/>
                    </a:lnTo>
                    <a:lnTo>
                      <a:pt x="3" y="301"/>
                    </a:lnTo>
                    <a:lnTo>
                      <a:pt x="3" y="302"/>
                    </a:lnTo>
                    <a:lnTo>
                      <a:pt x="3" y="303"/>
                    </a:lnTo>
                    <a:lnTo>
                      <a:pt x="3" y="306"/>
                    </a:lnTo>
                    <a:lnTo>
                      <a:pt x="3" y="307"/>
                    </a:lnTo>
                    <a:lnTo>
                      <a:pt x="3" y="308"/>
                    </a:lnTo>
                    <a:lnTo>
                      <a:pt x="3" y="309"/>
                    </a:lnTo>
                    <a:lnTo>
                      <a:pt x="3" y="310"/>
                    </a:lnTo>
                    <a:lnTo>
                      <a:pt x="3" y="312"/>
                    </a:lnTo>
                    <a:lnTo>
                      <a:pt x="3" y="313"/>
                    </a:lnTo>
                    <a:lnTo>
                      <a:pt x="3" y="314"/>
                    </a:lnTo>
                    <a:lnTo>
                      <a:pt x="3" y="315"/>
                    </a:lnTo>
                    <a:lnTo>
                      <a:pt x="3" y="316"/>
                    </a:lnTo>
                    <a:lnTo>
                      <a:pt x="3" y="318"/>
                    </a:lnTo>
                    <a:lnTo>
                      <a:pt x="3" y="319"/>
                    </a:lnTo>
                    <a:lnTo>
                      <a:pt x="3" y="320"/>
                    </a:lnTo>
                    <a:lnTo>
                      <a:pt x="3" y="321"/>
                    </a:lnTo>
                    <a:lnTo>
                      <a:pt x="3" y="322"/>
                    </a:lnTo>
                    <a:lnTo>
                      <a:pt x="3" y="324"/>
                    </a:lnTo>
                    <a:lnTo>
                      <a:pt x="3" y="325"/>
                    </a:lnTo>
                    <a:lnTo>
                      <a:pt x="3" y="326"/>
                    </a:lnTo>
                    <a:lnTo>
                      <a:pt x="3" y="327"/>
                    </a:lnTo>
                    <a:lnTo>
                      <a:pt x="3" y="328"/>
                    </a:lnTo>
                    <a:lnTo>
                      <a:pt x="3" y="330"/>
                    </a:lnTo>
                    <a:lnTo>
                      <a:pt x="3" y="331"/>
                    </a:lnTo>
                    <a:lnTo>
                      <a:pt x="3" y="332"/>
                    </a:lnTo>
                    <a:lnTo>
                      <a:pt x="3" y="333"/>
                    </a:lnTo>
                    <a:lnTo>
                      <a:pt x="3" y="334"/>
                    </a:lnTo>
                    <a:lnTo>
                      <a:pt x="3" y="336"/>
                    </a:lnTo>
                    <a:lnTo>
                      <a:pt x="3" y="337"/>
                    </a:lnTo>
                    <a:lnTo>
                      <a:pt x="3" y="338"/>
                    </a:lnTo>
                    <a:lnTo>
                      <a:pt x="3" y="339"/>
                    </a:lnTo>
                    <a:lnTo>
                      <a:pt x="3" y="340"/>
                    </a:lnTo>
                    <a:lnTo>
                      <a:pt x="3" y="342"/>
                    </a:lnTo>
                    <a:lnTo>
                      <a:pt x="3" y="343"/>
                    </a:lnTo>
                    <a:lnTo>
                      <a:pt x="3" y="344"/>
                    </a:lnTo>
                    <a:lnTo>
                      <a:pt x="3" y="345"/>
                    </a:lnTo>
                    <a:lnTo>
                      <a:pt x="3" y="346"/>
                    </a:lnTo>
                    <a:lnTo>
                      <a:pt x="3" y="348"/>
                    </a:lnTo>
                    <a:lnTo>
                      <a:pt x="3" y="349"/>
                    </a:lnTo>
                    <a:lnTo>
                      <a:pt x="3" y="350"/>
                    </a:lnTo>
                    <a:lnTo>
                      <a:pt x="3" y="351"/>
                    </a:lnTo>
                    <a:lnTo>
                      <a:pt x="3" y="352"/>
                    </a:lnTo>
                    <a:lnTo>
                      <a:pt x="3" y="354"/>
                    </a:lnTo>
                    <a:lnTo>
                      <a:pt x="4" y="355"/>
                    </a:lnTo>
                    <a:lnTo>
                      <a:pt x="4" y="356"/>
                    </a:lnTo>
                    <a:lnTo>
                      <a:pt x="4" y="357"/>
                    </a:lnTo>
                    <a:lnTo>
                      <a:pt x="4" y="358"/>
                    </a:lnTo>
                    <a:lnTo>
                      <a:pt x="4" y="360"/>
                    </a:lnTo>
                    <a:lnTo>
                      <a:pt x="4" y="361"/>
                    </a:lnTo>
                    <a:lnTo>
                      <a:pt x="4" y="362"/>
                    </a:lnTo>
                    <a:lnTo>
                      <a:pt x="4" y="363"/>
                    </a:lnTo>
                    <a:lnTo>
                      <a:pt x="4" y="364"/>
                    </a:lnTo>
                    <a:lnTo>
                      <a:pt x="4" y="366"/>
                    </a:lnTo>
                    <a:lnTo>
                      <a:pt x="4" y="367"/>
                    </a:lnTo>
                    <a:lnTo>
                      <a:pt x="4" y="368"/>
                    </a:lnTo>
                    <a:lnTo>
                      <a:pt x="4" y="369"/>
                    </a:lnTo>
                    <a:lnTo>
                      <a:pt x="4" y="370"/>
                    </a:lnTo>
                    <a:lnTo>
                      <a:pt x="4" y="372"/>
                    </a:lnTo>
                    <a:lnTo>
                      <a:pt x="4" y="373"/>
                    </a:lnTo>
                    <a:lnTo>
                      <a:pt x="4" y="374"/>
                    </a:lnTo>
                    <a:lnTo>
                      <a:pt x="4" y="375"/>
                    </a:lnTo>
                    <a:lnTo>
                      <a:pt x="4" y="376"/>
                    </a:lnTo>
                    <a:lnTo>
                      <a:pt x="4" y="378"/>
                    </a:lnTo>
                    <a:lnTo>
                      <a:pt x="4" y="379"/>
                    </a:lnTo>
                    <a:lnTo>
                      <a:pt x="4" y="380"/>
                    </a:lnTo>
                    <a:lnTo>
                      <a:pt x="4" y="381"/>
                    </a:lnTo>
                    <a:lnTo>
                      <a:pt x="4" y="382"/>
                    </a:lnTo>
                    <a:lnTo>
                      <a:pt x="4" y="384"/>
                    </a:lnTo>
                    <a:lnTo>
                      <a:pt x="4" y="385"/>
                    </a:lnTo>
                    <a:lnTo>
                      <a:pt x="4" y="386"/>
                    </a:lnTo>
                    <a:lnTo>
                      <a:pt x="4" y="387"/>
                    </a:lnTo>
                    <a:lnTo>
                      <a:pt x="4" y="388"/>
                    </a:lnTo>
                    <a:lnTo>
                      <a:pt x="4" y="390"/>
                    </a:lnTo>
                    <a:lnTo>
                      <a:pt x="4" y="391"/>
                    </a:lnTo>
                    <a:lnTo>
                      <a:pt x="4" y="392"/>
                    </a:lnTo>
                    <a:lnTo>
                      <a:pt x="4" y="393"/>
                    </a:lnTo>
                    <a:lnTo>
                      <a:pt x="4" y="394"/>
                    </a:lnTo>
                    <a:lnTo>
                      <a:pt x="4" y="396"/>
                    </a:lnTo>
                    <a:lnTo>
                      <a:pt x="4" y="397"/>
                    </a:lnTo>
                    <a:lnTo>
                      <a:pt x="4" y="398"/>
                    </a:lnTo>
                    <a:lnTo>
                      <a:pt x="4" y="399"/>
                    </a:lnTo>
                    <a:lnTo>
                      <a:pt x="4" y="400"/>
                    </a:lnTo>
                    <a:lnTo>
                      <a:pt x="4" y="401"/>
                    </a:lnTo>
                    <a:lnTo>
                      <a:pt x="4" y="403"/>
                    </a:lnTo>
                    <a:lnTo>
                      <a:pt x="4" y="404"/>
                    </a:lnTo>
                    <a:lnTo>
                      <a:pt x="4" y="405"/>
                    </a:lnTo>
                    <a:lnTo>
                      <a:pt x="4" y="406"/>
                    </a:lnTo>
                    <a:lnTo>
                      <a:pt x="4" y="407"/>
                    </a:lnTo>
                    <a:lnTo>
                      <a:pt x="4" y="409"/>
                    </a:lnTo>
                    <a:lnTo>
                      <a:pt x="4" y="410"/>
                    </a:lnTo>
                    <a:lnTo>
                      <a:pt x="4" y="411"/>
                    </a:lnTo>
                    <a:lnTo>
                      <a:pt x="4" y="412"/>
                    </a:lnTo>
                    <a:lnTo>
                      <a:pt x="4" y="413"/>
                    </a:lnTo>
                    <a:lnTo>
                      <a:pt x="4" y="415"/>
                    </a:lnTo>
                    <a:lnTo>
                      <a:pt x="4" y="416"/>
                    </a:lnTo>
                    <a:lnTo>
                      <a:pt x="4" y="417"/>
                    </a:lnTo>
                    <a:lnTo>
                      <a:pt x="4" y="418"/>
                    </a:lnTo>
                    <a:lnTo>
                      <a:pt x="4" y="419"/>
                    </a:lnTo>
                    <a:lnTo>
                      <a:pt x="4" y="421"/>
                    </a:lnTo>
                    <a:lnTo>
                      <a:pt x="4" y="422"/>
                    </a:lnTo>
                    <a:lnTo>
                      <a:pt x="4" y="423"/>
                    </a:lnTo>
                    <a:lnTo>
                      <a:pt x="4" y="424"/>
                    </a:lnTo>
                    <a:lnTo>
                      <a:pt x="4" y="425"/>
                    </a:lnTo>
                    <a:lnTo>
                      <a:pt x="4" y="427"/>
                    </a:lnTo>
                    <a:lnTo>
                      <a:pt x="4" y="428"/>
                    </a:lnTo>
                    <a:lnTo>
                      <a:pt x="4" y="429"/>
                    </a:lnTo>
                    <a:lnTo>
                      <a:pt x="4" y="430"/>
                    </a:lnTo>
                    <a:lnTo>
                      <a:pt x="4" y="431"/>
                    </a:lnTo>
                    <a:lnTo>
                      <a:pt x="4" y="433"/>
                    </a:lnTo>
                    <a:lnTo>
                      <a:pt x="4" y="434"/>
                    </a:lnTo>
                    <a:lnTo>
                      <a:pt x="4" y="435"/>
                    </a:lnTo>
                    <a:lnTo>
                      <a:pt x="4" y="436"/>
                    </a:lnTo>
                    <a:lnTo>
                      <a:pt x="6" y="437"/>
                    </a:lnTo>
                    <a:lnTo>
                      <a:pt x="6" y="439"/>
                    </a:lnTo>
                    <a:lnTo>
                      <a:pt x="6" y="440"/>
                    </a:lnTo>
                    <a:lnTo>
                      <a:pt x="6" y="441"/>
                    </a:lnTo>
                    <a:lnTo>
                      <a:pt x="6" y="442"/>
                    </a:lnTo>
                    <a:lnTo>
                      <a:pt x="6" y="443"/>
                    </a:lnTo>
                    <a:lnTo>
                      <a:pt x="6" y="445"/>
                    </a:lnTo>
                    <a:lnTo>
                      <a:pt x="6" y="446"/>
                    </a:lnTo>
                    <a:lnTo>
                      <a:pt x="6" y="447"/>
                    </a:lnTo>
                    <a:lnTo>
                      <a:pt x="6" y="448"/>
                    </a:lnTo>
                    <a:lnTo>
                      <a:pt x="6" y="449"/>
                    </a:lnTo>
                    <a:lnTo>
                      <a:pt x="6" y="451"/>
                    </a:lnTo>
                    <a:lnTo>
                      <a:pt x="6" y="452"/>
                    </a:lnTo>
                    <a:lnTo>
                      <a:pt x="6" y="453"/>
                    </a:lnTo>
                    <a:lnTo>
                      <a:pt x="6" y="454"/>
                    </a:lnTo>
                    <a:lnTo>
                      <a:pt x="6" y="455"/>
                    </a:lnTo>
                    <a:lnTo>
                      <a:pt x="6" y="457"/>
                    </a:lnTo>
                    <a:lnTo>
                      <a:pt x="6" y="458"/>
                    </a:lnTo>
                    <a:lnTo>
                      <a:pt x="6" y="459"/>
                    </a:lnTo>
                    <a:lnTo>
                      <a:pt x="6" y="460"/>
                    </a:lnTo>
                    <a:lnTo>
                      <a:pt x="6" y="461"/>
                    </a:lnTo>
                    <a:lnTo>
                      <a:pt x="6" y="463"/>
                    </a:lnTo>
                    <a:lnTo>
                      <a:pt x="6" y="464"/>
                    </a:lnTo>
                    <a:lnTo>
                      <a:pt x="6" y="465"/>
                    </a:lnTo>
                    <a:lnTo>
                      <a:pt x="6" y="466"/>
                    </a:lnTo>
                    <a:lnTo>
                      <a:pt x="6" y="467"/>
                    </a:lnTo>
                    <a:lnTo>
                      <a:pt x="6" y="469"/>
                    </a:lnTo>
                    <a:lnTo>
                      <a:pt x="6" y="470"/>
                    </a:lnTo>
                    <a:lnTo>
                      <a:pt x="6" y="471"/>
                    </a:lnTo>
                    <a:lnTo>
                      <a:pt x="6" y="472"/>
                    </a:lnTo>
                    <a:lnTo>
                      <a:pt x="6" y="473"/>
                    </a:lnTo>
                    <a:lnTo>
                      <a:pt x="6" y="475"/>
                    </a:lnTo>
                    <a:lnTo>
                      <a:pt x="6" y="476"/>
                    </a:lnTo>
                    <a:lnTo>
                      <a:pt x="6" y="477"/>
                    </a:lnTo>
                    <a:lnTo>
                      <a:pt x="6" y="478"/>
                    </a:lnTo>
                    <a:lnTo>
                      <a:pt x="6" y="479"/>
                    </a:lnTo>
                    <a:lnTo>
                      <a:pt x="6" y="481"/>
                    </a:lnTo>
                    <a:lnTo>
                      <a:pt x="6" y="482"/>
                    </a:lnTo>
                    <a:lnTo>
                      <a:pt x="6" y="483"/>
                    </a:lnTo>
                    <a:lnTo>
                      <a:pt x="6" y="484"/>
                    </a:lnTo>
                    <a:lnTo>
                      <a:pt x="6" y="485"/>
                    </a:lnTo>
                    <a:lnTo>
                      <a:pt x="6" y="487"/>
                    </a:lnTo>
                    <a:lnTo>
                      <a:pt x="6" y="488"/>
                    </a:lnTo>
                    <a:lnTo>
                      <a:pt x="6" y="489"/>
                    </a:lnTo>
                    <a:lnTo>
                      <a:pt x="6" y="490"/>
                    </a:lnTo>
                    <a:lnTo>
                      <a:pt x="6" y="491"/>
                    </a:lnTo>
                    <a:lnTo>
                      <a:pt x="6" y="493"/>
                    </a:lnTo>
                    <a:lnTo>
                      <a:pt x="6" y="494"/>
                    </a:lnTo>
                    <a:lnTo>
                      <a:pt x="6" y="495"/>
                    </a:lnTo>
                    <a:lnTo>
                      <a:pt x="6" y="496"/>
                    </a:lnTo>
                    <a:lnTo>
                      <a:pt x="6" y="497"/>
                    </a:lnTo>
                    <a:lnTo>
                      <a:pt x="6" y="499"/>
                    </a:lnTo>
                    <a:lnTo>
                      <a:pt x="6" y="500"/>
                    </a:lnTo>
                    <a:lnTo>
                      <a:pt x="6" y="501"/>
                    </a:lnTo>
                    <a:lnTo>
                      <a:pt x="6" y="502"/>
                    </a:lnTo>
                    <a:lnTo>
                      <a:pt x="6" y="503"/>
                    </a:lnTo>
                    <a:lnTo>
                      <a:pt x="6" y="505"/>
                    </a:lnTo>
                    <a:lnTo>
                      <a:pt x="6" y="506"/>
                    </a:lnTo>
                    <a:lnTo>
                      <a:pt x="6" y="507"/>
                    </a:lnTo>
                    <a:lnTo>
                      <a:pt x="6" y="508"/>
                    </a:lnTo>
                    <a:lnTo>
                      <a:pt x="6" y="509"/>
                    </a:lnTo>
                    <a:lnTo>
                      <a:pt x="6" y="511"/>
                    </a:lnTo>
                    <a:lnTo>
                      <a:pt x="6" y="512"/>
                    </a:lnTo>
                    <a:lnTo>
                      <a:pt x="6" y="513"/>
                    </a:lnTo>
                    <a:lnTo>
                      <a:pt x="6" y="514"/>
                    </a:lnTo>
                    <a:lnTo>
                      <a:pt x="7" y="515"/>
                    </a:lnTo>
                    <a:lnTo>
                      <a:pt x="7" y="517"/>
                    </a:lnTo>
                    <a:lnTo>
                      <a:pt x="7" y="518"/>
                    </a:lnTo>
                    <a:lnTo>
                      <a:pt x="7" y="519"/>
                    </a:lnTo>
                    <a:lnTo>
                      <a:pt x="7" y="520"/>
                    </a:lnTo>
                    <a:lnTo>
                      <a:pt x="7" y="521"/>
                    </a:lnTo>
                    <a:lnTo>
                      <a:pt x="7" y="523"/>
                    </a:lnTo>
                    <a:lnTo>
                      <a:pt x="7" y="524"/>
                    </a:lnTo>
                    <a:lnTo>
                      <a:pt x="7" y="525"/>
                    </a:lnTo>
                    <a:lnTo>
                      <a:pt x="7" y="526"/>
                    </a:lnTo>
                    <a:lnTo>
                      <a:pt x="7" y="527"/>
                    </a:lnTo>
                    <a:lnTo>
                      <a:pt x="7" y="529"/>
                    </a:lnTo>
                    <a:lnTo>
                      <a:pt x="7" y="530"/>
                    </a:lnTo>
                    <a:lnTo>
                      <a:pt x="7" y="531"/>
                    </a:lnTo>
                    <a:lnTo>
                      <a:pt x="7" y="532"/>
                    </a:lnTo>
                    <a:lnTo>
                      <a:pt x="7" y="533"/>
                    </a:lnTo>
                    <a:lnTo>
                      <a:pt x="7" y="535"/>
                    </a:lnTo>
                    <a:lnTo>
                      <a:pt x="7" y="536"/>
                    </a:lnTo>
                    <a:lnTo>
                      <a:pt x="7" y="537"/>
                    </a:lnTo>
                    <a:lnTo>
                      <a:pt x="7" y="538"/>
                    </a:lnTo>
                    <a:lnTo>
                      <a:pt x="7" y="539"/>
                    </a:lnTo>
                    <a:lnTo>
                      <a:pt x="7" y="541"/>
                    </a:lnTo>
                    <a:lnTo>
                      <a:pt x="7" y="542"/>
                    </a:lnTo>
                    <a:lnTo>
                      <a:pt x="7" y="543"/>
                    </a:lnTo>
                    <a:lnTo>
                      <a:pt x="7" y="544"/>
                    </a:lnTo>
                    <a:lnTo>
                      <a:pt x="7" y="545"/>
                    </a:lnTo>
                    <a:lnTo>
                      <a:pt x="7" y="547"/>
                    </a:lnTo>
                    <a:lnTo>
                      <a:pt x="7" y="548"/>
                    </a:lnTo>
                    <a:lnTo>
                      <a:pt x="7" y="549"/>
                    </a:lnTo>
                    <a:lnTo>
                      <a:pt x="7" y="550"/>
                    </a:lnTo>
                    <a:lnTo>
                      <a:pt x="7" y="551"/>
                    </a:lnTo>
                    <a:lnTo>
                      <a:pt x="7" y="553"/>
                    </a:lnTo>
                    <a:lnTo>
                      <a:pt x="7" y="554"/>
                    </a:lnTo>
                    <a:lnTo>
                      <a:pt x="7" y="555"/>
                    </a:lnTo>
                    <a:lnTo>
                      <a:pt x="7" y="556"/>
                    </a:lnTo>
                    <a:lnTo>
                      <a:pt x="7" y="557"/>
                    </a:lnTo>
                    <a:lnTo>
                      <a:pt x="7" y="559"/>
                    </a:lnTo>
                    <a:lnTo>
                      <a:pt x="7" y="560"/>
                    </a:lnTo>
                    <a:lnTo>
                      <a:pt x="7" y="561"/>
                    </a:lnTo>
                    <a:lnTo>
                      <a:pt x="7" y="562"/>
                    </a:lnTo>
                    <a:lnTo>
                      <a:pt x="7" y="563"/>
                    </a:lnTo>
                    <a:lnTo>
                      <a:pt x="7" y="565"/>
                    </a:lnTo>
                    <a:lnTo>
                      <a:pt x="7" y="566"/>
                    </a:lnTo>
                    <a:lnTo>
                      <a:pt x="7" y="567"/>
                    </a:lnTo>
                    <a:lnTo>
                      <a:pt x="7" y="568"/>
                    </a:lnTo>
                    <a:lnTo>
                      <a:pt x="7" y="569"/>
                    </a:lnTo>
                    <a:lnTo>
                      <a:pt x="7" y="571"/>
                    </a:lnTo>
                    <a:lnTo>
                      <a:pt x="7" y="572"/>
                    </a:lnTo>
                    <a:lnTo>
                      <a:pt x="7" y="573"/>
                    </a:lnTo>
                    <a:lnTo>
                      <a:pt x="7" y="574"/>
                    </a:lnTo>
                    <a:lnTo>
                      <a:pt x="7" y="575"/>
                    </a:lnTo>
                    <a:lnTo>
                      <a:pt x="7" y="577"/>
                    </a:lnTo>
                    <a:lnTo>
                      <a:pt x="7" y="578"/>
                    </a:lnTo>
                    <a:lnTo>
                      <a:pt x="7" y="579"/>
                    </a:lnTo>
                    <a:lnTo>
                      <a:pt x="7" y="580"/>
                    </a:lnTo>
                    <a:lnTo>
                      <a:pt x="7" y="581"/>
                    </a:lnTo>
                    <a:lnTo>
                      <a:pt x="7" y="583"/>
                    </a:lnTo>
                    <a:lnTo>
                      <a:pt x="7" y="584"/>
                    </a:lnTo>
                    <a:lnTo>
                      <a:pt x="7" y="585"/>
                    </a:lnTo>
                    <a:lnTo>
                      <a:pt x="8" y="586"/>
                    </a:lnTo>
                    <a:lnTo>
                      <a:pt x="8" y="587"/>
                    </a:lnTo>
                    <a:lnTo>
                      <a:pt x="8" y="589"/>
                    </a:lnTo>
                    <a:lnTo>
                      <a:pt x="8" y="590"/>
                    </a:lnTo>
                    <a:lnTo>
                      <a:pt x="8" y="591"/>
                    </a:lnTo>
                    <a:lnTo>
                      <a:pt x="8" y="592"/>
                    </a:lnTo>
                    <a:lnTo>
                      <a:pt x="8" y="593"/>
                    </a:lnTo>
                    <a:lnTo>
                      <a:pt x="8" y="595"/>
                    </a:lnTo>
                    <a:lnTo>
                      <a:pt x="8" y="596"/>
                    </a:lnTo>
                    <a:lnTo>
                      <a:pt x="8" y="597"/>
                    </a:lnTo>
                    <a:lnTo>
                      <a:pt x="8" y="598"/>
                    </a:lnTo>
                    <a:lnTo>
                      <a:pt x="8" y="599"/>
                    </a:lnTo>
                    <a:lnTo>
                      <a:pt x="8" y="601"/>
                    </a:lnTo>
                    <a:lnTo>
                      <a:pt x="8" y="602"/>
                    </a:lnTo>
                    <a:lnTo>
                      <a:pt x="8" y="603"/>
                    </a:lnTo>
                    <a:lnTo>
                      <a:pt x="8" y="604"/>
                    </a:lnTo>
                    <a:lnTo>
                      <a:pt x="8" y="605"/>
                    </a:lnTo>
                    <a:lnTo>
                      <a:pt x="8" y="607"/>
                    </a:lnTo>
                    <a:lnTo>
                      <a:pt x="8" y="608"/>
                    </a:lnTo>
                    <a:lnTo>
                      <a:pt x="8" y="609"/>
                    </a:lnTo>
                    <a:lnTo>
                      <a:pt x="8" y="610"/>
                    </a:lnTo>
                    <a:lnTo>
                      <a:pt x="8" y="611"/>
                    </a:lnTo>
                    <a:lnTo>
                      <a:pt x="8" y="613"/>
                    </a:lnTo>
                    <a:lnTo>
                      <a:pt x="8" y="614"/>
                    </a:lnTo>
                    <a:lnTo>
                      <a:pt x="8" y="615"/>
                    </a:lnTo>
                    <a:lnTo>
                      <a:pt x="8" y="616"/>
                    </a:lnTo>
                    <a:lnTo>
                      <a:pt x="8" y="617"/>
                    </a:lnTo>
                    <a:lnTo>
                      <a:pt x="8" y="619"/>
                    </a:lnTo>
                    <a:lnTo>
                      <a:pt x="8" y="620"/>
                    </a:lnTo>
                    <a:lnTo>
                      <a:pt x="8" y="621"/>
                    </a:lnTo>
                    <a:lnTo>
                      <a:pt x="8" y="622"/>
                    </a:lnTo>
                    <a:lnTo>
                      <a:pt x="8" y="623"/>
                    </a:lnTo>
                    <a:lnTo>
                      <a:pt x="8" y="625"/>
                    </a:lnTo>
                    <a:lnTo>
                      <a:pt x="8" y="626"/>
                    </a:lnTo>
                    <a:lnTo>
                      <a:pt x="8" y="627"/>
                    </a:lnTo>
                    <a:lnTo>
                      <a:pt x="8" y="628"/>
                    </a:lnTo>
                    <a:lnTo>
                      <a:pt x="8" y="629"/>
                    </a:lnTo>
                    <a:lnTo>
                      <a:pt x="8" y="631"/>
                    </a:lnTo>
                    <a:lnTo>
                      <a:pt x="8" y="632"/>
                    </a:lnTo>
                    <a:lnTo>
                      <a:pt x="8" y="633"/>
                    </a:lnTo>
                    <a:lnTo>
                      <a:pt x="8" y="634"/>
                    </a:lnTo>
                    <a:lnTo>
                      <a:pt x="8" y="635"/>
                    </a:lnTo>
                    <a:lnTo>
                      <a:pt x="8" y="637"/>
                    </a:lnTo>
                    <a:lnTo>
                      <a:pt x="8" y="638"/>
                    </a:lnTo>
                    <a:lnTo>
                      <a:pt x="8" y="639"/>
                    </a:lnTo>
                    <a:lnTo>
                      <a:pt x="8" y="640"/>
                    </a:lnTo>
                    <a:lnTo>
                      <a:pt x="8" y="641"/>
                    </a:lnTo>
                    <a:lnTo>
                      <a:pt x="8" y="643"/>
                    </a:lnTo>
                    <a:lnTo>
                      <a:pt x="8" y="644"/>
                    </a:lnTo>
                    <a:lnTo>
                      <a:pt x="8" y="645"/>
                    </a:lnTo>
                    <a:lnTo>
                      <a:pt x="8" y="646"/>
                    </a:lnTo>
                    <a:lnTo>
                      <a:pt x="8" y="647"/>
                    </a:lnTo>
                    <a:lnTo>
                      <a:pt x="8" y="649"/>
                    </a:lnTo>
                    <a:lnTo>
                      <a:pt x="8" y="650"/>
                    </a:lnTo>
                    <a:lnTo>
                      <a:pt x="8" y="651"/>
                    </a:lnTo>
                    <a:lnTo>
                      <a:pt x="8" y="652"/>
                    </a:lnTo>
                    <a:lnTo>
                      <a:pt x="9" y="652"/>
                    </a:lnTo>
                    <a:lnTo>
                      <a:pt x="9" y="653"/>
                    </a:lnTo>
                    <a:lnTo>
                      <a:pt x="9" y="655"/>
                    </a:lnTo>
                    <a:lnTo>
                      <a:pt x="9" y="656"/>
                    </a:lnTo>
                    <a:lnTo>
                      <a:pt x="9" y="657"/>
                    </a:lnTo>
                    <a:lnTo>
                      <a:pt x="9" y="658"/>
                    </a:lnTo>
                    <a:lnTo>
                      <a:pt x="9" y="659"/>
                    </a:lnTo>
                    <a:lnTo>
                      <a:pt x="9" y="661"/>
                    </a:lnTo>
                    <a:lnTo>
                      <a:pt x="9" y="662"/>
                    </a:lnTo>
                    <a:lnTo>
                      <a:pt x="9" y="663"/>
                    </a:lnTo>
                    <a:lnTo>
                      <a:pt x="9" y="664"/>
                    </a:lnTo>
                    <a:lnTo>
                      <a:pt x="9" y="665"/>
                    </a:lnTo>
                    <a:lnTo>
                      <a:pt x="9" y="667"/>
                    </a:lnTo>
                    <a:lnTo>
                      <a:pt x="9" y="668"/>
                    </a:lnTo>
                    <a:lnTo>
                      <a:pt x="9" y="669"/>
                    </a:lnTo>
                    <a:lnTo>
                      <a:pt x="9" y="670"/>
                    </a:lnTo>
                    <a:lnTo>
                      <a:pt x="9" y="671"/>
                    </a:lnTo>
                    <a:lnTo>
                      <a:pt x="9" y="673"/>
                    </a:lnTo>
                    <a:lnTo>
                      <a:pt x="9" y="674"/>
                    </a:lnTo>
                    <a:lnTo>
                      <a:pt x="9" y="675"/>
                    </a:lnTo>
                    <a:lnTo>
                      <a:pt x="9" y="676"/>
                    </a:lnTo>
                    <a:lnTo>
                      <a:pt x="9" y="677"/>
                    </a:lnTo>
                    <a:lnTo>
                      <a:pt x="9" y="679"/>
                    </a:lnTo>
                    <a:lnTo>
                      <a:pt x="9" y="680"/>
                    </a:lnTo>
                    <a:lnTo>
                      <a:pt x="9" y="681"/>
                    </a:lnTo>
                    <a:lnTo>
                      <a:pt x="9" y="682"/>
                    </a:lnTo>
                    <a:lnTo>
                      <a:pt x="9" y="683"/>
                    </a:lnTo>
                    <a:lnTo>
                      <a:pt x="9" y="685"/>
                    </a:lnTo>
                    <a:lnTo>
                      <a:pt x="9" y="686"/>
                    </a:lnTo>
                    <a:lnTo>
                      <a:pt x="9" y="687"/>
                    </a:lnTo>
                    <a:lnTo>
                      <a:pt x="9" y="688"/>
                    </a:lnTo>
                    <a:lnTo>
                      <a:pt x="9" y="689"/>
                    </a:lnTo>
                    <a:lnTo>
                      <a:pt x="9" y="691"/>
                    </a:lnTo>
                    <a:lnTo>
                      <a:pt x="9" y="692"/>
                    </a:lnTo>
                    <a:lnTo>
                      <a:pt x="9" y="693"/>
                    </a:lnTo>
                    <a:lnTo>
                      <a:pt x="9" y="694"/>
                    </a:lnTo>
                    <a:lnTo>
                      <a:pt x="9" y="695"/>
                    </a:lnTo>
                    <a:lnTo>
                      <a:pt x="9" y="697"/>
                    </a:lnTo>
                    <a:lnTo>
                      <a:pt x="9" y="698"/>
                    </a:lnTo>
                    <a:lnTo>
                      <a:pt x="9" y="699"/>
                    </a:lnTo>
                    <a:lnTo>
                      <a:pt x="9" y="700"/>
                    </a:lnTo>
                    <a:lnTo>
                      <a:pt x="9" y="701"/>
                    </a:lnTo>
                    <a:lnTo>
                      <a:pt x="9" y="703"/>
                    </a:lnTo>
                    <a:lnTo>
                      <a:pt x="9" y="704"/>
                    </a:lnTo>
                    <a:lnTo>
                      <a:pt x="9" y="705"/>
                    </a:lnTo>
                    <a:lnTo>
                      <a:pt x="9" y="706"/>
                    </a:lnTo>
                    <a:lnTo>
                      <a:pt x="9" y="707"/>
                    </a:lnTo>
                    <a:lnTo>
                      <a:pt x="9" y="709"/>
                    </a:lnTo>
                    <a:lnTo>
                      <a:pt x="9" y="710"/>
                    </a:lnTo>
                    <a:lnTo>
                      <a:pt x="9" y="711"/>
                    </a:lnTo>
                    <a:lnTo>
                      <a:pt x="9" y="712"/>
                    </a:lnTo>
                    <a:lnTo>
                      <a:pt x="10" y="712"/>
                    </a:lnTo>
                    <a:lnTo>
                      <a:pt x="10" y="713"/>
                    </a:lnTo>
                    <a:lnTo>
                      <a:pt x="10" y="715"/>
                    </a:lnTo>
                    <a:lnTo>
                      <a:pt x="10" y="716"/>
                    </a:lnTo>
                    <a:lnTo>
                      <a:pt x="10" y="717"/>
                    </a:lnTo>
                    <a:lnTo>
                      <a:pt x="10" y="718"/>
                    </a:lnTo>
                    <a:lnTo>
                      <a:pt x="10" y="719"/>
                    </a:lnTo>
                    <a:lnTo>
                      <a:pt x="10" y="721"/>
                    </a:lnTo>
                    <a:lnTo>
                      <a:pt x="10" y="722"/>
                    </a:lnTo>
                    <a:lnTo>
                      <a:pt x="10" y="723"/>
                    </a:lnTo>
                    <a:lnTo>
                      <a:pt x="10" y="724"/>
                    </a:lnTo>
                    <a:lnTo>
                      <a:pt x="10" y="725"/>
                    </a:lnTo>
                    <a:lnTo>
                      <a:pt x="10" y="727"/>
                    </a:lnTo>
                    <a:lnTo>
                      <a:pt x="10" y="728"/>
                    </a:lnTo>
                    <a:lnTo>
                      <a:pt x="10" y="729"/>
                    </a:lnTo>
                    <a:lnTo>
                      <a:pt x="10" y="730"/>
                    </a:lnTo>
                    <a:lnTo>
                      <a:pt x="10" y="731"/>
                    </a:lnTo>
                    <a:lnTo>
                      <a:pt x="10" y="733"/>
                    </a:lnTo>
                    <a:lnTo>
                      <a:pt x="10" y="734"/>
                    </a:lnTo>
                    <a:lnTo>
                      <a:pt x="10" y="735"/>
                    </a:lnTo>
                    <a:lnTo>
                      <a:pt x="10" y="736"/>
                    </a:lnTo>
                    <a:lnTo>
                      <a:pt x="10" y="737"/>
                    </a:lnTo>
                    <a:lnTo>
                      <a:pt x="10" y="739"/>
                    </a:lnTo>
                    <a:lnTo>
                      <a:pt x="10" y="740"/>
                    </a:lnTo>
                    <a:lnTo>
                      <a:pt x="10" y="741"/>
                    </a:lnTo>
                    <a:lnTo>
                      <a:pt x="10" y="742"/>
                    </a:lnTo>
                    <a:lnTo>
                      <a:pt x="10" y="743"/>
                    </a:lnTo>
                    <a:lnTo>
                      <a:pt x="10" y="745"/>
                    </a:lnTo>
                    <a:lnTo>
                      <a:pt x="10" y="746"/>
                    </a:lnTo>
                    <a:lnTo>
                      <a:pt x="10" y="747"/>
                    </a:lnTo>
                    <a:lnTo>
                      <a:pt x="10" y="748"/>
                    </a:lnTo>
                    <a:lnTo>
                      <a:pt x="10" y="749"/>
                    </a:lnTo>
                    <a:lnTo>
                      <a:pt x="10" y="751"/>
                    </a:lnTo>
                    <a:lnTo>
                      <a:pt x="10" y="752"/>
                    </a:lnTo>
                    <a:lnTo>
                      <a:pt x="10" y="753"/>
                    </a:lnTo>
                    <a:lnTo>
                      <a:pt x="10" y="754"/>
                    </a:lnTo>
                    <a:lnTo>
                      <a:pt x="10" y="755"/>
                    </a:lnTo>
                    <a:lnTo>
                      <a:pt x="10" y="757"/>
                    </a:lnTo>
                    <a:lnTo>
                      <a:pt x="10" y="758"/>
                    </a:lnTo>
                    <a:lnTo>
                      <a:pt x="10" y="759"/>
                    </a:lnTo>
                    <a:lnTo>
                      <a:pt x="10" y="760"/>
                    </a:lnTo>
                    <a:lnTo>
                      <a:pt x="10" y="761"/>
                    </a:lnTo>
                    <a:lnTo>
                      <a:pt x="10" y="763"/>
                    </a:lnTo>
                    <a:lnTo>
                      <a:pt x="10" y="764"/>
                    </a:lnTo>
                    <a:lnTo>
                      <a:pt x="10" y="765"/>
                    </a:lnTo>
                    <a:lnTo>
                      <a:pt x="10" y="766"/>
                    </a:lnTo>
                    <a:lnTo>
                      <a:pt x="12" y="766"/>
                    </a:lnTo>
                    <a:lnTo>
                      <a:pt x="12" y="767"/>
                    </a:lnTo>
                    <a:lnTo>
                      <a:pt x="12" y="769"/>
                    </a:lnTo>
                    <a:lnTo>
                      <a:pt x="12" y="770"/>
                    </a:lnTo>
                    <a:lnTo>
                      <a:pt x="12" y="771"/>
                    </a:lnTo>
                    <a:lnTo>
                      <a:pt x="12" y="772"/>
                    </a:lnTo>
                    <a:lnTo>
                      <a:pt x="12" y="773"/>
                    </a:lnTo>
                    <a:lnTo>
                      <a:pt x="12" y="775"/>
                    </a:lnTo>
                    <a:lnTo>
                      <a:pt x="12" y="776"/>
                    </a:lnTo>
                    <a:lnTo>
                      <a:pt x="12" y="777"/>
                    </a:lnTo>
                    <a:lnTo>
                      <a:pt x="12" y="778"/>
                    </a:lnTo>
                    <a:lnTo>
                      <a:pt x="12" y="779"/>
                    </a:lnTo>
                    <a:lnTo>
                      <a:pt x="12" y="781"/>
                    </a:lnTo>
                    <a:lnTo>
                      <a:pt x="12" y="782"/>
                    </a:lnTo>
                    <a:lnTo>
                      <a:pt x="12" y="783"/>
                    </a:lnTo>
                    <a:lnTo>
                      <a:pt x="12" y="784"/>
                    </a:lnTo>
                    <a:lnTo>
                      <a:pt x="12" y="785"/>
                    </a:lnTo>
                    <a:lnTo>
                      <a:pt x="12" y="787"/>
                    </a:lnTo>
                    <a:lnTo>
                      <a:pt x="12" y="788"/>
                    </a:lnTo>
                    <a:lnTo>
                      <a:pt x="12" y="789"/>
                    </a:lnTo>
                    <a:lnTo>
                      <a:pt x="12" y="790"/>
                    </a:lnTo>
                    <a:lnTo>
                      <a:pt x="12" y="791"/>
                    </a:lnTo>
                    <a:lnTo>
                      <a:pt x="12" y="793"/>
                    </a:lnTo>
                    <a:lnTo>
                      <a:pt x="12" y="794"/>
                    </a:lnTo>
                    <a:lnTo>
                      <a:pt x="12" y="795"/>
                    </a:lnTo>
                    <a:lnTo>
                      <a:pt x="12" y="796"/>
                    </a:lnTo>
                    <a:lnTo>
                      <a:pt x="12" y="797"/>
                    </a:lnTo>
                    <a:lnTo>
                      <a:pt x="12" y="799"/>
                    </a:lnTo>
                    <a:lnTo>
                      <a:pt x="12" y="800"/>
                    </a:lnTo>
                    <a:lnTo>
                      <a:pt x="12" y="801"/>
                    </a:lnTo>
                    <a:lnTo>
                      <a:pt x="12" y="802"/>
                    </a:lnTo>
                    <a:lnTo>
                      <a:pt x="12" y="803"/>
                    </a:lnTo>
                    <a:lnTo>
                      <a:pt x="12" y="805"/>
                    </a:lnTo>
                    <a:lnTo>
                      <a:pt x="12" y="806"/>
                    </a:lnTo>
                    <a:lnTo>
                      <a:pt x="12" y="807"/>
                    </a:lnTo>
                    <a:lnTo>
                      <a:pt x="12" y="808"/>
                    </a:lnTo>
                    <a:lnTo>
                      <a:pt x="12" y="809"/>
                    </a:lnTo>
                    <a:lnTo>
                      <a:pt x="12" y="811"/>
                    </a:lnTo>
                    <a:lnTo>
                      <a:pt x="12" y="812"/>
                    </a:lnTo>
                    <a:lnTo>
                      <a:pt x="12" y="813"/>
                    </a:lnTo>
                    <a:lnTo>
                      <a:pt x="12" y="814"/>
                    </a:lnTo>
                    <a:lnTo>
                      <a:pt x="12" y="815"/>
                    </a:lnTo>
                    <a:lnTo>
                      <a:pt x="13" y="817"/>
                    </a:lnTo>
                    <a:lnTo>
                      <a:pt x="13" y="818"/>
                    </a:lnTo>
                    <a:lnTo>
                      <a:pt x="13" y="819"/>
                    </a:lnTo>
                    <a:lnTo>
                      <a:pt x="13" y="820"/>
                    </a:lnTo>
                    <a:lnTo>
                      <a:pt x="13" y="821"/>
                    </a:lnTo>
                    <a:lnTo>
                      <a:pt x="13" y="823"/>
                    </a:lnTo>
                    <a:lnTo>
                      <a:pt x="13" y="824"/>
                    </a:lnTo>
                    <a:lnTo>
                      <a:pt x="13" y="825"/>
                    </a:lnTo>
                    <a:lnTo>
                      <a:pt x="13" y="826"/>
                    </a:lnTo>
                    <a:lnTo>
                      <a:pt x="13" y="827"/>
                    </a:lnTo>
                    <a:lnTo>
                      <a:pt x="13" y="829"/>
                    </a:lnTo>
                    <a:lnTo>
                      <a:pt x="13" y="830"/>
                    </a:lnTo>
                    <a:lnTo>
                      <a:pt x="13" y="831"/>
                    </a:lnTo>
                    <a:lnTo>
                      <a:pt x="13" y="832"/>
                    </a:lnTo>
                    <a:lnTo>
                      <a:pt x="13" y="833"/>
                    </a:lnTo>
                    <a:lnTo>
                      <a:pt x="13" y="835"/>
                    </a:lnTo>
                    <a:lnTo>
                      <a:pt x="13" y="836"/>
                    </a:lnTo>
                    <a:lnTo>
                      <a:pt x="13" y="837"/>
                    </a:lnTo>
                    <a:lnTo>
                      <a:pt x="13" y="838"/>
                    </a:lnTo>
                    <a:lnTo>
                      <a:pt x="13" y="839"/>
                    </a:lnTo>
                    <a:lnTo>
                      <a:pt x="13" y="841"/>
                    </a:lnTo>
                    <a:lnTo>
                      <a:pt x="13" y="842"/>
                    </a:lnTo>
                    <a:lnTo>
                      <a:pt x="13" y="843"/>
                    </a:lnTo>
                    <a:lnTo>
                      <a:pt x="13" y="844"/>
                    </a:lnTo>
                    <a:lnTo>
                      <a:pt x="13" y="845"/>
                    </a:lnTo>
                    <a:lnTo>
                      <a:pt x="13" y="847"/>
                    </a:lnTo>
                    <a:lnTo>
                      <a:pt x="13" y="848"/>
                    </a:lnTo>
                    <a:lnTo>
                      <a:pt x="13" y="849"/>
                    </a:lnTo>
                    <a:lnTo>
                      <a:pt x="13" y="850"/>
                    </a:lnTo>
                    <a:lnTo>
                      <a:pt x="13" y="851"/>
                    </a:lnTo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5"/>
              </a:lnRef>
              <a:fillRef idx="0">
                <a:schemeClr val="accent5"/>
              </a:fillRef>
              <a:effectRef idx="1">
                <a:schemeClr val="accent5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en-US"/>
              </a:p>
            </p:txBody>
          </p:sp>
          <p:sp>
            <p:nvSpPr>
              <p:cNvPr id="96" name="Freeform 25"/>
              <p:cNvSpPr>
                <a:spLocks/>
              </p:cNvSpPr>
              <p:nvPr/>
            </p:nvSpPr>
            <p:spPr bwMode="auto">
              <a:xfrm>
                <a:off x="3119" y="2393"/>
                <a:ext cx="57" cy="439"/>
              </a:xfrm>
              <a:custGeom>
                <a:avLst/>
                <a:gdLst>
                  <a:gd name="T0" fmla="*/ 1 w 57"/>
                  <a:gd name="T1" fmla="*/ 98 h 439"/>
                  <a:gd name="T2" fmla="*/ 1 w 57"/>
                  <a:gd name="T3" fmla="*/ 112 h 439"/>
                  <a:gd name="T4" fmla="*/ 1 w 57"/>
                  <a:gd name="T5" fmla="*/ 125 h 439"/>
                  <a:gd name="T6" fmla="*/ 2 w 57"/>
                  <a:gd name="T7" fmla="*/ 137 h 439"/>
                  <a:gd name="T8" fmla="*/ 2 w 57"/>
                  <a:gd name="T9" fmla="*/ 150 h 439"/>
                  <a:gd name="T10" fmla="*/ 2 w 57"/>
                  <a:gd name="T11" fmla="*/ 163 h 439"/>
                  <a:gd name="T12" fmla="*/ 3 w 57"/>
                  <a:gd name="T13" fmla="*/ 175 h 439"/>
                  <a:gd name="T14" fmla="*/ 3 w 57"/>
                  <a:gd name="T15" fmla="*/ 188 h 439"/>
                  <a:gd name="T16" fmla="*/ 3 w 57"/>
                  <a:gd name="T17" fmla="*/ 202 h 439"/>
                  <a:gd name="T18" fmla="*/ 5 w 57"/>
                  <a:gd name="T19" fmla="*/ 215 h 439"/>
                  <a:gd name="T20" fmla="*/ 5 w 57"/>
                  <a:gd name="T21" fmla="*/ 228 h 439"/>
                  <a:gd name="T22" fmla="*/ 6 w 57"/>
                  <a:gd name="T23" fmla="*/ 240 h 439"/>
                  <a:gd name="T24" fmla="*/ 6 w 57"/>
                  <a:gd name="T25" fmla="*/ 253 h 439"/>
                  <a:gd name="T26" fmla="*/ 7 w 57"/>
                  <a:gd name="T27" fmla="*/ 265 h 439"/>
                  <a:gd name="T28" fmla="*/ 7 w 57"/>
                  <a:gd name="T29" fmla="*/ 278 h 439"/>
                  <a:gd name="T30" fmla="*/ 8 w 57"/>
                  <a:gd name="T31" fmla="*/ 290 h 439"/>
                  <a:gd name="T32" fmla="*/ 8 w 57"/>
                  <a:gd name="T33" fmla="*/ 304 h 439"/>
                  <a:gd name="T34" fmla="*/ 9 w 57"/>
                  <a:gd name="T35" fmla="*/ 317 h 439"/>
                  <a:gd name="T36" fmla="*/ 11 w 57"/>
                  <a:gd name="T37" fmla="*/ 330 h 439"/>
                  <a:gd name="T38" fmla="*/ 12 w 57"/>
                  <a:gd name="T39" fmla="*/ 342 h 439"/>
                  <a:gd name="T40" fmla="*/ 12 w 57"/>
                  <a:gd name="T41" fmla="*/ 355 h 439"/>
                  <a:gd name="T42" fmla="*/ 13 w 57"/>
                  <a:gd name="T43" fmla="*/ 368 h 439"/>
                  <a:gd name="T44" fmla="*/ 14 w 57"/>
                  <a:gd name="T45" fmla="*/ 380 h 439"/>
                  <a:gd name="T46" fmla="*/ 15 w 57"/>
                  <a:gd name="T47" fmla="*/ 392 h 439"/>
                  <a:gd name="T48" fmla="*/ 18 w 57"/>
                  <a:gd name="T49" fmla="*/ 403 h 439"/>
                  <a:gd name="T50" fmla="*/ 19 w 57"/>
                  <a:gd name="T51" fmla="*/ 415 h 439"/>
                  <a:gd name="T52" fmla="*/ 21 w 57"/>
                  <a:gd name="T53" fmla="*/ 426 h 439"/>
                  <a:gd name="T54" fmla="*/ 25 w 57"/>
                  <a:gd name="T55" fmla="*/ 436 h 439"/>
                  <a:gd name="T56" fmla="*/ 31 w 57"/>
                  <a:gd name="T57" fmla="*/ 436 h 439"/>
                  <a:gd name="T58" fmla="*/ 35 w 57"/>
                  <a:gd name="T59" fmla="*/ 426 h 439"/>
                  <a:gd name="T60" fmla="*/ 36 w 57"/>
                  <a:gd name="T61" fmla="*/ 414 h 439"/>
                  <a:gd name="T62" fmla="*/ 38 w 57"/>
                  <a:gd name="T63" fmla="*/ 403 h 439"/>
                  <a:gd name="T64" fmla="*/ 39 w 57"/>
                  <a:gd name="T65" fmla="*/ 391 h 439"/>
                  <a:gd name="T66" fmla="*/ 41 w 57"/>
                  <a:gd name="T67" fmla="*/ 379 h 439"/>
                  <a:gd name="T68" fmla="*/ 42 w 57"/>
                  <a:gd name="T69" fmla="*/ 367 h 439"/>
                  <a:gd name="T70" fmla="*/ 43 w 57"/>
                  <a:gd name="T71" fmla="*/ 355 h 439"/>
                  <a:gd name="T72" fmla="*/ 44 w 57"/>
                  <a:gd name="T73" fmla="*/ 343 h 439"/>
                  <a:gd name="T74" fmla="*/ 45 w 57"/>
                  <a:gd name="T75" fmla="*/ 331 h 439"/>
                  <a:gd name="T76" fmla="*/ 45 w 57"/>
                  <a:gd name="T77" fmla="*/ 318 h 439"/>
                  <a:gd name="T78" fmla="*/ 47 w 57"/>
                  <a:gd name="T79" fmla="*/ 306 h 439"/>
                  <a:gd name="T80" fmla="*/ 47 w 57"/>
                  <a:gd name="T81" fmla="*/ 293 h 439"/>
                  <a:gd name="T82" fmla="*/ 48 w 57"/>
                  <a:gd name="T83" fmla="*/ 280 h 439"/>
                  <a:gd name="T84" fmla="*/ 49 w 57"/>
                  <a:gd name="T85" fmla="*/ 268 h 439"/>
                  <a:gd name="T86" fmla="*/ 49 w 57"/>
                  <a:gd name="T87" fmla="*/ 254 h 439"/>
                  <a:gd name="T88" fmla="*/ 50 w 57"/>
                  <a:gd name="T89" fmla="*/ 242 h 439"/>
                  <a:gd name="T90" fmla="*/ 50 w 57"/>
                  <a:gd name="T91" fmla="*/ 229 h 439"/>
                  <a:gd name="T92" fmla="*/ 50 w 57"/>
                  <a:gd name="T93" fmla="*/ 216 h 439"/>
                  <a:gd name="T94" fmla="*/ 51 w 57"/>
                  <a:gd name="T95" fmla="*/ 203 h 439"/>
                  <a:gd name="T96" fmla="*/ 51 w 57"/>
                  <a:gd name="T97" fmla="*/ 190 h 439"/>
                  <a:gd name="T98" fmla="*/ 53 w 57"/>
                  <a:gd name="T99" fmla="*/ 176 h 439"/>
                  <a:gd name="T100" fmla="*/ 53 w 57"/>
                  <a:gd name="T101" fmla="*/ 163 h 439"/>
                  <a:gd name="T102" fmla="*/ 53 w 57"/>
                  <a:gd name="T103" fmla="*/ 150 h 439"/>
                  <a:gd name="T104" fmla="*/ 54 w 57"/>
                  <a:gd name="T105" fmla="*/ 137 h 439"/>
                  <a:gd name="T106" fmla="*/ 54 w 57"/>
                  <a:gd name="T107" fmla="*/ 124 h 439"/>
                  <a:gd name="T108" fmla="*/ 54 w 57"/>
                  <a:gd name="T109" fmla="*/ 110 h 439"/>
                  <a:gd name="T110" fmla="*/ 55 w 57"/>
                  <a:gd name="T111" fmla="*/ 98 h 439"/>
                  <a:gd name="T112" fmla="*/ 55 w 57"/>
                  <a:gd name="T113" fmla="*/ 85 h 439"/>
                  <a:gd name="T114" fmla="*/ 55 w 57"/>
                  <a:gd name="T115" fmla="*/ 72 h 439"/>
                  <a:gd name="T116" fmla="*/ 56 w 57"/>
                  <a:gd name="T117" fmla="*/ 60 h 439"/>
                  <a:gd name="T118" fmla="*/ 56 w 57"/>
                  <a:gd name="T119" fmla="*/ 47 h 439"/>
                  <a:gd name="T120" fmla="*/ 56 w 57"/>
                  <a:gd name="T121" fmla="*/ 34 h 439"/>
                  <a:gd name="T122" fmla="*/ 56 w 57"/>
                  <a:gd name="T123" fmla="*/ 20 h 439"/>
                  <a:gd name="T124" fmla="*/ 57 w 57"/>
                  <a:gd name="T125" fmla="*/ 8 h 439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60000 65536"/>
                  <a:gd name="T187" fmla="*/ 0 60000 65536"/>
                  <a:gd name="T188" fmla="*/ 0 60000 65536"/>
                  <a:gd name="T189" fmla="*/ 0 w 57"/>
                  <a:gd name="T190" fmla="*/ 0 h 439"/>
                  <a:gd name="T191" fmla="*/ 57 w 57"/>
                  <a:gd name="T192" fmla="*/ 439 h 439"/>
                </a:gdLst>
                <a:ahLst/>
                <a:cxnLst>
                  <a:cxn ang="T126">
                    <a:pos x="T0" y="T1"/>
                  </a:cxn>
                  <a:cxn ang="T127">
                    <a:pos x="T2" y="T3"/>
                  </a:cxn>
                  <a:cxn ang="T128">
                    <a:pos x="T4" y="T5"/>
                  </a:cxn>
                  <a:cxn ang="T129">
                    <a:pos x="T6" y="T7"/>
                  </a:cxn>
                  <a:cxn ang="T130">
                    <a:pos x="T8" y="T9"/>
                  </a:cxn>
                  <a:cxn ang="T131">
                    <a:pos x="T10" y="T11"/>
                  </a:cxn>
                  <a:cxn ang="T132">
                    <a:pos x="T12" y="T13"/>
                  </a:cxn>
                  <a:cxn ang="T133">
                    <a:pos x="T14" y="T15"/>
                  </a:cxn>
                  <a:cxn ang="T134">
                    <a:pos x="T16" y="T17"/>
                  </a:cxn>
                  <a:cxn ang="T135">
                    <a:pos x="T18" y="T19"/>
                  </a:cxn>
                  <a:cxn ang="T136">
                    <a:pos x="T20" y="T21"/>
                  </a:cxn>
                  <a:cxn ang="T137">
                    <a:pos x="T22" y="T23"/>
                  </a:cxn>
                  <a:cxn ang="T138">
                    <a:pos x="T24" y="T25"/>
                  </a:cxn>
                  <a:cxn ang="T139">
                    <a:pos x="T26" y="T27"/>
                  </a:cxn>
                  <a:cxn ang="T140">
                    <a:pos x="T28" y="T29"/>
                  </a:cxn>
                  <a:cxn ang="T141">
                    <a:pos x="T30" y="T31"/>
                  </a:cxn>
                  <a:cxn ang="T142">
                    <a:pos x="T32" y="T33"/>
                  </a:cxn>
                  <a:cxn ang="T143">
                    <a:pos x="T34" y="T35"/>
                  </a:cxn>
                  <a:cxn ang="T144">
                    <a:pos x="T36" y="T37"/>
                  </a:cxn>
                  <a:cxn ang="T145">
                    <a:pos x="T38" y="T39"/>
                  </a:cxn>
                  <a:cxn ang="T146">
                    <a:pos x="T40" y="T41"/>
                  </a:cxn>
                  <a:cxn ang="T147">
                    <a:pos x="T42" y="T43"/>
                  </a:cxn>
                  <a:cxn ang="T148">
                    <a:pos x="T44" y="T45"/>
                  </a:cxn>
                  <a:cxn ang="T149">
                    <a:pos x="T46" y="T47"/>
                  </a:cxn>
                  <a:cxn ang="T150">
                    <a:pos x="T48" y="T49"/>
                  </a:cxn>
                  <a:cxn ang="T151">
                    <a:pos x="T50" y="T51"/>
                  </a:cxn>
                  <a:cxn ang="T152">
                    <a:pos x="T52" y="T53"/>
                  </a:cxn>
                  <a:cxn ang="T153">
                    <a:pos x="T54" y="T55"/>
                  </a:cxn>
                  <a:cxn ang="T154">
                    <a:pos x="T56" y="T57"/>
                  </a:cxn>
                  <a:cxn ang="T155">
                    <a:pos x="T58" y="T59"/>
                  </a:cxn>
                  <a:cxn ang="T156">
                    <a:pos x="T60" y="T61"/>
                  </a:cxn>
                  <a:cxn ang="T157">
                    <a:pos x="T62" y="T63"/>
                  </a:cxn>
                  <a:cxn ang="T158">
                    <a:pos x="T64" y="T65"/>
                  </a:cxn>
                  <a:cxn ang="T159">
                    <a:pos x="T66" y="T67"/>
                  </a:cxn>
                  <a:cxn ang="T160">
                    <a:pos x="T68" y="T69"/>
                  </a:cxn>
                  <a:cxn ang="T161">
                    <a:pos x="T70" y="T71"/>
                  </a:cxn>
                  <a:cxn ang="T162">
                    <a:pos x="T72" y="T73"/>
                  </a:cxn>
                  <a:cxn ang="T163">
                    <a:pos x="T74" y="T75"/>
                  </a:cxn>
                  <a:cxn ang="T164">
                    <a:pos x="T76" y="T77"/>
                  </a:cxn>
                  <a:cxn ang="T165">
                    <a:pos x="T78" y="T79"/>
                  </a:cxn>
                  <a:cxn ang="T166">
                    <a:pos x="T80" y="T81"/>
                  </a:cxn>
                  <a:cxn ang="T167">
                    <a:pos x="T82" y="T83"/>
                  </a:cxn>
                  <a:cxn ang="T168">
                    <a:pos x="T84" y="T85"/>
                  </a:cxn>
                  <a:cxn ang="T169">
                    <a:pos x="T86" y="T87"/>
                  </a:cxn>
                  <a:cxn ang="T170">
                    <a:pos x="T88" y="T89"/>
                  </a:cxn>
                  <a:cxn ang="T171">
                    <a:pos x="T90" y="T91"/>
                  </a:cxn>
                  <a:cxn ang="T172">
                    <a:pos x="T92" y="T93"/>
                  </a:cxn>
                  <a:cxn ang="T173">
                    <a:pos x="T94" y="T95"/>
                  </a:cxn>
                  <a:cxn ang="T174">
                    <a:pos x="T96" y="T97"/>
                  </a:cxn>
                  <a:cxn ang="T175">
                    <a:pos x="T98" y="T99"/>
                  </a:cxn>
                  <a:cxn ang="T176">
                    <a:pos x="T100" y="T101"/>
                  </a:cxn>
                  <a:cxn ang="T177">
                    <a:pos x="T102" y="T103"/>
                  </a:cxn>
                  <a:cxn ang="T178">
                    <a:pos x="T104" y="T105"/>
                  </a:cxn>
                  <a:cxn ang="T179">
                    <a:pos x="T106" y="T107"/>
                  </a:cxn>
                  <a:cxn ang="T180">
                    <a:pos x="T108" y="T109"/>
                  </a:cxn>
                  <a:cxn ang="T181">
                    <a:pos x="T110" y="T111"/>
                  </a:cxn>
                  <a:cxn ang="T182">
                    <a:pos x="T112" y="T113"/>
                  </a:cxn>
                  <a:cxn ang="T183">
                    <a:pos x="T114" y="T115"/>
                  </a:cxn>
                  <a:cxn ang="T184">
                    <a:pos x="T116" y="T117"/>
                  </a:cxn>
                  <a:cxn ang="T185">
                    <a:pos x="T118" y="T119"/>
                  </a:cxn>
                  <a:cxn ang="T186">
                    <a:pos x="T120" y="T121"/>
                  </a:cxn>
                  <a:cxn ang="T187">
                    <a:pos x="T122" y="T123"/>
                  </a:cxn>
                  <a:cxn ang="T188">
                    <a:pos x="T124" y="T125"/>
                  </a:cxn>
                </a:cxnLst>
                <a:rect l="T189" t="T190" r="T191" b="T192"/>
                <a:pathLst>
                  <a:path w="57" h="439">
                    <a:moveTo>
                      <a:pt x="0" y="86"/>
                    </a:moveTo>
                    <a:lnTo>
                      <a:pt x="0" y="88"/>
                    </a:lnTo>
                    <a:lnTo>
                      <a:pt x="0" y="89"/>
                    </a:lnTo>
                    <a:lnTo>
                      <a:pt x="0" y="90"/>
                    </a:lnTo>
                    <a:lnTo>
                      <a:pt x="0" y="91"/>
                    </a:lnTo>
                    <a:lnTo>
                      <a:pt x="0" y="92"/>
                    </a:lnTo>
                    <a:lnTo>
                      <a:pt x="0" y="94"/>
                    </a:lnTo>
                    <a:lnTo>
                      <a:pt x="0" y="95"/>
                    </a:lnTo>
                    <a:lnTo>
                      <a:pt x="1" y="96"/>
                    </a:lnTo>
                    <a:lnTo>
                      <a:pt x="1" y="97"/>
                    </a:lnTo>
                    <a:lnTo>
                      <a:pt x="1" y="98"/>
                    </a:lnTo>
                    <a:lnTo>
                      <a:pt x="1" y="100"/>
                    </a:lnTo>
                    <a:lnTo>
                      <a:pt x="1" y="101"/>
                    </a:lnTo>
                    <a:lnTo>
                      <a:pt x="1" y="102"/>
                    </a:lnTo>
                    <a:lnTo>
                      <a:pt x="1" y="103"/>
                    </a:lnTo>
                    <a:lnTo>
                      <a:pt x="1" y="104"/>
                    </a:lnTo>
                    <a:lnTo>
                      <a:pt x="1" y="106"/>
                    </a:lnTo>
                    <a:lnTo>
                      <a:pt x="1" y="107"/>
                    </a:lnTo>
                    <a:lnTo>
                      <a:pt x="1" y="108"/>
                    </a:lnTo>
                    <a:lnTo>
                      <a:pt x="1" y="109"/>
                    </a:lnTo>
                    <a:lnTo>
                      <a:pt x="1" y="110"/>
                    </a:lnTo>
                    <a:lnTo>
                      <a:pt x="1" y="112"/>
                    </a:lnTo>
                    <a:lnTo>
                      <a:pt x="1" y="113"/>
                    </a:lnTo>
                    <a:lnTo>
                      <a:pt x="1" y="114"/>
                    </a:lnTo>
                    <a:lnTo>
                      <a:pt x="1" y="115"/>
                    </a:lnTo>
                    <a:lnTo>
                      <a:pt x="1" y="116"/>
                    </a:lnTo>
                    <a:lnTo>
                      <a:pt x="1" y="118"/>
                    </a:lnTo>
                    <a:lnTo>
                      <a:pt x="1" y="119"/>
                    </a:lnTo>
                    <a:lnTo>
                      <a:pt x="1" y="120"/>
                    </a:lnTo>
                    <a:lnTo>
                      <a:pt x="1" y="121"/>
                    </a:lnTo>
                    <a:lnTo>
                      <a:pt x="1" y="122"/>
                    </a:lnTo>
                    <a:lnTo>
                      <a:pt x="1" y="124"/>
                    </a:lnTo>
                    <a:lnTo>
                      <a:pt x="1" y="125"/>
                    </a:lnTo>
                    <a:lnTo>
                      <a:pt x="1" y="126"/>
                    </a:lnTo>
                    <a:lnTo>
                      <a:pt x="1" y="127"/>
                    </a:lnTo>
                    <a:lnTo>
                      <a:pt x="1" y="128"/>
                    </a:lnTo>
                    <a:lnTo>
                      <a:pt x="1" y="130"/>
                    </a:lnTo>
                    <a:lnTo>
                      <a:pt x="1" y="131"/>
                    </a:lnTo>
                    <a:lnTo>
                      <a:pt x="1" y="132"/>
                    </a:lnTo>
                    <a:lnTo>
                      <a:pt x="1" y="133"/>
                    </a:lnTo>
                    <a:lnTo>
                      <a:pt x="1" y="134"/>
                    </a:lnTo>
                    <a:lnTo>
                      <a:pt x="1" y="136"/>
                    </a:lnTo>
                    <a:lnTo>
                      <a:pt x="2" y="136"/>
                    </a:lnTo>
                    <a:lnTo>
                      <a:pt x="2" y="137"/>
                    </a:lnTo>
                    <a:lnTo>
                      <a:pt x="2" y="138"/>
                    </a:lnTo>
                    <a:lnTo>
                      <a:pt x="2" y="139"/>
                    </a:lnTo>
                    <a:lnTo>
                      <a:pt x="2" y="140"/>
                    </a:lnTo>
                    <a:lnTo>
                      <a:pt x="2" y="142"/>
                    </a:lnTo>
                    <a:lnTo>
                      <a:pt x="2" y="143"/>
                    </a:lnTo>
                    <a:lnTo>
                      <a:pt x="2" y="144"/>
                    </a:lnTo>
                    <a:lnTo>
                      <a:pt x="2" y="145"/>
                    </a:lnTo>
                    <a:lnTo>
                      <a:pt x="2" y="146"/>
                    </a:lnTo>
                    <a:lnTo>
                      <a:pt x="2" y="148"/>
                    </a:lnTo>
                    <a:lnTo>
                      <a:pt x="2" y="149"/>
                    </a:lnTo>
                    <a:lnTo>
                      <a:pt x="2" y="150"/>
                    </a:lnTo>
                    <a:lnTo>
                      <a:pt x="2" y="151"/>
                    </a:lnTo>
                    <a:lnTo>
                      <a:pt x="2" y="152"/>
                    </a:lnTo>
                    <a:lnTo>
                      <a:pt x="2" y="154"/>
                    </a:lnTo>
                    <a:lnTo>
                      <a:pt x="2" y="155"/>
                    </a:lnTo>
                    <a:lnTo>
                      <a:pt x="2" y="156"/>
                    </a:lnTo>
                    <a:lnTo>
                      <a:pt x="2" y="157"/>
                    </a:lnTo>
                    <a:lnTo>
                      <a:pt x="2" y="158"/>
                    </a:lnTo>
                    <a:lnTo>
                      <a:pt x="2" y="160"/>
                    </a:lnTo>
                    <a:lnTo>
                      <a:pt x="2" y="161"/>
                    </a:lnTo>
                    <a:lnTo>
                      <a:pt x="2" y="162"/>
                    </a:lnTo>
                    <a:lnTo>
                      <a:pt x="2" y="163"/>
                    </a:lnTo>
                    <a:lnTo>
                      <a:pt x="2" y="164"/>
                    </a:lnTo>
                    <a:lnTo>
                      <a:pt x="2" y="166"/>
                    </a:lnTo>
                    <a:lnTo>
                      <a:pt x="2" y="167"/>
                    </a:lnTo>
                    <a:lnTo>
                      <a:pt x="2" y="168"/>
                    </a:lnTo>
                    <a:lnTo>
                      <a:pt x="2" y="169"/>
                    </a:lnTo>
                    <a:lnTo>
                      <a:pt x="2" y="170"/>
                    </a:lnTo>
                    <a:lnTo>
                      <a:pt x="2" y="172"/>
                    </a:lnTo>
                    <a:lnTo>
                      <a:pt x="3" y="172"/>
                    </a:lnTo>
                    <a:lnTo>
                      <a:pt x="3" y="173"/>
                    </a:lnTo>
                    <a:lnTo>
                      <a:pt x="3" y="174"/>
                    </a:lnTo>
                    <a:lnTo>
                      <a:pt x="3" y="175"/>
                    </a:lnTo>
                    <a:lnTo>
                      <a:pt x="3" y="176"/>
                    </a:lnTo>
                    <a:lnTo>
                      <a:pt x="3" y="178"/>
                    </a:lnTo>
                    <a:lnTo>
                      <a:pt x="3" y="179"/>
                    </a:lnTo>
                    <a:lnTo>
                      <a:pt x="3" y="180"/>
                    </a:lnTo>
                    <a:lnTo>
                      <a:pt x="3" y="181"/>
                    </a:lnTo>
                    <a:lnTo>
                      <a:pt x="3" y="182"/>
                    </a:lnTo>
                    <a:lnTo>
                      <a:pt x="3" y="184"/>
                    </a:lnTo>
                    <a:lnTo>
                      <a:pt x="3" y="185"/>
                    </a:lnTo>
                    <a:lnTo>
                      <a:pt x="3" y="186"/>
                    </a:lnTo>
                    <a:lnTo>
                      <a:pt x="3" y="187"/>
                    </a:lnTo>
                    <a:lnTo>
                      <a:pt x="3" y="188"/>
                    </a:lnTo>
                    <a:lnTo>
                      <a:pt x="3" y="190"/>
                    </a:lnTo>
                    <a:lnTo>
                      <a:pt x="3" y="191"/>
                    </a:lnTo>
                    <a:lnTo>
                      <a:pt x="3" y="192"/>
                    </a:lnTo>
                    <a:lnTo>
                      <a:pt x="3" y="193"/>
                    </a:lnTo>
                    <a:lnTo>
                      <a:pt x="3" y="194"/>
                    </a:lnTo>
                    <a:lnTo>
                      <a:pt x="3" y="196"/>
                    </a:lnTo>
                    <a:lnTo>
                      <a:pt x="3" y="197"/>
                    </a:lnTo>
                    <a:lnTo>
                      <a:pt x="3" y="198"/>
                    </a:lnTo>
                    <a:lnTo>
                      <a:pt x="3" y="199"/>
                    </a:lnTo>
                    <a:lnTo>
                      <a:pt x="3" y="200"/>
                    </a:lnTo>
                    <a:lnTo>
                      <a:pt x="3" y="202"/>
                    </a:lnTo>
                    <a:lnTo>
                      <a:pt x="3" y="203"/>
                    </a:lnTo>
                    <a:lnTo>
                      <a:pt x="3" y="204"/>
                    </a:lnTo>
                    <a:lnTo>
                      <a:pt x="5" y="205"/>
                    </a:lnTo>
                    <a:lnTo>
                      <a:pt x="5" y="206"/>
                    </a:lnTo>
                    <a:lnTo>
                      <a:pt x="5" y="208"/>
                    </a:lnTo>
                    <a:lnTo>
                      <a:pt x="5" y="209"/>
                    </a:lnTo>
                    <a:lnTo>
                      <a:pt x="5" y="210"/>
                    </a:lnTo>
                    <a:lnTo>
                      <a:pt x="5" y="211"/>
                    </a:lnTo>
                    <a:lnTo>
                      <a:pt x="5" y="212"/>
                    </a:lnTo>
                    <a:lnTo>
                      <a:pt x="5" y="214"/>
                    </a:lnTo>
                    <a:lnTo>
                      <a:pt x="5" y="215"/>
                    </a:lnTo>
                    <a:lnTo>
                      <a:pt x="5" y="216"/>
                    </a:lnTo>
                    <a:lnTo>
                      <a:pt x="5" y="217"/>
                    </a:lnTo>
                    <a:lnTo>
                      <a:pt x="5" y="218"/>
                    </a:lnTo>
                    <a:lnTo>
                      <a:pt x="5" y="220"/>
                    </a:lnTo>
                    <a:lnTo>
                      <a:pt x="5" y="221"/>
                    </a:lnTo>
                    <a:lnTo>
                      <a:pt x="5" y="222"/>
                    </a:lnTo>
                    <a:lnTo>
                      <a:pt x="5" y="223"/>
                    </a:lnTo>
                    <a:lnTo>
                      <a:pt x="5" y="224"/>
                    </a:lnTo>
                    <a:lnTo>
                      <a:pt x="5" y="226"/>
                    </a:lnTo>
                    <a:lnTo>
                      <a:pt x="5" y="227"/>
                    </a:lnTo>
                    <a:lnTo>
                      <a:pt x="5" y="228"/>
                    </a:lnTo>
                    <a:lnTo>
                      <a:pt x="5" y="229"/>
                    </a:lnTo>
                    <a:lnTo>
                      <a:pt x="5" y="230"/>
                    </a:lnTo>
                    <a:lnTo>
                      <a:pt x="5" y="232"/>
                    </a:lnTo>
                    <a:lnTo>
                      <a:pt x="5" y="233"/>
                    </a:lnTo>
                    <a:lnTo>
                      <a:pt x="5" y="234"/>
                    </a:lnTo>
                    <a:lnTo>
                      <a:pt x="6" y="234"/>
                    </a:lnTo>
                    <a:lnTo>
                      <a:pt x="6" y="235"/>
                    </a:lnTo>
                    <a:lnTo>
                      <a:pt x="6" y="236"/>
                    </a:lnTo>
                    <a:lnTo>
                      <a:pt x="6" y="238"/>
                    </a:lnTo>
                    <a:lnTo>
                      <a:pt x="6" y="239"/>
                    </a:lnTo>
                    <a:lnTo>
                      <a:pt x="6" y="240"/>
                    </a:lnTo>
                    <a:lnTo>
                      <a:pt x="6" y="241"/>
                    </a:lnTo>
                    <a:lnTo>
                      <a:pt x="6" y="242"/>
                    </a:lnTo>
                    <a:lnTo>
                      <a:pt x="6" y="244"/>
                    </a:lnTo>
                    <a:lnTo>
                      <a:pt x="6" y="245"/>
                    </a:lnTo>
                    <a:lnTo>
                      <a:pt x="6" y="246"/>
                    </a:lnTo>
                    <a:lnTo>
                      <a:pt x="6" y="247"/>
                    </a:lnTo>
                    <a:lnTo>
                      <a:pt x="6" y="248"/>
                    </a:lnTo>
                    <a:lnTo>
                      <a:pt x="6" y="250"/>
                    </a:lnTo>
                    <a:lnTo>
                      <a:pt x="6" y="251"/>
                    </a:lnTo>
                    <a:lnTo>
                      <a:pt x="6" y="252"/>
                    </a:lnTo>
                    <a:lnTo>
                      <a:pt x="6" y="253"/>
                    </a:lnTo>
                    <a:lnTo>
                      <a:pt x="6" y="254"/>
                    </a:lnTo>
                    <a:lnTo>
                      <a:pt x="6" y="256"/>
                    </a:lnTo>
                    <a:lnTo>
                      <a:pt x="6" y="257"/>
                    </a:lnTo>
                    <a:lnTo>
                      <a:pt x="6" y="258"/>
                    </a:lnTo>
                    <a:lnTo>
                      <a:pt x="6" y="259"/>
                    </a:lnTo>
                    <a:lnTo>
                      <a:pt x="6" y="260"/>
                    </a:lnTo>
                    <a:lnTo>
                      <a:pt x="7" y="260"/>
                    </a:lnTo>
                    <a:lnTo>
                      <a:pt x="7" y="262"/>
                    </a:lnTo>
                    <a:lnTo>
                      <a:pt x="7" y="263"/>
                    </a:lnTo>
                    <a:lnTo>
                      <a:pt x="7" y="264"/>
                    </a:lnTo>
                    <a:lnTo>
                      <a:pt x="7" y="265"/>
                    </a:lnTo>
                    <a:lnTo>
                      <a:pt x="7" y="266"/>
                    </a:lnTo>
                    <a:lnTo>
                      <a:pt x="7" y="268"/>
                    </a:lnTo>
                    <a:lnTo>
                      <a:pt x="7" y="269"/>
                    </a:lnTo>
                    <a:lnTo>
                      <a:pt x="7" y="270"/>
                    </a:lnTo>
                    <a:lnTo>
                      <a:pt x="7" y="271"/>
                    </a:lnTo>
                    <a:lnTo>
                      <a:pt x="7" y="272"/>
                    </a:lnTo>
                    <a:lnTo>
                      <a:pt x="7" y="274"/>
                    </a:lnTo>
                    <a:lnTo>
                      <a:pt x="7" y="275"/>
                    </a:lnTo>
                    <a:lnTo>
                      <a:pt x="7" y="276"/>
                    </a:lnTo>
                    <a:lnTo>
                      <a:pt x="7" y="277"/>
                    </a:lnTo>
                    <a:lnTo>
                      <a:pt x="7" y="278"/>
                    </a:lnTo>
                    <a:lnTo>
                      <a:pt x="7" y="280"/>
                    </a:lnTo>
                    <a:lnTo>
                      <a:pt x="7" y="281"/>
                    </a:lnTo>
                    <a:lnTo>
                      <a:pt x="7" y="282"/>
                    </a:lnTo>
                    <a:lnTo>
                      <a:pt x="7" y="283"/>
                    </a:lnTo>
                    <a:lnTo>
                      <a:pt x="7" y="284"/>
                    </a:lnTo>
                    <a:lnTo>
                      <a:pt x="8" y="284"/>
                    </a:lnTo>
                    <a:lnTo>
                      <a:pt x="8" y="286"/>
                    </a:lnTo>
                    <a:lnTo>
                      <a:pt x="8" y="287"/>
                    </a:lnTo>
                    <a:lnTo>
                      <a:pt x="8" y="288"/>
                    </a:lnTo>
                    <a:lnTo>
                      <a:pt x="8" y="289"/>
                    </a:lnTo>
                    <a:lnTo>
                      <a:pt x="8" y="290"/>
                    </a:lnTo>
                    <a:lnTo>
                      <a:pt x="8" y="292"/>
                    </a:lnTo>
                    <a:lnTo>
                      <a:pt x="8" y="293"/>
                    </a:lnTo>
                    <a:lnTo>
                      <a:pt x="8" y="294"/>
                    </a:lnTo>
                    <a:lnTo>
                      <a:pt x="8" y="295"/>
                    </a:lnTo>
                    <a:lnTo>
                      <a:pt x="8" y="296"/>
                    </a:lnTo>
                    <a:lnTo>
                      <a:pt x="8" y="298"/>
                    </a:lnTo>
                    <a:lnTo>
                      <a:pt x="8" y="299"/>
                    </a:lnTo>
                    <a:lnTo>
                      <a:pt x="8" y="300"/>
                    </a:lnTo>
                    <a:lnTo>
                      <a:pt x="8" y="301"/>
                    </a:lnTo>
                    <a:lnTo>
                      <a:pt x="8" y="302"/>
                    </a:lnTo>
                    <a:lnTo>
                      <a:pt x="8" y="304"/>
                    </a:lnTo>
                    <a:lnTo>
                      <a:pt x="8" y="305"/>
                    </a:lnTo>
                    <a:lnTo>
                      <a:pt x="9" y="306"/>
                    </a:lnTo>
                    <a:lnTo>
                      <a:pt x="9" y="307"/>
                    </a:lnTo>
                    <a:lnTo>
                      <a:pt x="9" y="308"/>
                    </a:lnTo>
                    <a:lnTo>
                      <a:pt x="9" y="310"/>
                    </a:lnTo>
                    <a:lnTo>
                      <a:pt x="9" y="311"/>
                    </a:lnTo>
                    <a:lnTo>
                      <a:pt x="9" y="312"/>
                    </a:lnTo>
                    <a:lnTo>
                      <a:pt x="9" y="313"/>
                    </a:lnTo>
                    <a:lnTo>
                      <a:pt x="9" y="314"/>
                    </a:lnTo>
                    <a:lnTo>
                      <a:pt x="9" y="316"/>
                    </a:lnTo>
                    <a:lnTo>
                      <a:pt x="9" y="317"/>
                    </a:lnTo>
                    <a:lnTo>
                      <a:pt x="9" y="318"/>
                    </a:lnTo>
                    <a:lnTo>
                      <a:pt x="9" y="319"/>
                    </a:lnTo>
                    <a:lnTo>
                      <a:pt x="9" y="320"/>
                    </a:lnTo>
                    <a:lnTo>
                      <a:pt x="9" y="322"/>
                    </a:lnTo>
                    <a:lnTo>
                      <a:pt x="9" y="323"/>
                    </a:lnTo>
                    <a:lnTo>
                      <a:pt x="9" y="324"/>
                    </a:lnTo>
                    <a:lnTo>
                      <a:pt x="11" y="325"/>
                    </a:lnTo>
                    <a:lnTo>
                      <a:pt x="11" y="326"/>
                    </a:lnTo>
                    <a:lnTo>
                      <a:pt x="11" y="328"/>
                    </a:lnTo>
                    <a:lnTo>
                      <a:pt x="11" y="329"/>
                    </a:lnTo>
                    <a:lnTo>
                      <a:pt x="11" y="330"/>
                    </a:lnTo>
                    <a:lnTo>
                      <a:pt x="11" y="331"/>
                    </a:lnTo>
                    <a:lnTo>
                      <a:pt x="11" y="332"/>
                    </a:lnTo>
                    <a:lnTo>
                      <a:pt x="11" y="334"/>
                    </a:lnTo>
                    <a:lnTo>
                      <a:pt x="11" y="335"/>
                    </a:lnTo>
                    <a:lnTo>
                      <a:pt x="11" y="336"/>
                    </a:lnTo>
                    <a:lnTo>
                      <a:pt x="11" y="337"/>
                    </a:lnTo>
                    <a:lnTo>
                      <a:pt x="11" y="338"/>
                    </a:lnTo>
                    <a:lnTo>
                      <a:pt x="11" y="340"/>
                    </a:lnTo>
                    <a:lnTo>
                      <a:pt x="11" y="341"/>
                    </a:lnTo>
                    <a:lnTo>
                      <a:pt x="11" y="342"/>
                    </a:lnTo>
                    <a:lnTo>
                      <a:pt x="12" y="342"/>
                    </a:lnTo>
                    <a:lnTo>
                      <a:pt x="12" y="343"/>
                    </a:lnTo>
                    <a:lnTo>
                      <a:pt x="12" y="344"/>
                    </a:lnTo>
                    <a:lnTo>
                      <a:pt x="12" y="346"/>
                    </a:lnTo>
                    <a:lnTo>
                      <a:pt x="12" y="347"/>
                    </a:lnTo>
                    <a:lnTo>
                      <a:pt x="12" y="348"/>
                    </a:lnTo>
                    <a:lnTo>
                      <a:pt x="12" y="349"/>
                    </a:lnTo>
                    <a:lnTo>
                      <a:pt x="12" y="350"/>
                    </a:lnTo>
                    <a:lnTo>
                      <a:pt x="12" y="352"/>
                    </a:lnTo>
                    <a:lnTo>
                      <a:pt x="12" y="353"/>
                    </a:lnTo>
                    <a:lnTo>
                      <a:pt x="12" y="354"/>
                    </a:lnTo>
                    <a:lnTo>
                      <a:pt x="12" y="355"/>
                    </a:lnTo>
                    <a:lnTo>
                      <a:pt x="12" y="356"/>
                    </a:lnTo>
                    <a:lnTo>
                      <a:pt x="13" y="358"/>
                    </a:lnTo>
                    <a:lnTo>
                      <a:pt x="13" y="359"/>
                    </a:lnTo>
                    <a:lnTo>
                      <a:pt x="13" y="360"/>
                    </a:lnTo>
                    <a:lnTo>
                      <a:pt x="13" y="361"/>
                    </a:lnTo>
                    <a:lnTo>
                      <a:pt x="13" y="362"/>
                    </a:lnTo>
                    <a:lnTo>
                      <a:pt x="13" y="364"/>
                    </a:lnTo>
                    <a:lnTo>
                      <a:pt x="13" y="365"/>
                    </a:lnTo>
                    <a:lnTo>
                      <a:pt x="13" y="366"/>
                    </a:lnTo>
                    <a:lnTo>
                      <a:pt x="13" y="367"/>
                    </a:lnTo>
                    <a:lnTo>
                      <a:pt x="13" y="368"/>
                    </a:lnTo>
                    <a:lnTo>
                      <a:pt x="13" y="370"/>
                    </a:lnTo>
                    <a:lnTo>
                      <a:pt x="13" y="371"/>
                    </a:lnTo>
                    <a:lnTo>
                      <a:pt x="14" y="371"/>
                    </a:lnTo>
                    <a:lnTo>
                      <a:pt x="14" y="372"/>
                    </a:lnTo>
                    <a:lnTo>
                      <a:pt x="14" y="373"/>
                    </a:lnTo>
                    <a:lnTo>
                      <a:pt x="14" y="374"/>
                    </a:lnTo>
                    <a:lnTo>
                      <a:pt x="14" y="376"/>
                    </a:lnTo>
                    <a:lnTo>
                      <a:pt x="14" y="377"/>
                    </a:lnTo>
                    <a:lnTo>
                      <a:pt x="14" y="378"/>
                    </a:lnTo>
                    <a:lnTo>
                      <a:pt x="14" y="379"/>
                    </a:lnTo>
                    <a:lnTo>
                      <a:pt x="14" y="380"/>
                    </a:lnTo>
                    <a:lnTo>
                      <a:pt x="14" y="382"/>
                    </a:lnTo>
                    <a:lnTo>
                      <a:pt x="14" y="383"/>
                    </a:lnTo>
                    <a:lnTo>
                      <a:pt x="15" y="383"/>
                    </a:lnTo>
                    <a:lnTo>
                      <a:pt x="15" y="384"/>
                    </a:lnTo>
                    <a:lnTo>
                      <a:pt x="15" y="385"/>
                    </a:lnTo>
                    <a:lnTo>
                      <a:pt x="15" y="386"/>
                    </a:lnTo>
                    <a:lnTo>
                      <a:pt x="15" y="388"/>
                    </a:lnTo>
                    <a:lnTo>
                      <a:pt x="15" y="389"/>
                    </a:lnTo>
                    <a:lnTo>
                      <a:pt x="15" y="390"/>
                    </a:lnTo>
                    <a:lnTo>
                      <a:pt x="15" y="391"/>
                    </a:lnTo>
                    <a:lnTo>
                      <a:pt x="15" y="392"/>
                    </a:lnTo>
                    <a:lnTo>
                      <a:pt x="15" y="394"/>
                    </a:lnTo>
                    <a:lnTo>
                      <a:pt x="17" y="394"/>
                    </a:lnTo>
                    <a:lnTo>
                      <a:pt x="17" y="395"/>
                    </a:lnTo>
                    <a:lnTo>
                      <a:pt x="17" y="396"/>
                    </a:lnTo>
                    <a:lnTo>
                      <a:pt x="17" y="397"/>
                    </a:lnTo>
                    <a:lnTo>
                      <a:pt x="17" y="398"/>
                    </a:lnTo>
                    <a:lnTo>
                      <a:pt x="17" y="400"/>
                    </a:lnTo>
                    <a:lnTo>
                      <a:pt x="17" y="401"/>
                    </a:lnTo>
                    <a:lnTo>
                      <a:pt x="17" y="402"/>
                    </a:lnTo>
                    <a:lnTo>
                      <a:pt x="17" y="403"/>
                    </a:lnTo>
                    <a:lnTo>
                      <a:pt x="18" y="403"/>
                    </a:lnTo>
                    <a:lnTo>
                      <a:pt x="18" y="404"/>
                    </a:lnTo>
                    <a:lnTo>
                      <a:pt x="18" y="406"/>
                    </a:lnTo>
                    <a:lnTo>
                      <a:pt x="18" y="407"/>
                    </a:lnTo>
                    <a:lnTo>
                      <a:pt x="18" y="408"/>
                    </a:lnTo>
                    <a:lnTo>
                      <a:pt x="18" y="409"/>
                    </a:lnTo>
                    <a:lnTo>
                      <a:pt x="18" y="410"/>
                    </a:lnTo>
                    <a:lnTo>
                      <a:pt x="18" y="412"/>
                    </a:lnTo>
                    <a:lnTo>
                      <a:pt x="19" y="412"/>
                    </a:lnTo>
                    <a:lnTo>
                      <a:pt x="19" y="413"/>
                    </a:lnTo>
                    <a:lnTo>
                      <a:pt x="19" y="414"/>
                    </a:lnTo>
                    <a:lnTo>
                      <a:pt x="19" y="415"/>
                    </a:lnTo>
                    <a:lnTo>
                      <a:pt x="19" y="416"/>
                    </a:lnTo>
                    <a:lnTo>
                      <a:pt x="19" y="418"/>
                    </a:lnTo>
                    <a:lnTo>
                      <a:pt x="20" y="418"/>
                    </a:lnTo>
                    <a:lnTo>
                      <a:pt x="20" y="419"/>
                    </a:lnTo>
                    <a:lnTo>
                      <a:pt x="20" y="420"/>
                    </a:lnTo>
                    <a:lnTo>
                      <a:pt x="20" y="421"/>
                    </a:lnTo>
                    <a:lnTo>
                      <a:pt x="20" y="422"/>
                    </a:lnTo>
                    <a:lnTo>
                      <a:pt x="20" y="424"/>
                    </a:lnTo>
                    <a:lnTo>
                      <a:pt x="21" y="424"/>
                    </a:lnTo>
                    <a:lnTo>
                      <a:pt x="21" y="425"/>
                    </a:lnTo>
                    <a:lnTo>
                      <a:pt x="21" y="426"/>
                    </a:lnTo>
                    <a:lnTo>
                      <a:pt x="21" y="427"/>
                    </a:lnTo>
                    <a:lnTo>
                      <a:pt x="21" y="428"/>
                    </a:lnTo>
                    <a:lnTo>
                      <a:pt x="23" y="428"/>
                    </a:lnTo>
                    <a:lnTo>
                      <a:pt x="23" y="430"/>
                    </a:lnTo>
                    <a:lnTo>
                      <a:pt x="23" y="431"/>
                    </a:lnTo>
                    <a:lnTo>
                      <a:pt x="23" y="432"/>
                    </a:lnTo>
                    <a:lnTo>
                      <a:pt x="23" y="433"/>
                    </a:lnTo>
                    <a:lnTo>
                      <a:pt x="24" y="433"/>
                    </a:lnTo>
                    <a:lnTo>
                      <a:pt x="24" y="434"/>
                    </a:lnTo>
                    <a:lnTo>
                      <a:pt x="24" y="436"/>
                    </a:lnTo>
                    <a:lnTo>
                      <a:pt x="25" y="436"/>
                    </a:lnTo>
                    <a:lnTo>
                      <a:pt x="25" y="437"/>
                    </a:lnTo>
                    <a:lnTo>
                      <a:pt x="25" y="438"/>
                    </a:lnTo>
                    <a:lnTo>
                      <a:pt x="26" y="438"/>
                    </a:lnTo>
                    <a:lnTo>
                      <a:pt x="26" y="439"/>
                    </a:lnTo>
                    <a:lnTo>
                      <a:pt x="27" y="439"/>
                    </a:lnTo>
                    <a:lnTo>
                      <a:pt x="29" y="439"/>
                    </a:lnTo>
                    <a:lnTo>
                      <a:pt x="29" y="438"/>
                    </a:lnTo>
                    <a:lnTo>
                      <a:pt x="30" y="438"/>
                    </a:lnTo>
                    <a:lnTo>
                      <a:pt x="30" y="437"/>
                    </a:lnTo>
                    <a:lnTo>
                      <a:pt x="31" y="437"/>
                    </a:lnTo>
                    <a:lnTo>
                      <a:pt x="31" y="436"/>
                    </a:lnTo>
                    <a:lnTo>
                      <a:pt x="31" y="434"/>
                    </a:lnTo>
                    <a:lnTo>
                      <a:pt x="32" y="434"/>
                    </a:lnTo>
                    <a:lnTo>
                      <a:pt x="32" y="433"/>
                    </a:lnTo>
                    <a:lnTo>
                      <a:pt x="32" y="432"/>
                    </a:lnTo>
                    <a:lnTo>
                      <a:pt x="32" y="431"/>
                    </a:lnTo>
                    <a:lnTo>
                      <a:pt x="33" y="431"/>
                    </a:lnTo>
                    <a:lnTo>
                      <a:pt x="33" y="430"/>
                    </a:lnTo>
                    <a:lnTo>
                      <a:pt x="33" y="428"/>
                    </a:lnTo>
                    <a:lnTo>
                      <a:pt x="33" y="427"/>
                    </a:lnTo>
                    <a:lnTo>
                      <a:pt x="33" y="426"/>
                    </a:lnTo>
                    <a:lnTo>
                      <a:pt x="35" y="426"/>
                    </a:lnTo>
                    <a:lnTo>
                      <a:pt x="35" y="425"/>
                    </a:lnTo>
                    <a:lnTo>
                      <a:pt x="35" y="424"/>
                    </a:lnTo>
                    <a:lnTo>
                      <a:pt x="35" y="422"/>
                    </a:lnTo>
                    <a:lnTo>
                      <a:pt x="35" y="421"/>
                    </a:lnTo>
                    <a:lnTo>
                      <a:pt x="35" y="420"/>
                    </a:lnTo>
                    <a:lnTo>
                      <a:pt x="36" y="420"/>
                    </a:lnTo>
                    <a:lnTo>
                      <a:pt x="36" y="419"/>
                    </a:lnTo>
                    <a:lnTo>
                      <a:pt x="36" y="418"/>
                    </a:lnTo>
                    <a:lnTo>
                      <a:pt x="36" y="416"/>
                    </a:lnTo>
                    <a:lnTo>
                      <a:pt x="36" y="415"/>
                    </a:lnTo>
                    <a:lnTo>
                      <a:pt x="36" y="414"/>
                    </a:lnTo>
                    <a:lnTo>
                      <a:pt x="37" y="414"/>
                    </a:lnTo>
                    <a:lnTo>
                      <a:pt x="37" y="413"/>
                    </a:lnTo>
                    <a:lnTo>
                      <a:pt x="37" y="412"/>
                    </a:lnTo>
                    <a:lnTo>
                      <a:pt x="37" y="410"/>
                    </a:lnTo>
                    <a:lnTo>
                      <a:pt x="37" y="409"/>
                    </a:lnTo>
                    <a:lnTo>
                      <a:pt x="37" y="408"/>
                    </a:lnTo>
                    <a:lnTo>
                      <a:pt x="37" y="407"/>
                    </a:lnTo>
                    <a:lnTo>
                      <a:pt x="37" y="406"/>
                    </a:lnTo>
                    <a:lnTo>
                      <a:pt x="38" y="406"/>
                    </a:lnTo>
                    <a:lnTo>
                      <a:pt x="38" y="404"/>
                    </a:lnTo>
                    <a:lnTo>
                      <a:pt x="38" y="403"/>
                    </a:lnTo>
                    <a:lnTo>
                      <a:pt x="38" y="402"/>
                    </a:lnTo>
                    <a:lnTo>
                      <a:pt x="38" y="401"/>
                    </a:lnTo>
                    <a:lnTo>
                      <a:pt x="38" y="400"/>
                    </a:lnTo>
                    <a:lnTo>
                      <a:pt x="38" y="398"/>
                    </a:lnTo>
                    <a:lnTo>
                      <a:pt x="38" y="397"/>
                    </a:lnTo>
                    <a:lnTo>
                      <a:pt x="39" y="397"/>
                    </a:lnTo>
                    <a:lnTo>
                      <a:pt x="39" y="396"/>
                    </a:lnTo>
                    <a:lnTo>
                      <a:pt x="39" y="395"/>
                    </a:lnTo>
                    <a:lnTo>
                      <a:pt x="39" y="394"/>
                    </a:lnTo>
                    <a:lnTo>
                      <a:pt x="39" y="392"/>
                    </a:lnTo>
                    <a:lnTo>
                      <a:pt x="39" y="391"/>
                    </a:lnTo>
                    <a:lnTo>
                      <a:pt x="39" y="390"/>
                    </a:lnTo>
                    <a:lnTo>
                      <a:pt x="39" y="389"/>
                    </a:lnTo>
                    <a:lnTo>
                      <a:pt x="39" y="388"/>
                    </a:lnTo>
                    <a:lnTo>
                      <a:pt x="39" y="386"/>
                    </a:lnTo>
                    <a:lnTo>
                      <a:pt x="41" y="386"/>
                    </a:lnTo>
                    <a:lnTo>
                      <a:pt x="41" y="385"/>
                    </a:lnTo>
                    <a:lnTo>
                      <a:pt x="41" y="384"/>
                    </a:lnTo>
                    <a:lnTo>
                      <a:pt x="41" y="383"/>
                    </a:lnTo>
                    <a:lnTo>
                      <a:pt x="41" y="382"/>
                    </a:lnTo>
                    <a:lnTo>
                      <a:pt x="41" y="380"/>
                    </a:lnTo>
                    <a:lnTo>
                      <a:pt x="41" y="379"/>
                    </a:lnTo>
                    <a:lnTo>
                      <a:pt x="41" y="378"/>
                    </a:lnTo>
                    <a:lnTo>
                      <a:pt x="41" y="377"/>
                    </a:lnTo>
                    <a:lnTo>
                      <a:pt x="41" y="376"/>
                    </a:lnTo>
                    <a:lnTo>
                      <a:pt x="42" y="376"/>
                    </a:lnTo>
                    <a:lnTo>
                      <a:pt x="42" y="374"/>
                    </a:lnTo>
                    <a:lnTo>
                      <a:pt x="42" y="373"/>
                    </a:lnTo>
                    <a:lnTo>
                      <a:pt x="42" y="372"/>
                    </a:lnTo>
                    <a:lnTo>
                      <a:pt x="42" y="371"/>
                    </a:lnTo>
                    <a:lnTo>
                      <a:pt x="42" y="370"/>
                    </a:lnTo>
                    <a:lnTo>
                      <a:pt x="42" y="368"/>
                    </a:lnTo>
                    <a:lnTo>
                      <a:pt x="42" y="367"/>
                    </a:lnTo>
                    <a:lnTo>
                      <a:pt x="42" y="366"/>
                    </a:lnTo>
                    <a:lnTo>
                      <a:pt x="42" y="365"/>
                    </a:lnTo>
                    <a:lnTo>
                      <a:pt x="42" y="364"/>
                    </a:lnTo>
                    <a:lnTo>
                      <a:pt x="42" y="362"/>
                    </a:lnTo>
                    <a:lnTo>
                      <a:pt x="43" y="362"/>
                    </a:lnTo>
                    <a:lnTo>
                      <a:pt x="43" y="361"/>
                    </a:lnTo>
                    <a:lnTo>
                      <a:pt x="43" y="360"/>
                    </a:lnTo>
                    <a:lnTo>
                      <a:pt x="43" y="359"/>
                    </a:lnTo>
                    <a:lnTo>
                      <a:pt x="43" y="358"/>
                    </a:lnTo>
                    <a:lnTo>
                      <a:pt x="43" y="356"/>
                    </a:lnTo>
                    <a:lnTo>
                      <a:pt x="43" y="355"/>
                    </a:lnTo>
                    <a:lnTo>
                      <a:pt x="43" y="354"/>
                    </a:lnTo>
                    <a:lnTo>
                      <a:pt x="43" y="353"/>
                    </a:lnTo>
                    <a:lnTo>
                      <a:pt x="43" y="352"/>
                    </a:lnTo>
                    <a:lnTo>
                      <a:pt x="43" y="350"/>
                    </a:lnTo>
                    <a:lnTo>
                      <a:pt x="43" y="349"/>
                    </a:lnTo>
                    <a:lnTo>
                      <a:pt x="43" y="348"/>
                    </a:lnTo>
                    <a:lnTo>
                      <a:pt x="44" y="348"/>
                    </a:lnTo>
                    <a:lnTo>
                      <a:pt x="44" y="347"/>
                    </a:lnTo>
                    <a:lnTo>
                      <a:pt x="44" y="346"/>
                    </a:lnTo>
                    <a:lnTo>
                      <a:pt x="44" y="344"/>
                    </a:lnTo>
                    <a:lnTo>
                      <a:pt x="44" y="343"/>
                    </a:lnTo>
                    <a:lnTo>
                      <a:pt x="44" y="342"/>
                    </a:lnTo>
                    <a:lnTo>
                      <a:pt x="44" y="341"/>
                    </a:lnTo>
                    <a:lnTo>
                      <a:pt x="44" y="340"/>
                    </a:lnTo>
                    <a:lnTo>
                      <a:pt x="44" y="338"/>
                    </a:lnTo>
                    <a:lnTo>
                      <a:pt x="44" y="337"/>
                    </a:lnTo>
                    <a:lnTo>
                      <a:pt x="44" y="336"/>
                    </a:lnTo>
                    <a:lnTo>
                      <a:pt x="44" y="335"/>
                    </a:lnTo>
                    <a:lnTo>
                      <a:pt x="44" y="334"/>
                    </a:lnTo>
                    <a:lnTo>
                      <a:pt x="44" y="332"/>
                    </a:lnTo>
                    <a:lnTo>
                      <a:pt x="44" y="331"/>
                    </a:lnTo>
                    <a:lnTo>
                      <a:pt x="45" y="331"/>
                    </a:lnTo>
                    <a:lnTo>
                      <a:pt x="45" y="330"/>
                    </a:lnTo>
                    <a:lnTo>
                      <a:pt x="45" y="329"/>
                    </a:lnTo>
                    <a:lnTo>
                      <a:pt x="45" y="328"/>
                    </a:lnTo>
                    <a:lnTo>
                      <a:pt x="45" y="326"/>
                    </a:lnTo>
                    <a:lnTo>
                      <a:pt x="45" y="325"/>
                    </a:lnTo>
                    <a:lnTo>
                      <a:pt x="45" y="324"/>
                    </a:lnTo>
                    <a:lnTo>
                      <a:pt x="45" y="323"/>
                    </a:lnTo>
                    <a:lnTo>
                      <a:pt x="45" y="322"/>
                    </a:lnTo>
                    <a:lnTo>
                      <a:pt x="45" y="320"/>
                    </a:lnTo>
                    <a:lnTo>
                      <a:pt x="45" y="319"/>
                    </a:lnTo>
                    <a:lnTo>
                      <a:pt x="45" y="318"/>
                    </a:lnTo>
                    <a:lnTo>
                      <a:pt x="45" y="317"/>
                    </a:lnTo>
                    <a:lnTo>
                      <a:pt x="45" y="316"/>
                    </a:lnTo>
                    <a:lnTo>
                      <a:pt x="45" y="314"/>
                    </a:lnTo>
                    <a:lnTo>
                      <a:pt x="45" y="313"/>
                    </a:lnTo>
                    <a:lnTo>
                      <a:pt x="47" y="313"/>
                    </a:lnTo>
                    <a:lnTo>
                      <a:pt x="47" y="312"/>
                    </a:lnTo>
                    <a:lnTo>
                      <a:pt x="47" y="311"/>
                    </a:lnTo>
                    <a:lnTo>
                      <a:pt x="47" y="310"/>
                    </a:lnTo>
                    <a:lnTo>
                      <a:pt x="47" y="308"/>
                    </a:lnTo>
                    <a:lnTo>
                      <a:pt x="47" y="307"/>
                    </a:lnTo>
                    <a:lnTo>
                      <a:pt x="47" y="306"/>
                    </a:lnTo>
                    <a:lnTo>
                      <a:pt x="47" y="305"/>
                    </a:lnTo>
                    <a:lnTo>
                      <a:pt x="47" y="304"/>
                    </a:lnTo>
                    <a:lnTo>
                      <a:pt x="47" y="302"/>
                    </a:lnTo>
                    <a:lnTo>
                      <a:pt x="47" y="301"/>
                    </a:lnTo>
                    <a:lnTo>
                      <a:pt x="47" y="300"/>
                    </a:lnTo>
                    <a:lnTo>
                      <a:pt x="47" y="299"/>
                    </a:lnTo>
                    <a:lnTo>
                      <a:pt x="47" y="298"/>
                    </a:lnTo>
                    <a:lnTo>
                      <a:pt x="47" y="296"/>
                    </a:lnTo>
                    <a:lnTo>
                      <a:pt x="47" y="295"/>
                    </a:lnTo>
                    <a:lnTo>
                      <a:pt x="47" y="294"/>
                    </a:lnTo>
                    <a:lnTo>
                      <a:pt x="47" y="293"/>
                    </a:lnTo>
                    <a:lnTo>
                      <a:pt x="48" y="292"/>
                    </a:lnTo>
                    <a:lnTo>
                      <a:pt x="48" y="290"/>
                    </a:lnTo>
                    <a:lnTo>
                      <a:pt x="48" y="289"/>
                    </a:lnTo>
                    <a:lnTo>
                      <a:pt x="48" y="288"/>
                    </a:lnTo>
                    <a:lnTo>
                      <a:pt x="48" y="287"/>
                    </a:lnTo>
                    <a:lnTo>
                      <a:pt x="48" y="286"/>
                    </a:lnTo>
                    <a:lnTo>
                      <a:pt x="48" y="284"/>
                    </a:lnTo>
                    <a:lnTo>
                      <a:pt x="48" y="283"/>
                    </a:lnTo>
                    <a:lnTo>
                      <a:pt x="48" y="282"/>
                    </a:lnTo>
                    <a:lnTo>
                      <a:pt x="48" y="281"/>
                    </a:lnTo>
                    <a:lnTo>
                      <a:pt x="48" y="280"/>
                    </a:lnTo>
                    <a:lnTo>
                      <a:pt x="48" y="278"/>
                    </a:lnTo>
                    <a:lnTo>
                      <a:pt x="48" y="277"/>
                    </a:lnTo>
                    <a:lnTo>
                      <a:pt x="48" y="276"/>
                    </a:lnTo>
                    <a:lnTo>
                      <a:pt x="48" y="275"/>
                    </a:lnTo>
                    <a:lnTo>
                      <a:pt x="48" y="274"/>
                    </a:lnTo>
                    <a:lnTo>
                      <a:pt x="48" y="272"/>
                    </a:lnTo>
                    <a:lnTo>
                      <a:pt x="48" y="271"/>
                    </a:lnTo>
                    <a:lnTo>
                      <a:pt x="48" y="270"/>
                    </a:lnTo>
                    <a:lnTo>
                      <a:pt x="48" y="269"/>
                    </a:lnTo>
                    <a:lnTo>
                      <a:pt x="49" y="269"/>
                    </a:lnTo>
                    <a:lnTo>
                      <a:pt x="49" y="268"/>
                    </a:lnTo>
                    <a:lnTo>
                      <a:pt x="49" y="266"/>
                    </a:lnTo>
                    <a:lnTo>
                      <a:pt x="49" y="265"/>
                    </a:lnTo>
                    <a:lnTo>
                      <a:pt x="49" y="264"/>
                    </a:lnTo>
                    <a:lnTo>
                      <a:pt x="49" y="263"/>
                    </a:lnTo>
                    <a:lnTo>
                      <a:pt x="49" y="262"/>
                    </a:lnTo>
                    <a:lnTo>
                      <a:pt x="49" y="260"/>
                    </a:lnTo>
                    <a:lnTo>
                      <a:pt x="49" y="259"/>
                    </a:lnTo>
                    <a:lnTo>
                      <a:pt x="49" y="258"/>
                    </a:lnTo>
                    <a:lnTo>
                      <a:pt x="49" y="257"/>
                    </a:lnTo>
                    <a:lnTo>
                      <a:pt x="49" y="256"/>
                    </a:lnTo>
                    <a:lnTo>
                      <a:pt x="49" y="254"/>
                    </a:lnTo>
                    <a:lnTo>
                      <a:pt x="49" y="253"/>
                    </a:lnTo>
                    <a:lnTo>
                      <a:pt x="49" y="252"/>
                    </a:lnTo>
                    <a:lnTo>
                      <a:pt x="49" y="251"/>
                    </a:lnTo>
                    <a:lnTo>
                      <a:pt x="49" y="250"/>
                    </a:lnTo>
                    <a:lnTo>
                      <a:pt x="49" y="248"/>
                    </a:lnTo>
                    <a:lnTo>
                      <a:pt x="49" y="247"/>
                    </a:lnTo>
                    <a:lnTo>
                      <a:pt x="49" y="246"/>
                    </a:lnTo>
                    <a:lnTo>
                      <a:pt x="49" y="245"/>
                    </a:lnTo>
                    <a:lnTo>
                      <a:pt x="49" y="244"/>
                    </a:lnTo>
                    <a:lnTo>
                      <a:pt x="50" y="244"/>
                    </a:lnTo>
                    <a:lnTo>
                      <a:pt x="50" y="242"/>
                    </a:lnTo>
                    <a:lnTo>
                      <a:pt x="50" y="241"/>
                    </a:lnTo>
                    <a:lnTo>
                      <a:pt x="50" y="240"/>
                    </a:lnTo>
                    <a:lnTo>
                      <a:pt x="50" y="239"/>
                    </a:lnTo>
                    <a:lnTo>
                      <a:pt x="50" y="238"/>
                    </a:lnTo>
                    <a:lnTo>
                      <a:pt x="50" y="236"/>
                    </a:lnTo>
                    <a:lnTo>
                      <a:pt x="50" y="235"/>
                    </a:lnTo>
                    <a:lnTo>
                      <a:pt x="50" y="234"/>
                    </a:lnTo>
                    <a:lnTo>
                      <a:pt x="50" y="233"/>
                    </a:lnTo>
                    <a:lnTo>
                      <a:pt x="50" y="232"/>
                    </a:lnTo>
                    <a:lnTo>
                      <a:pt x="50" y="230"/>
                    </a:lnTo>
                    <a:lnTo>
                      <a:pt x="50" y="229"/>
                    </a:lnTo>
                    <a:lnTo>
                      <a:pt x="50" y="228"/>
                    </a:lnTo>
                    <a:lnTo>
                      <a:pt x="50" y="227"/>
                    </a:lnTo>
                    <a:lnTo>
                      <a:pt x="50" y="226"/>
                    </a:lnTo>
                    <a:lnTo>
                      <a:pt x="50" y="224"/>
                    </a:lnTo>
                    <a:lnTo>
                      <a:pt x="50" y="223"/>
                    </a:lnTo>
                    <a:lnTo>
                      <a:pt x="50" y="222"/>
                    </a:lnTo>
                    <a:lnTo>
                      <a:pt x="50" y="221"/>
                    </a:lnTo>
                    <a:lnTo>
                      <a:pt x="50" y="220"/>
                    </a:lnTo>
                    <a:lnTo>
                      <a:pt x="50" y="218"/>
                    </a:lnTo>
                    <a:lnTo>
                      <a:pt x="50" y="217"/>
                    </a:lnTo>
                    <a:lnTo>
                      <a:pt x="50" y="216"/>
                    </a:lnTo>
                    <a:lnTo>
                      <a:pt x="51" y="215"/>
                    </a:lnTo>
                    <a:lnTo>
                      <a:pt x="51" y="214"/>
                    </a:lnTo>
                    <a:lnTo>
                      <a:pt x="51" y="212"/>
                    </a:lnTo>
                    <a:lnTo>
                      <a:pt x="51" y="211"/>
                    </a:lnTo>
                    <a:lnTo>
                      <a:pt x="51" y="210"/>
                    </a:lnTo>
                    <a:lnTo>
                      <a:pt x="51" y="209"/>
                    </a:lnTo>
                    <a:lnTo>
                      <a:pt x="51" y="208"/>
                    </a:lnTo>
                    <a:lnTo>
                      <a:pt x="51" y="206"/>
                    </a:lnTo>
                    <a:lnTo>
                      <a:pt x="51" y="205"/>
                    </a:lnTo>
                    <a:lnTo>
                      <a:pt x="51" y="204"/>
                    </a:lnTo>
                    <a:lnTo>
                      <a:pt x="51" y="203"/>
                    </a:lnTo>
                    <a:lnTo>
                      <a:pt x="51" y="202"/>
                    </a:lnTo>
                    <a:lnTo>
                      <a:pt x="51" y="200"/>
                    </a:lnTo>
                    <a:lnTo>
                      <a:pt x="51" y="199"/>
                    </a:lnTo>
                    <a:lnTo>
                      <a:pt x="51" y="198"/>
                    </a:lnTo>
                    <a:lnTo>
                      <a:pt x="51" y="197"/>
                    </a:lnTo>
                    <a:lnTo>
                      <a:pt x="51" y="196"/>
                    </a:lnTo>
                    <a:lnTo>
                      <a:pt x="51" y="194"/>
                    </a:lnTo>
                    <a:lnTo>
                      <a:pt x="51" y="193"/>
                    </a:lnTo>
                    <a:lnTo>
                      <a:pt x="51" y="192"/>
                    </a:lnTo>
                    <a:lnTo>
                      <a:pt x="51" y="191"/>
                    </a:lnTo>
                    <a:lnTo>
                      <a:pt x="51" y="190"/>
                    </a:lnTo>
                    <a:lnTo>
                      <a:pt x="51" y="188"/>
                    </a:lnTo>
                    <a:lnTo>
                      <a:pt x="51" y="187"/>
                    </a:lnTo>
                    <a:lnTo>
                      <a:pt x="51" y="186"/>
                    </a:lnTo>
                    <a:lnTo>
                      <a:pt x="51" y="185"/>
                    </a:lnTo>
                    <a:lnTo>
                      <a:pt x="53" y="184"/>
                    </a:lnTo>
                    <a:lnTo>
                      <a:pt x="53" y="182"/>
                    </a:lnTo>
                    <a:lnTo>
                      <a:pt x="53" y="181"/>
                    </a:lnTo>
                    <a:lnTo>
                      <a:pt x="53" y="180"/>
                    </a:lnTo>
                    <a:lnTo>
                      <a:pt x="53" y="179"/>
                    </a:lnTo>
                    <a:lnTo>
                      <a:pt x="53" y="178"/>
                    </a:lnTo>
                    <a:lnTo>
                      <a:pt x="53" y="176"/>
                    </a:lnTo>
                    <a:lnTo>
                      <a:pt x="53" y="175"/>
                    </a:lnTo>
                    <a:lnTo>
                      <a:pt x="53" y="174"/>
                    </a:lnTo>
                    <a:lnTo>
                      <a:pt x="53" y="173"/>
                    </a:lnTo>
                    <a:lnTo>
                      <a:pt x="53" y="172"/>
                    </a:lnTo>
                    <a:lnTo>
                      <a:pt x="53" y="170"/>
                    </a:lnTo>
                    <a:lnTo>
                      <a:pt x="53" y="169"/>
                    </a:lnTo>
                    <a:lnTo>
                      <a:pt x="53" y="168"/>
                    </a:lnTo>
                    <a:lnTo>
                      <a:pt x="53" y="167"/>
                    </a:lnTo>
                    <a:lnTo>
                      <a:pt x="53" y="166"/>
                    </a:lnTo>
                    <a:lnTo>
                      <a:pt x="53" y="164"/>
                    </a:lnTo>
                    <a:lnTo>
                      <a:pt x="53" y="163"/>
                    </a:lnTo>
                    <a:lnTo>
                      <a:pt x="53" y="162"/>
                    </a:lnTo>
                    <a:lnTo>
                      <a:pt x="53" y="161"/>
                    </a:lnTo>
                    <a:lnTo>
                      <a:pt x="53" y="160"/>
                    </a:lnTo>
                    <a:lnTo>
                      <a:pt x="53" y="158"/>
                    </a:lnTo>
                    <a:lnTo>
                      <a:pt x="53" y="157"/>
                    </a:lnTo>
                    <a:lnTo>
                      <a:pt x="53" y="156"/>
                    </a:lnTo>
                    <a:lnTo>
                      <a:pt x="53" y="155"/>
                    </a:lnTo>
                    <a:lnTo>
                      <a:pt x="53" y="154"/>
                    </a:lnTo>
                    <a:lnTo>
                      <a:pt x="53" y="152"/>
                    </a:lnTo>
                    <a:lnTo>
                      <a:pt x="53" y="151"/>
                    </a:lnTo>
                    <a:lnTo>
                      <a:pt x="53" y="150"/>
                    </a:lnTo>
                    <a:lnTo>
                      <a:pt x="54" y="149"/>
                    </a:lnTo>
                    <a:lnTo>
                      <a:pt x="54" y="148"/>
                    </a:lnTo>
                    <a:lnTo>
                      <a:pt x="54" y="146"/>
                    </a:lnTo>
                    <a:lnTo>
                      <a:pt x="54" y="145"/>
                    </a:lnTo>
                    <a:lnTo>
                      <a:pt x="54" y="144"/>
                    </a:lnTo>
                    <a:lnTo>
                      <a:pt x="54" y="143"/>
                    </a:lnTo>
                    <a:lnTo>
                      <a:pt x="54" y="142"/>
                    </a:lnTo>
                    <a:lnTo>
                      <a:pt x="54" y="140"/>
                    </a:lnTo>
                    <a:lnTo>
                      <a:pt x="54" y="139"/>
                    </a:lnTo>
                    <a:lnTo>
                      <a:pt x="54" y="138"/>
                    </a:lnTo>
                    <a:lnTo>
                      <a:pt x="54" y="137"/>
                    </a:lnTo>
                    <a:lnTo>
                      <a:pt x="54" y="136"/>
                    </a:lnTo>
                    <a:lnTo>
                      <a:pt x="54" y="134"/>
                    </a:lnTo>
                    <a:lnTo>
                      <a:pt x="54" y="133"/>
                    </a:lnTo>
                    <a:lnTo>
                      <a:pt x="54" y="132"/>
                    </a:lnTo>
                    <a:lnTo>
                      <a:pt x="54" y="131"/>
                    </a:lnTo>
                    <a:lnTo>
                      <a:pt x="54" y="130"/>
                    </a:lnTo>
                    <a:lnTo>
                      <a:pt x="54" y="128"/>
                    </a:lnTo>
                    <a:lnTo>
                      <a:pt x="54" y="127"/>
                    </a:lnTo>
                    <a:lnTo>
                      <a:pt x="54" y="126"/>
                    </a:lnTo>
                    <a:lnTo>
                      <a:pt x="54" y="125"/>
                    </a:lnTo>
                    <a:lnTo>
                      <a:pt x="54" y="124"/>
                    </a:lnTo>
                    <a:lnTo>
                      <a:pt x="54" y="122"/>
                    </a:lnTo>
                    <a:lnTo>
                      <a:pt x="54" y="121"/>
                    </a:lnTo>
                    <a:lnTo>
                      <a:pt x="54" y="120"/>
                    </a:lnTo>
                    <a:lnTo>
                      <a:pt x="54" y="119"/>
                    </a:lnTo>
                    <a:lnTo>
                      <a:pt x="54" y="118"/>
                    </a:lnTo>
                    <a:lnTo>
                      <a:pt x="54" y="116"/>
                    </a:lnTo>
                    <a:lnTo>
                      <a:pt x="54" y="115"/>
                    </a:lnTo>
                    <a:lnTo>
                      <a:pt x="54" y="114"/>
                    </a:lnTo>
                    <a:lnTo>
                      <a:pt x="54" y="113"/>
                    </a:lnTo>
                    <a:lnTo>
                      <a:pt x="54" y="112"/>
                    </a:lnTo>
                    <a:lnTo>
                      <a:pt x="54" y="110"/>
                    </a:lnTo>
                    <a:lnTo>
                      <a:pt x="55" y="110"/>
                    </a:lnTo>
                    <a:lnTo>
                      <a:pt x="55" y="109"/>
                    </a:lnTo>
                    <a:lnTo>
                      <a:pt x="55" y="108"/>
                    </a:lnTo>
                    <a:lnTo>
                      <a:pt x="55" y="107"/>
                    </a:lnTo>
                    <a:lnTo>
                      <a:pt x="55" y="106"/>
                    </a:lnTo>
                    <a:lnTo>
                      <a:pt x="55" y="104"/>
                    </a:lnTo>
                    <a:lnTo>
                      <a:pt x="55" y="103"/>
                    </a:lnTo>
                    <a:lnTo>
                      <a:pt x="55" y="102"/>
                    </a:lnTo>
                    <a:lnTo>
                      <a:pt x="55" y="101"/>
                    </a:lnTo>
                    <a:lnTo>
                      <a:pt x="55" y="100"/>
                    </a:lnTo>
                    <a:lnTo>
                      <a:pt x="55" y="98"/>
                    </a:lnTo>
                    <a:lnTo>
                      <a:pt x="55" y="97"/>
                    </a:lnTo>
                    <a:lnTo>
                      <a:pt x="55" y="96"/>
                    </a:lnTo>
                    <a:lnTo>
                      <a:pt x="55" y="95"/>
                    </a:lnTo>
                    <a:lnTo>
                      <a:pt x="55" y="94"/>
                    </a:lnTo>
                    <a:lnTo>
                      <a:pt x="55" y="92"/>
                    </a:lnTo>
                    <a:lnTo>
                      <a:pt x="55" y="91"/>
                    </a:lnTo>
                    <a:lnTo>
                      <a:pt x="55" y="90"/>
                    </a:lnTo>
                    <a:lnTo>
                      <a:pt x="55" y="89"/>
                    </a:lnTo>
                    <a:lnTo>
                      <a:pt x="55" y="88"/>
                    </a:lnTo>
                    <a:lnTo>
                      <a:pt x="55" y="86"/>
                    </a:lnTo>
                    <a:lnTo>
                      <a:pt x="55" y="85"/>
                    </a:lnTo>
                    <a:lnTo>
                      <a:pt x="55" y="84"/>
                    </a:lnTo>
                    <a:lnTo>
                      <a:pt x="55" y="83"/>
                    </a:lnTo>
                    <a:lnTo>
                      <a:pt x="55" y="82"/>
                    </a:lnTo>
                    <a:lnTo>
                      <a:pt x="55" y="80"/>
                    </a:lnTo>
                    <a:lnTo>
                      <a:pt x="55" y="79"/>
                    </a:lnTo>
                    <a:lnTo>
                      <a:pt x="55" y="78"/>
                    </a:lnTo>
                    <a:lnTo>
                      <a:pt x="55" y="77"/>
                    </a:lnTo>
                    <a:lnTo>
                      <a:pt x="55" y="76"/>
                    </a:lnTo>
                    <a:lnTo>
                      <a:pt x="55" y="74"/>
                    </a:lnTo>
                    <a:lnTo>
                      <a:pt x="55" y="73"/>
                    </a:lnTo>
                    <a:lnTo>
                      <a:pt x="55" y="72"/>
                    </a:lnTo>
                    <a:lnTo>
                      <a:pt x="55" y="71"/>
                    </a:lnTo>
                    <a:lnTo>
                      <a:pt x="55" y="70"/>
                    </a:lnTo>
                    <a:lnTo>
                      <a:pt x="55" y="68"/>
                    </a:lnTo>
                    <a:lnTo>
                      <a:pt x="55" y="67"/>
                    </a:lnTo>
                    <a:lnTo>
                      <a:pt x="56" y="67"/>
                    </a:lnTo>
                    <a:lnTo>
                      <a:pt x="56" y="66"/>
                    </a:lnTo>
                    <a:lnTo>
                      <a:pt x="56" y="65"/>
                    </a:lnTo>
                    <a:lnTo>
                      <a:pt x="56" y="64"/>
                    </a:lnTo>
                    <a:lnTo>
                      <a:pt x="56" y="62"/>
                    </a:lnTo>
                    <a:lnTo>
                      <a:pt x="56" y="61"/>
                    </a:lnTo>
                    <a:lnTo>
                      <a:pt x="56" y="60"/>
                    </a:lnTo>
                    <a:lnTo>
                      <a:pt x="56" y="59"/>
                    </a:lnTo>
                    <a:lnTo>
                      <a:pt x="56" y="58"/>
                    </a:lnTo>
                    <a:lnTo>
                      <a:pt x="56" y="56"/>
                    </a:lnTo>
                    <a:lnTo>
                      <a:pt x="56" y="55"/>
                    </a:lnTo>
                    <a:lnTo>
                      <a:pt x="56" y="54"/>
                    </a:lnTo>
                    <a:lnTo>
                      <a:pt x="56" y="53"/>
                    </a:lnTo>
                    <a:lnTo>
                      <a:pt x="56" y="52"/>
                    </a:lnTo>
                    <a:lnTo>
                      <a:pt x="56" y="50"/>
                    </a:lnTo>
                    <a:lnTo>
                      <a:pt x="56" y="49"/>
                    </a:lnTo>
                    <a:lnTo>
                      <a:pt x="56" y="48"/>
                    </a:lnTo>
                    <a:lnTo>
                      <a:pt x="56" y="47"/>
                    </a:lnTo>
                    <a:lnTo>
                      <a:pt x="56" y="46"/>
                    </a:lnTo>
                    <a:lnTo>
                      <a:pt x="56" y="44"/>
                    </a:lnTo>
                    <a:lnTo>
                      <a:pt x="56" y="43"/>
                    </a:lnTo>
                    <a:lnTo>
                      <a:pt x="56" y="42"/>
                    </a:lnTo>
                    <a:lnTo>
                      <a:pt x="56" y="41"/>
                    </a:lnTo>
                    <a:lnTo>
                      <a:pt x="56" y="40"/>
                    </a:lnTo>
                    <a:lnTo>
                      <a:pt x="56" y="38"/>
                    </a:lnTo>
                    <a:lnTo>
                      <a:pt x="56" y="37"/>
                    </a:lnTo>
                    <a:lnTo>
                      <a:pt x="56" y="36"/>
                    </a:lnTo>
                    <a:lnTo>
                      <a:pt x="56" y="35"/>
                    </a:lnTo>
                    <a:lnTo>
                      <a:pt x="56" y="34"/>
                    </a:lnTo>
                    <a:lnTo>
                      <a:pt x="56" y="32"/>
                    </a:lnTo>
                    <a:lnTo>
                      <a:pt x="56" y="31"/>
                    </a:lnTo>
                    <a:lnTo>
                      <a:pt x="56" y="30"/>
                    </a:lnTo>
                    <a:lnTo>
                      <a:pt x="56" y="29"/>
                    </a:lnTo>
                    <a:lnTo>
                      <a:pt x="56" y="28"/>
                    </a:lnTo>
                    <a:lnTo>
                      <a:pt x="56" y="26"/>
                    </a:lnTo>
                    <a:lnTo>
                      <a:pt x="56" y="25"/>
                    </a:lnTo>
                    <a:lnTo>
                      <a:pt x="56" y="24"/>
                    </a:lnTo>
                    <a:lnTo>
                      <a:pt x="56" y="23"/>
                    </a:lnTo>
                    <a:lnTo>
                      <a:pt x="56" y="22"/>
                    </a:lnTo>
                    <a:lnTo>
                      <a:pt x="56" y="20"/>
                    </a:lnTo>
                    <a:lnTo>
                      <a:pt x="57" y="20"/>
                    </a:lnTo>
                    <a:lnTo>
                      <a:pt x="57" y="19"/>
                    </a:lnTo>
                    <a:lnTo>
                      <a:pt x="57" y="18"/>
                    </a:lnTo>
                    <a:lnTo>
                      <a:pt x="57" y="17"/>
                    </a:lnTo>
                    <a:lnTo>
                      <a:pt x="57" y="16"/>
                    </a:lnTo>
                    <a:lnTo>
                      <a:pt x="57" y="14"/>
                    </a:lnTo>
                    <a:lnTo>
                      <a:pt x="57" y="13"/>
                    </a:lnTo>
                    <a:lnTo>
                      <a:pt x="57" y="12"/>
                    </a:lnTo>
                    <a:lnTo>
                      <a:pt x="57" y="11"/>
                    </a:lnTo>
                    <a:lnTo>
                      <a:pt x="57" y="10"/>
                    </a:lnTo>
                    <a:lnTo>
                      <a:pt x="57" y="8"/>
                    </a:lnTo>
                    <a:lnTo>
                      <a:pt x="57" y="7"/>
                    </a:lnTo>
                    <a:lnTo>
                      <a:pt x="57" y="6"/>
                    </a:lnTo>
                    <a:lnTo>
                      <a:pt x="57" y="5"/>
                    </a:lnTo>
                    <a:lnTo>
                      <a:pt x="57" y="4"/>
                    </a:lnTo>
                    <a:lnTo>
                      <a:pt x="57" y="2"/>
                    </a:lnTo>
                    <a:lnTo>
                      <a:pt x="57" y="1"/>
                    </a:lnTo>
                    <a:lnTo>
                      <a:pt x="57" y="0"/>
                    </a:lnTo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5"/>
              </a:lnRef>
              <a:fillRef idx="0">
                <a:schemeClr val="accent5"/>
              </a:fillRef>
              <a:effectRef idx="1">
                <a:schemeClr val="accent5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en-US"/>
              </a:p>
            </p:txBody>
          </p:sp>
          <p:sp>
            <p:nvSpPr>
              <p:cNvPr id="97" name="Freeform 26"/>
              <p:cNvSpPr>
                <a:spLocks/>
              </p:cNvSpPr>
              <p:nvPr/>
            </p:nvSpPr>
            <p:spPr bwMode="auto">
              <a:xfrm>
                <a:off x="3176" y="1540"/>
                <a:ext cx="14" cy="853"/>
              </a:xfrm>
              <a:custGeom>
                <a:avLst/>
                <a:gdLst>
                  <a:gd name="T0" fmla="*/ 0 w 14"/>
                  <a:gd name="T1" fmla="*/ 841 h 853"/>
                  <a:gd name="T2" fmla="*/ 0 w 14"/>
                  <a:gd name="T3" fmla="*/ 828 h 853"/>
                  <a:gd name="T4" fmla="*/ 2 w 14"/>
                  <a:gd name="T5" fmla="*/ 816 h 853"/>
                  <a:gd name="T6" fmla="*/ 2 w 14"/>
                  <a:gd name="T7" fmla="*/ 803 h 853"/>
                  <a:gd name="T8" fmla="*/ 2 w 14"/>
                  <a:gd name="T9" fmla="*/ 789 h 853"/>
                  <a:gd name="T10" fmla="*/ 2 w 14"/>
                  <a:gd name="T11" fmla="*/ 776 h 853"/>
                  <a:gd name="T12" fmla="*/ 2 w 14"/>
                  <a:gd name="T13" fmla="*/ 763 h 853"/>
                  <a:gd name="T14" fmla="*/ 3 w 14"/>
                  <a:gd name="T15" fmla="*/ 750 h 853"/>
                  <a:gd name="T16" fmla="*/ 3 w 14"/>
                  <a:gd name="T17" fmla="*/ 737 h 853"/>
                  <a:gd name="T18" fmla="*/ 3 w 14"/>
                  <a:gd name="T19" fmla="*/ 723 h 853"/>
                  <a:gd name="T20" fmla="*/ 3 w 14"/>
                  <a:gd name="T21" fmla="*/ 710 h 853"/>
                  <a:gd name="T22" fmla="*/ 4 w 14"/>
                  <a:gd name="T23" fmla="*/ 698 h 853"/>
                  <a:gd name="T24" fmla="*/ 4 w 14"/>
                  <a:gd name="T25" fmla="*/ 685 h 853"/>
                  <a:gd name="T26" fmla="*/ 4 w 14"/>
                  <a:gd name="T27" fmla="*/ 672 h 853"/>
                  <a:gd name="T28" fmla="*/ 4 w 14"/>
                  <a:gd name="T29" fmla="*/ 659 h 853"/>
                  <a:gd name="T30" fmla="*/ 4 w 14"/>
                  <a:gd name="T31" fmla="*/ 645 h 853"/>
                  <a:gd name="T32" fmla="*/ 4 w 14"/>
                  <a:gd name="T33" fmla="*/ 632 h 853"/>
                  <a:gd name="T34" fmla="*/ 5 w 14"/>
                  <a:gd name="T35" fmla="*/ 620 h 853"/>
                  <a:gd name="T36" fmla="*/ 5 w 14"/>
                  <a:gd name="T37" fmla="*/ 607 h 853"/>
                  <a:gd name="T38" fmla="*/ 5 w 14"/>
                  <a:gd name="T39" fmla="*/ 594 h 853"/>
                  <a:gd name="T40" fmla="*/ 5 w 14"/>
                  <a:gd name="T41" fmla="*/ 581 h 853"/>
                  <a:gd name="T42" fmla="*/ 5 w 14"/>
                  <a:gd name="T43" fmla="*/ 567 h 853"/>
                  <a:gd name="T44" fmla="*/ 5 w 14"/>
                  <a:gd name="T45" fmla="*/ 554 h 853"/>
                  <a:gd name="T46" fmla="*/ 6 w 14"/>
                  <a:gd name="T47" fmla="*/ 541 h 853"/>
                  <a:gd name="T48" fmla="*/ 6 w 14"/>
                  <a:gd name="T49" fmla="*/ 528 h 853"/>
                  <a:gd name="T50" fmla="*/ 6 w 14"/>
                  <a:gd name="T51" fmla="*/ 515 h 853"/>
                  <a:gd name="T52" fmla="*/ 6 w 14"/>
                  <a:gd name="T53" fmla="*/ 501 h 853"/>
                  <a:gd name="T54" fmla="*/ 6 w 14"/>
                  <a:gd name="T55" fmla="*/ 488 h 853"/>
                  <a:gd name="T56" fmla="*/ 6 w 14"/>
                  <a:gd name="T57" fmla="*/ 475 h 853"/>
                  <a:gd name="T58" fmla="*/ 8 w 14"/>
                  <a:gd name="T59" fmla="*/ 462 h 853"/>
                  <a:gd name="T60" fmla="*/ 8 w 14"/>
                  <a:gd name="T61" fmla="*/ 449 h 853"/>
                  <a:gd name="T62" fmla="*/ 8 w 14"/>
                  <a:gd name="T63" fmla="*/ 436 h 853"/>
                  <a:gd name="T64" fmla="*/ 8 w 14"/>
                  <a:gd name="T65" fmla="*/ 422 h 853"/>
                  <a:gd name="T66" fmla="*/ 8 w 14"/>
                  <a:gd name="T67" fmla="*/ 409 h 853"/>
                  <a:gd name="T68" fmla="*/ 8 w 14"/>
                  <a:gd name="T69" fmla="*/ 396 h 853"/>
                  <a:gd name="T70" fmla="*/ 9 w 14"/>
                  <a:gd name="T71" fmla="*/ 382 h 853"/>
                  <a:gd name="T72" fmla="*/ 9 w 14"/>
                  <a:gd name="T73" fmla="*/ 368 h 853"/>
                  <a:gd name="T74" fmla="*/ 9 w 14"/>
                  <a:gd name="T75" fmla="*/ 355 h 853"/>
                  <a:gd name="T76" fmla="*/ 9 w 14"/>
                  <a:gd name="T77" fmla="*/ 341 h 853"/>
                  <a:gd name="T78" fmla="*/ 9 w 14"/>
                  <a:gd name="T79" fmla="*/ 326 h 853"/>
                  <a:gd name="T80" fmla="*/ 9 w 14"/>
                  <a:gd name="T81" fmla="*/ 313 h 853"/>
                  <a:gd name="T82" fmla="*/ 9 w 14"/>
                  <a:gd name="T83" fmla="*/ 299 h 853"/>
                  <a:gd name="T84" fmla="*/ 10 w 14"/>
                  <a:gd name="T85" fmla="*/ 286 h 853"/>
                  <a:gd name="T86" fmla="*/ 10 w 14"/>
                  <a:gd name="T87" fmla="*/ 271 h 853"/>
                  <a:gd name="T88" fmla="*/ 10 w 14"/>
                  <a:gd name="T89" fmla="*/ 257 h 853"/>
                  <a:gd name="T90" fmla="*/ 10 w 14"/>
                  <a:gd name="T91" fmla="*/ 242 h 853"/>
                  <a:gd name="T92" fmla="*/ 10 w 14"/>
                  <a:gd name="T93" fmla="*/ 228 h 853"/>
                  <a:gd name="T94" fmla="*/ 10 w 14"/>
                  <a:gd name="T95" fmla="*/ 215 h 853"/>
                  <a:gd name="T96" fmla="*/ 11 w 14"/>
                  <a:gd name="T97" fmla="*/ 200 h 853"/>
                  <a:gd name="T98" fmla="*/ 11 w 14"/>
                  <a:gd name="T99" fmla="*/ 186 h 853"/>
                  <a:gd name="T100" fmla="*/ 11 w 14"/>
                  <a:gd name="T101" fmla="*/ 172 h 853"/>
                  <a:gd name="T102" fmla="*/ 11 w 14"/>
                  <a:gd name="T103" fmla="*/ 158 h 853"/>
                  <a:gd name="T104" fmla="*/ 11 w 14"/>
                  <a:gd name="T105" fmla="*/ 144 h 853"/>
                  <a:gd name="T106" fmla="*/ 11 w 14"/>
                  <a:gd name="T107" fmla="*/ 130 h 853"/>
                  <a:gd name="T108" fmla="*/ 11 w 14"/>
                  <a:gd name="T109" fmla="*/ 116 h 853"/>
                  <a:gd name="T110" fmla="*/ 12 w 14"/>
                  <a:gd name="T111" fmla="*/ 102 h 853"/>
                  <a:gd name="T112" fmla="*/ 12 w 14"/>
                  <a:gd name="T113" fmla="*/ 89 h 853"/>
                  <a:gd name="T114" fmla="*/ 12 w 14"/>
                  <a:gd name="T115" fmla="*/ 74 h 853"/>
                  <a:gd name="T116" fmla="*/ 12 w 14"/>
                  <a:gd name="T117" fmla="*/ 61 h 853"/>
                  <a:gd name="T118" fmla="*/ 12 w 14"/>
                  <a:gd name="T119" fmla="*/ 48 h 853"/>
                  <a:gd name="T120" fmla="*/ 12 w 14"/>
                  <a:gd name="T121" fmla="*/ 35 h 853"/>
                  <a:gd name="T122" fmla="*/ 14 w 14"/>
                  <a:gd name="T123" fmla="*/ 22 h 853"/>
                  <a:gd name="T124" fmla="*/ 14 w 14"/>
                  <a:gd name="T125" fmla="*/ 8 h 853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60000 65536"/>
                  <a:gd name="T187" fmla="*/ 0 60000 65536"/>
                  <a:gd name="T188" fmla="*/ 0 60000 65536"/>
                  <a:gd name="T189" fmla="*/ 0 w 14"/>
                  <a:gd name="T190" fmla="*/ 0 h 853"/>
                  <a:gd name="T191" fmla="*/ 14 w 14"/>
                  <a:gd name="T192" fmla="*/ 853 h 853"/>
                </a:gdLst>
                <a:ahLst/>
                <a:cxnLst>
                  <a:cxn ang="T126">
                    <a:pos x="T0" y="T1"/>
                  </a:cxn>
                  <a:cxn ang="T127">
                    <a:pos x="T2" y="T3"/>
                  </a:cxn>
                  <a:cxn ang="T128">
                    <a:pos x="T4" y="T5"/>
                  </a:cxn>
                  <a:cxn ang="T129">
                    <a:pos x="T6" y="T7"/>
                  </a:cxn>
                  <a:cxn ang="T130">
                    <a:pos x="T8" y="T9"/>
                  </a:cxn>
                  <a:cxn ang="T131">
                    <a:pos x="T10" y="T11"/>
                  </a:cxn>
                  <a:cxn ang="T132">
                    <a:pos x="T12" y="T13"/>
                  </a:cxn>
                  <a:cxn ang="T133">
                    <a:pos x="T14" y="T15"/>
                  </a:cxn>
                  <a:cxn ang="T134">
                    <a:pos x="T16" y="T17"/>
                  </a:cxn>
                  <a:cxn ang="T135">
                    <a:pos x="T18" y="T19"/>
                  </a:cxn>
                  <a:cxn ang="T136">
                    <a:pos x="T20" y="T21"/>
                  </a:cxn>
                  <a:cxn ang="T137">
                    <a:pos x="T22" y="T23"/>
                  </a:cxn>
                  <a:cxn ang="T138">
                    <a:pos x="T24" y="T25"/>
                  </a:cxn>
                  <a:cxn ang="T139">
                    <a:pos x="T26" y="T27"/>
                  </a:cxn>
                  <a:cxn ang="T140">
                    <a:pos x="T28" y="T29"/>
                  </a:cxn>
                  <a:cxn ang="T141">
                    <a:pos x="T30" y="T31"/>
                  </a:cxn>
                  <a:cxn ang="T142">
                    <a:pos x="T32" y="T33"/>
                  </a:cxn>
                  <a:cxn ang="T143">
                    <a:pos x="T34" y="T35"/>
                  </a:cxn>
                  <a:cxn ang="T144">
                    <a:pos x="T36" y="T37"/>
                  </a:cxn>
                  <a:cxn ang="T145">
                    <a:pos x="T38" y="T39"/>
                  </a:cxn>
                  <a:cxn ang="T146">
                    <a:pos x="T40" y="T41"/>
                  </a:cxn>
                  <a:cxn ang="T147">
                    <a:pos x="T42" y="T43"/>
                  </a:cxn>
                  <a:cxn ang="T148">
                    <a:pos x="T44" y="T45"/>
                  </a:cxn>
                  <a:cxn ang="T149">
                    <a:pos x="T46" y="T47"/>
                  </a:cxn>
                  <a:cxn ang="T150">
                    <a:pos x="T48" y="T49"/>
                  </a:cxn>
                  <a:cxn ang="T151">
                    <a:pos x="T50" y="T51"/>
                  </a:cxn>
                  <a:cxn ang="T152">
                    <a:pos x="T52" y="T53"/>
                  </a:cxn>
                  <a:cxn ang="T153">
                    <a:pos x="T54" y="T55"/>
                  </a:cxn>
                  <a:cxn ang="T154">
                    <a:pos x="T56" y="T57"/>
                  </a:cxn>
                  <a:cxn ang="T155">
                    <a:pos x="T58" y="T59"/>
                  </a:cxn>
                  <a:cxn ang="T156">
                    <a:pos x="T60" y="T61"/>
                  </a:cxn>
                  <a:cxn ang="T157">
                    <a:pos x="T62" y="T63"/>
                  </a:cxn>
                  <a:cxn ang="T158">
                    <a:pos x="T64" y="T65"/>
                  </a:cxn>
                  <a:cxn ang="T159">
                    <a:pos x="T66" y="T67"/>
                  </a:cxn>
                  <a:cxn ang="T160">
                    <a:pos x="T68" y="T69"/>
                  </a:cxn>
                  <a:cxn ang="T161">
                    <a:pos x="T70" y="T71"/>
                  </a:cxn>
                  <a:cxn ang="T162">
                    <a:pos x="T72" y="T73"/>
                  </a:cxn>
                  <a:cxn ang="T163">
                    <a:pos x="T74" y="T75"/>
                  </a:cxn>
                  <a:cxn ang="T164">
                    <a:pos x="T76" y="T77"/>
                  </a:cxn>
                  <a:cxn ang="T165">
                    <a:pos x="T78" y="T79"/>
                  </a:cxn>
                  <a:cxn ang="T166">
                    <a:pos x="T80" y="T81"/>
                  </a:cxn>
                  <a:cxn ang="T167">
                    <a:pos x="T82" y="T83"/>
                  </a:cxn>
                  <a:cxn ang="T168">
                    <a:pos x="T84" y="T85"/>
                  </a:cxn>
                  <a:cxn ang="T169">
                    <a:pos x="T86" y="T87"/>
                  </a:cxn>
                  <a:cxn ang="T170">
                    <a:pos x="T88" y="T89"/>
                  </a:cxn>
                  <a:cxn ang="T171">
                    <a:pos x="T90" y="T91"/>
                  </a:cxn>
                  <a:cxn ang="T172">
                    <a:pos x="T92" y="T93"/>
                  </a:cxn>
                  <a:cxn ang="T173">
                    <a:pos x="T94" y="T95"/>
                  </a:cxn>
                  <a:cxn ang="T174">
                    <a:pos x="T96" y="T97"/>
                  </a:cxn>
                  <a:cxn ang="T175">
                    <a:pos x="T98" y="T99"/>
                  </a:cxn>
                  <a:cxn ang="T176">
                    <a:pos x="T100" y="T101"/>
                  </a:cxn>
                  <a:cxn ang="T177">
                    <a:pos x="T102" y="T103"/>
                  </a:cxn>
                  <a:cxn ang="T178">
                    <a:pos x="T104" y="T105"/>
                  </a:cxn>
                  <a:cxn ang="T179">
                    <a:pos x="T106" y="T107"/>
                  </a:cxn>
                  <a:cxn ang="T180">
                    <a:pos x="T108" y="T109"/>
                  </a:cxn>
                  <a:cxn ang="T181">
                    <a:pos x="T110" y="T111"/>
                  </a:cxn>
                  <a:cxn ang="T182">
                    <a:pos x="T112" y="T113"/>
                  </a:cxn>
                  <a:cxn ang="T183">
                    <a:pos x="T114" y="T115"/>
                  </a:cxn>
                  <a:cxn ang="T184">
                    <a:pos x="T116" y="T117"/>
                  </a:cxn>
                  <a:cxn ang="T185">
                    <a:pos x="T118" y="T119"/>
                  </a:cxn>
                  <a:cxn ang="T186">
                    <a:pos x="T120" y="T121"/>
                  </a:cxn>
                  <a:cxn ang="T187">
                    <a:pos x="T122" y="T123"/>
                  </a:cxn>
                  <a:cxn ang="T188">
                    <a:pos x="T124" y="T125"/>
                  </a:cxn>
                </a:cxnLst>
                <a:rect l="T189" t="T190" r="T191" b="T192"/>
                <a:pathLst>
                  <a:path w="14" h="853">
                    <a:moveTo>
                      <a:pt x="0" y="853"/>
                    </a:moveTo>
                    <a:lnTo>
                      <a:pt x="0" y="852"/>
                    </a:lnTo>
                    <a:lnTo>
                      <a:pt x="0" y="851"/>
                    </a:lnTo>
                    <a:lnTo>
                      <a:pt x="0" y="849"/>
                    </a:lnTo>
                    <a:lnTo>
                      <a:pt x="0" y="848"/>
                    </a:lnTo>
                    <a:lnTo>
                      <a:pt x="0" y="847"/>
                    </a:lnTo>
                    <a:lnTo>
                      <a:pt x="0" y="846"/>
                    </a:lnTo>
                    <a:lnTo>
                      <a:pt x="0" y="845"/>
                    </a:lnTo>
                    <a:lnTo>
                      <a:pt x="0" y="843"/>
                    </a:lnTo>
                    <a:lnTo>
                      <a:pt x="0" y="842"/>
                    </a:lnTo>
                    <a:lnTo>
                      <a:pt x="0" y="841"/>
                    </a:lnTo>
                    <a:lnTo>
                      <a:pt x="0" y="840"/>
                    </a:lnTo>
                    <a:lnTo>
                      <a:pt x="0" y="839"/>
                    </a:lnTo>
                    <a:lnTo>
                      <a:pt x="0" y="837"/>
                    </a:lnTo>
                    <a:lnTo>
                      <a:pt x="0" y="836"/>
                    </a:lnTo>
                    <a:lnTo>
                      <a:pt x="0" y="835"/>
                    </a:lnTo>
                    <a:lnTo>
                      <a:pt x="0" y="834"/>
                    </a:lnTo>
                    <a:lnTo>
                      <a:pt x="0" y="833"/>
                    </a:lnTo>
                    <a:lnTo>
                      <a:pt x="0" y="831"/>
                    </a:lnTo>
                    <a:lnTo>
                      <a:pt x="0" y="830"/>
                    </a:lnTo>
                    <a:lnTo>
                      <a:pt x="0" y="829"/>
                    </a:lnTo>
                    <a:lnTo>
                      <a:pt x="0" y="828"/>
                    </a:lnTo>
                    <a:lnTo>
                      <a:pt x="0" y="827"/>
                    </a:lnTo>
                    <a:lnTo>
                      <a:pt x="0" y="825"/>
                    </a:lnTo>
                    <a:lnTo>
                      <a:pt x="0" y="824"/>
                    </a:lnTo>
                    <a:lnTo>
                      <a:pt x="0" y="823"/>
                    </a:lnTo>
                    <a:lnTo>
                      <a:pt x="0" y="822"/>
                    </a:lnTo>
                    <a:lnTo>
                      <a:pt x="0" y="821"/>
                    </a:lnTo>
                    <a:lnTo>
                      <a:pt x="2" y="821"/>
                    </a:lnTo>
                    <a:lnTo>
                      <a:pt x="2" y="819"/>
                    </a:lnTo>
                    <a:lnTo>
                      <a:pt x="2" y="818"/>
                    </a:lnTo>
                    <a:lnTo>
                      <a:pt x="2" y="817"/>
                    </a:lnTo>
                    <a:lnTo>
                      <a:pt x="2" y="816"/>
                    </a:lnTo>
                    <a:lnTo>
                      <a:pt x="2" y="815"/>
                    </a:lnTo>
                    <a:lnTo>
                      <a:pt x="2" y="813"/>
                    </a:lnTo>
                    <a:lnTo>
                      <a:pt x="2" y="812"/>
                    </a:lnTo>
                    <a:lnTo>
                      <a:pt x="2" y="811"/>
                    </a:lnTo>
                    <a:lnTo>
                      <a:pt x="2" y="810"/>
                    </a:lnTo>
                    <a:lnTo>
                      <a:pt x="2" y="809"/>
                    </a:lnTo>
                    <a:lnTo>
                      <a:pt x="2" y="807"/>
                    </a:lnTo>
                    <a:lnTo>
                      <a:pt x="2" y="806"/>
                    </a:lnTo>
                    <a:lnTo>
                      <a:pt x="2" y="805"/>
                    </a:lnTo>
                    <a:lnTo>
                      <a:pt x="2" y="804"/>
                    </a:lnTo>
                    <a:lnTo>
                      <a:pt x="2" y="803"/>
                    </a:lnTo>
                    <a:lnTo>
                      <a:pt x="2" y="801"/>
                    </a:lnTo>
                    <a:lnTo>
                      <a:pt x="2" y="800"/>
                    </a:lnTo>
                    <a:lnTo>
                      <a:pt x="2" y="799"/>
                    </a:lnTo>
                    <a:lnTo>
                      <a:pt x="2" y="798"/>
                    </a:lnTo>
                    <a:lnTo>
                      <a:pt x="2" y="797"/>
                    </a:lnTo>
                    <a:lnTo>
                      <a:pt x="2" y="795"/>
                    </a:lnTo>
                    <a:lnTo>
                      <a:pt x="2" y="794"/>
                    </a:lnTo>
                    <a:lnTo>
                      <a:pt x="2" y="793"/>
                    </a:lnTo>
                    <a:lnTo>
                      <a:pt x="2" y="792"/>
                    </a:lnTo>
                    <a:lnTo>
                      <a:pt x="2" y="791"/>
                    </a:lnTo>
                    <a:lnTo>
                      <a:pt x="2" y="789"/>
                    </a:lnTo>
                    <a:lnTo>
                      <a:pt x="2" y="788"/>
                    </a:lnTo>
                    <a:lnTo>
                      <a:pt x="2" y="787"/>
                    </a:lnTo>
                    <a:lnTo>
                      <a:pt x="2" y="786"/>
                    </a:lnTo>
                    <a:lnTo>
                      <a:pt x="2" y="785"/>
                    </a:lnTo>
                    <a:lnTo>
                      <a:pt x="2" y="783"/>
                    </a:lnTo>
                    <a:lnTo>
                      <a:pt x="2" y="782"/>
                    </a:lnTo>
                    <a:lnTo>
                      <a:pt x="2" y="781"/>
                    </a:lnTo>
                    <a:lnTo>
                      <a:pt x="2" y="780"/>
                    </a:lnTo>
                    <a:lnTo>
                      <a:pt x="2" y="779"/>
                    </a:lnTo>
                    <a:lnTo>
                      <a:pt x="2" y="777"/>
                    </a:lnTo>
                    <a:lnTo>
                      <a:pt x="2" y="776"/>
                    </a:lnTo>
                    <a:lnTo>
                      <a:pt x="2" y="775"/>
                    </a:lnTo>
                    <a:lnTo>
                      <a:pt x="2" y="774"/>
                    </a:lnTo>
                    <a:lnTo>
                      <a:pt x="2" y="773"/>
                    </a:lnTo>
                    <a:lnTo>
                      <a:pt x="2" y="771"/>
                    </a:lnTo>
                    <a:lnTo>
                      <a:pt x="2" y="770"/>
                    </a:lnTo>
                    <a:lnTo>
                      <a:pt x="2" y="769"/>
                    </a:lnTo>
                    <a:lnTo>
                      <a:pt x="2" y="768"/>
                    </a:lnTo>
                    <a:lnTo>
                      <a:pt x="2" y="767"/>
                    </a:lnTo>
                    <a:lnTo>
                      <a:pt x="2" y="765"/>
                    </a:lnTo>
                    <a:lnTo>
                      <a:pt x="2" y="764"/>
                    </a:lnTo>
                    <a:lnTo>
                      <a:pt x="2" y="763"/>
                    </a:lnTo>
                    <a:lnTo>
                      <a:pt x="3" y="762"/>
                    </a:lnTo>
                    <a:lnTo>
                      <a:pt x="3" y="761"/>
                    </a:lnTo>
                    <a:lnTo>
                      <a:pt x="3" y="759"/>
                    </a:lnTo>
                    <a:lnTo>
                      <a:pt x="3" y="758"/>
                    </a:lnTo>
                    <a:lnTo>
                      <a:pt x="3" y="757"/>
                    </a:lnTo>
                    <a:lnTo>
                      <a:pt x="3" y="756"/>
                    </a:lnTo>
                    <a:lnTo>
                      <a:pt x="3" y="755"/>
                    </a:lnTo>
                    <a:lnTo>
                      <a:pt x="3" y="753"/>
                    </a:lnTo>
                    <a:lnTo>
                      <a:pt x="3" y="752"/>
                    </a:lnTo>
                    <a:lnTo>
                      <a:pt x="3" y="751"/>
                    </a:lnTo>
                    <a:lnTo>
                      <a:pt x="3" y="750"/>
                    </a:lnTo>
                    <a:lnTo>
                      <a:pt x="3" y="749"/>
                    </a:lnTo>
                    <a:lnTo>
                      <a:pt x="3" y="747"/>
                    </a:lnTo>
                    <a:lnTo>
                      <a:pt x="3" y="746"/>
                    </a:lnTo>
                    <a:lnTo>
                      <a:pt x="3" y="745"/>
                    </a:lnTo>
                    <a:lnTo>
                      <a:pt x="3" y="744"/>
                    </a:lnTo>
                    <a:lnTo>
                      <a:pt x="3" y="743"/>
                    </a:lnTo>
                    <a:lnTo>
                      <a:pt x="3" y="741"/>
                    </a:lnTo>
                    <a:lnTo>
                      <a:pt x="3" y="740"/>
                    </a:lnTo>
                    <a:lnTo>
                      <a:pt x="3" y="739"/>
                    </a:lnTo>
                    <a:lnTo>
                      <a:pt x="3" y="738"/>
                    </a:lnTo>
                    <a:lnTo>
                      <a:pt x="3" y="737"/>
                    </a:lnTo>
                    <a:lnTo>
                      <a:pt x="3" y="735"/>
                    </a:lnTo>
                    <a:lnTo>
                      <a:pt x="3" y="734"/>
                    </a:lnTo>
                    <a:lnTo>
                      <a:pt x="3" y="733"/>
                    </a:lnTo>
                    <a:lnTo>
                      <a:pt x="3" y="732"/>
                    </a:lnTo>
                    <a:lnTo>
                      <a:pt x="3" y="731"/>
                    </a:lnTo>
                    <a:lnTo>
                      <a:pt x="3" y="729"/>
                    </a:lnTo>
                    <a:lnTo>
                      <a:pt x="3" y="728"/>
                    </a:lnTo>
                    <a:lnTo>
                      <a:pt x="3" y="727"/>
                    </a:lnTo>
                    <a:lnTo>
                      <a:pt x="3" y="726"/>
                    </a:lnTo>
                    <a:lnTo>
                      <a:pt x="3" y="725"/>
                    </a:lnTo>
                    <a:lnTo>
                      <a:pt x="3" y="723"/>
                    </a:lnTo>
                    <a:lnTo>
                      <a:pt x="3" y="722"/>
                    </a:lnTo>
                    <a:lnTo>
                      <a:pt x="3" y="721"/>
                    </a:lnTo>
                    <a:lnTo>
                      <a:pt x="3" y="720"/>
                    </a:lnTo>
                    <a:lnTo>
                      <a:pt x="3" y="719"/>
                    </a:lnTo>
                    <a:lnTo>
                      <a:pt x="3" y="717"/>
                    </a:lnTo>
                    <a:lnTo>
                      <a:pt x="3" y="716"/>
                    </a:lnTo>
                    <a:lnTo>
                      <a:pt x="3" y="715"/>
                    </a:lnTo>
                    <a:lnTo>
                      <a:pt x="3" y="714"/>
                    </a:lnTo>
                    <a:lnTo>
                      <a:pt x="3" y="713"/>
                    </a:lnTo>
                    <a:lnTo>
                      <a:pt x="3" y="711"/>
                    </a:lnTo>
                    <a:lnTo>
                      <a:pt x="3" y="710"/>
                    </a:lnTo>
                    <a:lnTo>
                      <a:pt x="3" y="709"/>
                    </a:lnTo>
                    <a:lnTo>
                      <a:pt x="3" y="708"/>
                    </a:lnTo>
                    <a:lnTo>
                      <a:pt x="3" y="707"/>
                    </a:lnTo>
                    <a:lnTo>
                      <a:pt x="3" y="705"/>
                    </a:lnTo>
                    <a:lnTo>
                      <a:pt x="3" y="704"/>
                    </a:lnTo>
                    <a:lnTo>
                      <a:pt x="3" y="703"/>
                    </a:lnTo>
                    <a:lnTo>
                      <a:pt x="3" y="702"/>
                    </a:lnTo>
                    <a:lnTo>
                      <a:pt x="3" y="701"/>
                    </a:lnTo>
                    <a:lnTo>
                      <a:pt x="3" y="699"/>
                    </a:lnTo>
                    <a:lnTo>
                      <a:pt x="4" y="699"/>
                    </a:lnTo>
                    <a:lnTo>
                      <a:pt x="4" y="698"/>
                    </a:lnTo>
                    <a:lnTo>
                      <a:pt x="4" y="697"/>
                    </a:lnTo>
                    <a:lnTo>
                      <a:pt x="4" y="696"/>
                    </a:lnTo>
                    <a:lnTo>
                      <a:pt x="4" y="695"/>
                    </a:lnTo>
                    <a:lnTo>
                      <a:pt x="4" y="693"/>
                    </a:lnTo>
                    <a:lnTo>
                      <a:pt x="4" y="692"/>
                    </a:lnTo>
                    <a:lnTo>
                      <a:pt x="4" y="691"/>
                    </a:lnTo>
                    <a:lnTo>
                      <a:pt x="4" y="690"/>
                    </a:lnTo>
                    <a:lnTo>
                      <a:pt x="4" y="689"/>
                    </a:lnTo>
                    <a:lnTo>
                      <a:pt x="4" y="687"/>
                    </a:lnTo>
                    <a:lnTo>
                      <a:pt x="4" y="686"/>
                    </a:lnTo>
                    <a:lnTo>
                      <a:pt x="4" y="685"/>
                    </a:lnTo>
                    <a:lnTo>
                      <a:pt x="4" y="684"/>
                    </a:lnTo>
                    <a:lnTo>
                      <a:pt x="4" y="683"/>
                    </a:lnTo>
                    <a:lnTo>
                      <a:pt x="4" y="681"/>
                    </a:lnTo>
                    <a:lnTo>
                      <a:pt x="4" y="680"/>
                    </a:lnTo>
                    <a:lnTo>
                      <a:pt x="4" y="679"/>
                    </a:lnTo>
                    <a:lnTo>
                      <a:pt x="4" y="678"/>
                    </a:lnTo>
                    <a:lnTo>
                      <a:pt x="4" y="677"/>
                    </a:lnTo>
                    <a:lnTo>
                      <a:pt x="4" y="675"/>
                    </a:lnTo>
                    <a:lnTo>
                      <a:pt x="4" y="674"/>
                    </a:lnTo>
                    <a:lnTo>
                      <a:pt x="4" y="673"/>
                    </a:lnTo>
                    <a:lnTo>
                      <a:pt x="4" y="672"/>
                    </a:lnTo>
                    <a:lnTo>
                      <a:pt x="4" y="671"/>
                    </a:lnTo>
                    <a:lnTo>
                      <a:pt x="4" y="669"/>
                    </a:lnTo>
                    <a:lnTo>
                      <a:pt x="4" y="668"/>
                    </a:lnTo>
                    <a:lnTo>
                      <a:pt x="4" y="667"/>
                    </a:lnTo>
                    <a:lnTo>
                      <a:pt x="4" y="666"/>
                    </a:lnTo>
                    <a:lnTo>
                      <a:pt x="4" y="665"/>
                    </a:lnTo>
                    <a:lnTo>
                      <a:pt x="4" y="663"/>
                    </a:lnTo>
                    <a:lnTo>
                      <a:pt x="4" y="662"/>
                    </a:lnTo>
                    <a:lnTo>
                      <a:pt x="4" y="661"/>
                    </a:lnTo>
                    <a:lnTo>
                      <a:pt x="4" y="660"/>
                    </a:lnTo>
                    <a:lnTo>
                      <a:pt x="4" y="659"/>
                    </a:lnTo>
                    <a:lnTo>
                      <a:pt x="4" y="657"/>
                    </a:lnTo>
                    <a:lnTo>
                      <a:pt x="4" y="656"/>
                    </a:lnTo>
                    <a:lnTo>
                      <a:pt x="4" y="655"/>
                    </a:lnTo>
                    <a:lnTo>
                      <a:pt x="4" y="654"/>
                    </a:lnTo>
                    <a:lnTo>
                      <a:pt x="4" y="653"/>
                    </a:lnTo>
                    <a:lnTo>
                      <a:pt x="4" y="651"/>
                    </a:lnTo>
                    <a:lnTo>
                      <a:pt x="4" y="650"/>
                    </a:lnTo>
                    <a:lnTo>
                      <a:pt x="4" y="649"/>
                    </a:lnTo>
                    <a:lnTo>
                      <a:pt x="4" y="648"/>
                    </a:lnTo>
                    <a:lnTo>
                      <a:pt x="4" y="647"/>
                    </a:lnTo>
                    <a:lnTo>
                      <a:pt x="4" y="645"/>
                    </a:lnTo>
                    <a:lnTo>
                      <a:pt x="4" y="644"/>
                    </a:lnTo>
                    <a:lnTo>
                      <a:pt x="4" y="643"/>
                    </a:lnTo>
                    <a:lnTo>
                      <a:pt x="4" y="642"/>
                    </a:lnTo>
                    <a:lnTo>
                      <a:pt x="4" y="641"/>
                    </a:lnTo>
                    <a:lnTo>
                      <a:pt x="4" y="639"/>
                    </a:lnTo>
                    <a:lnTo>
                      <a:pt x="4" y="638"/>
                    </a:lnTo>
                    <a:lnTo>
                      <a:pt x="4" y="637"/>
                    </a:lnTo>
                    <a:lnTo>
                      <a:pt x="4" y="636"/>
                    </a:lnTo>
                    <a:lnTo>
                      <a:pt x="4" y="635"/>
                    </a:lnTo>
                    <a:lnTo>
                      <a:pt x="4" y="633"/>
                    </a:lnTo>
                    <a:lnTo>
                      <a:pt x="4" y="632"/>
                    </a:lnTo>
                    <a:lnTo>
                      <a:pt x="4" y="631"/>
                    </a:lnTo>
                    <a:lnTo>
                      <a:pt x="4" y="630"/>
                    </a:lnTo>
                    <a:lnTo>
                      <a:pt x="5" y="630"/>
                    </a:lnTo>
                    <a:lnTo>
                      <a:pt x="5" y="629"/>
                    </a:lnTo>
                    <a:lnTo>
                      <a:pt x="5" y="627"/>
                    </a:lnTo>
                    <a:lnTo>
                      <a:pt x="5" y="626"/>
                    </a:lnTo>
                    <a:lnTo>
                      <a:pt x="5" y="625"/>
                    </a:lnTo>
                    <a:lnTo>
                      <a:pt x="5" y="624"/>
                    </a:lnTo>
                    <a:lnTo>
                      <a:pt x="5" y="623"/>
                    </a:lnTo>
                    <a:lnTo>
                      <a:pt x="5" y="621"/>
                    </a:lnTo>
                    <a:lnTo>
                      <a:pt x="5" y="620"/>
                    </a:lnTo>
                    <a:lnTo>
                      <a:pt x="5" y="619"/>
                    </a:lnTo>
                    <a:lnTo>
                      <a:pt x="5" y="618"/>
                    </a:lnTo>
                    <a:lnTo>
                      <a:pt x="5" y="617"/>
                    </a:lnTo>
                    <a:lnTo>
                      <a:pt x="5" y="615"/>
                    </a:lnTo>
                    <a:lnTo>
                      <a:pt x="5" y="614"/>
                    </a:lnTo>
                    <a:lnTo>
                      <a:pt x="5" y="613"/>
                    </a:lnTo>
                    <a:lnTo>
                      <a:pt x="5" y="612"/>
                    </a:lnTo>
                    <a:lnTo>
                      <a:pt x="5" y="611"/>
                    </a:lnTo>
                    <a:lnTo>
                      <a:pt x="5" y="609"/>
                    </a:lnTo>
                    <a:lnTo>
                      <a:pt x="5" y="608"/>
                    </a:lnTo>
                    <a:lnTo>
                      <a:pt x="5" y="607"/>
                    </a:lnTo>
                    <a:lnTo>
                      <a:pt x="5" y="606"/>
                    </a:lnTo>
                    <a:lnTo>
                      <a:pt x="5" y="605"/>
                    </a:lnTo>
                    <a:lnTo>
                      <a:pt x="5" y="603"/>
                    </a:lnTo>
                    <a:lnTo>
                      <a:pt x="5" y="602"/>
                    </a:lnTo>
                    <a:lnTo>
                      <a:pt x="5" y="601"/>
                    </a:lnTo>
                    <a:lnTo>
                      <a:pt x="5" y="600"/>
                    </a:lnTo>
                    <a:lnTo>
                      <a:pt x="5" y="599"/>
                    </a:lnTo>
                    <a:lnTo>
                      <a:pt x="5" y="597"/>
                    </a:lnTo>
                    <a:lnTo>
                      <a:pt x="5" y="596"/>
                    </a:lnTo>
                    <a:lnTo>
                      <a:pt x="5" y="595"/>
                    </a:lnTo>
                    <a:lnTo>
                      <a:pt x="5" y="594"/>
                    </a:lnTo>
                    <a:lnTo>
                      <a:pt x="5" y="593"/>
                    </a:lnTo>
                    <a:lnTo>
                      <a:pt x="5" y="591"/>
                    </a:lnTo>
                    <a:lnTo>
                      <a:pt x="5" y="590"/>
                    </a:lnTo>
                    <a:lnTo>
                      <a:pt x="5" y="589"/>
                    </a:lnTo>
                    <a:lnTo>
                      <a:pt x="5" y="588"/>
                    </a:lnTo>
                    <a:lnTo>
                      <a:pt x="5" y="587"/>
                    </a:lnTo>
                    <a:lnTo>
                      <a:pt x="5" y="585"/>
                    </a:lnTo>
                    <a:lnTo>
                      <a:pt x="5" y="584"/>
                    </a:lnTo>
                    <a:lnTo>
                      <a:pt x="5" y="583"/>
                    </a:lnTo>
                    <a:lnTo>
                      <a:pt x="5" y="582"/>
                    </a:lnTo>
                    <a:lnTo>
                      <a:pt x="5" y="581"/>
                    </a:lnTo>
                    <a:lnTo>
                      <a:pt x="5" y="579"/>
                    </a:lnTo>
                    <a:lnTo>
                      <a:pt x="5" y="578"/>
                    </a:lnTo>
                    <a:lnTo>
                      <a:pt x="5" y="577"/>
                    </a:lnTo>
                    <a:lnTo>
                      <a:pt x="5" y="576"/>
                    </a:lnTo>
                    <a:lnTo>
                      <a:pt x="5" y="575"/>
                    </a:lnTo>
                    <a:lnTo>
                      <a:pt x="5" y="573"/>
                    </a:lnTo>
                    <a:lnTo>
                      <a:pt x="5" y="572"/>
                    </a:lnTo>
                    <a:lnTo>
                      <a:pt x="5" y="571"/>
                    </a:lnTo>
                    <a:lnTo>
                      <a:pt x="5" y="570"/>
                    </a:lnTo>
                    <a:lnTo>
                      <a:pt x="5" y="569"/>
                    </a:lnTo>
                    <a:lnTo>
                      <a:pt x="5" y="567"/>
                    </a:lnTo>
                    <a:lnTo>
                      <a:pt x="5" y="566"/>
                    </a:lnTo>
                    <a:lnTo>
                      <a:pt x="5" y="565"/>
                    </a:lnTo>
                    <a:lnTo>
                      <a:pt x="5" y="564"/>
                    </a:lnTo>
                    <a:lnTo>
                      <a:pt x="5" y="563"/>
                    </a:lnTo>
                    <a:lnTo>
                      <a:pt x="5" y="561"/>
                    </a:lnTo>
                    <a:lnTo>
                      <a:pt x="5" y="560"/>
                    </a:lnTo>
                    <a:lnTo>
                      <a:pt x="5" y="559"/>
                    </a:lnTo>
                    <a:lnTo>
                      <a:pt x="5" y="558"/>
                    </a:lnTo>
                    <a:lnTo>
                      <a:pt x="5" y="557"/>
                    </a:lnTo>
                    <a:lnTo>
                      <a:pt x="5" y="555"/>
                    </a:lnTo>
                    <a:lnTo>
                      <a:pt x="5" y="554"/>
                    </a:lnTo>
                    <a:lnTo>
                      <a:pt x="6" y="553"/>
                    </a:lnTo>
                    <a:lnTo>
                      <a:pt x="6" y="552"/>
                    </a:lnTo>
                    <a:lnTo>
                      <a:pt x="6" y="551"/>
                    </a:lnTo>
                    <a:lnTo>
                      <a:pt x="6" y="549"/>
                    </a:lnTo>
                    <a:lnTo>
                      <a:pt x="6" y="548"/>
                    </a:lnTo>
                    <a:lnTo>
                      <a:pt x="6" y="547"/>
                    </a:lnTo>
                    <a:lnTo>
                      <a:pt x="6" y="546"/>
                    </a:lnTo>
                    <a:lnTo>
                      <a:pt x="6" y="545"/>
                    </a:lnTo>
                    <a:lnTo>
                      <a:pt x="6" y="543"/>
                    </a:lnTo>
                    <a:lnTo>
                      <a:pt x="6" y="542"/>
                    </a:lnTo>
                    <a:lnTo>
                      <a:pt x="6" y="541"/>
                    </a:lnTo>
                    <a:lnTo>
                      <a:pt x="6" y="540"/>
                    </a:lnTo>
                    <a:lnTo>
                      <a:pt x="6" y="539"/>
                    </a:lnTo>
                    <a:lnTo>
                      <a:pt x="6" y="537"/>
                    </a:lnTo>
                    <a:lnTo>
                      <a:pt x="6" y="536"/>
                    </a:lnTo>
                    <a:lnTo>
                      <a:pt x="6" y="535"/>
                    </a:lnTo>
                    <a:lnTo>
                      <a:pt x="6" y="534"/>
                    </a:lnTo>
                    <a:lnTo>
                      <a:pt x="6" y="533"/>
                    </a:lnTo>
                    <a:lnTo>
                      <a:pt x="6" y="531"/>
                    </a:lnTo>
                    <a:lnTo>
                      <a:pt x="6" y="530"/>
                    </a:lnTo>
                    <a:lnTo>
                      <a:pt x="6" y="529"/>
                    </a:lnTo>
                    <a:lnTo>
                      <a:pt x="6" y="528"/>
                    </a:lnTo>
                    <a:lnTo>
                      <a:pt x="6" y="527"/>
                    </a:lnTo>
                    <a:lnTo>
                      <a:pt x="6" y="525"/>
                    </a:lnTo>
                    <a:lnTo>
                      <a:pt x="6" y="524"/>
                    </a:lnTo>
                    <a:lnTo>
                      <a:pt x="6" y="523"/>
                    </a:lnTo>
                    <a:lnTo>
                      <a:pt x="6" y="522"/>
                    </a:lnTo>
                    <a:lnTo>
                      <a:pt x="6" y="521"/>
                    </a:lnTo>
                    <a:lnTo>
                      <a:pt x="6" y="519"/>
                    </a:lnTo>
                    <a:lnTo>
                      <a:pt x="6" y="518"/>
                    </a:lnTo>
                    <a:lnTo>
                      <a:pt x="6" y="517"/>
                    </a:lnTo>
                    <a:lnTo>
                      <a:pt x="6" y="516"/>
                    </a:lnTo>
                    <a:lnTo>
                      <a:pt x="6" y="515"/>
                    </a:lnTo>
                    <a:lnTo>
                      <a:pt x="6" y="513"/>
                    </a:lnTo>
                    <a:lnTo>
                      <a:pt x="6" y="512"/>
                    </a:lnTo>
                    <a:lnTo>
                      <a:pt x="6" y="511"/>
                    </a:lnTo>
                    <a:lnTo>
                      <a:pt x="6" y="510"/>
                    </a:lnTo>
                    <a:lnTo>
                      <a:pt x="6" y="509"/>
                    </a:lnTo>
                    <a:lnTo>
                      <a:pt x="6" y="507"/>
                    </a:lnTo>
                    <a:lnTo>
                      <a:pt x="6" y="506"/>
                    </a:lnTo>
                    <a:lnTo>
                      <a:pt x="6" y="505"/>
                    </a:lnTo>
                    <a:lnTo>
                      <a:pt x="6" y="504"/>
                    </a:lnTo>
                    <a:lnTo>
                      <a:pt x="6" y="503"/>
                    </a:lnTo>
                    <a:lnTo>
                      <a:pt x="6" y="501"/>
                    </a:lnTo>
                    <a:lnTo>
                      <a:pt x="6" y="500"/>
                    </a:lnTo>
                    <a:lnTo>
                      <a:pt x="6" y="499"/>
                    </a:lnTo>
                    <a:lnTo>
                      <a:pt x="6" y="498"/>
                    </a:lnTo>
                    <a:lnTo>
                      <a:pt x="6" y="497"/>
                    </a:lnTo>
                    <a:lnTo>
                      <a:pt x="6" y="495"/>
                    </a:lnTo>
                    <a:lnTo>
                      <a:pt x="6" y="494"/>
                    </a:lnTo>
                    <a:lnTo>
                      <a:pt x="6" y="493"/>
                    </a:lnTo>
                    <a:lnTo>
                      <a:pt x="6" y="492"/>
                    </a:lnTo>
                    <a:lnTo>
                      <a:pt x="6" y="491"/>
                    </a:lnTo>
                    <a:lnTo>
                      <a:pt x="6" y="489"/>
                    </a:lnTo>
                    <a:lnTo>
                      <a:pt x="6" y="488"/>
                    </a:lnTo>
                    <a:lnTo>
                      <a:pt x="6" y="487"/>
                    </a:lnTo>
                    <a:lnTo>
                      <a:pt x="6" y="486"/>
                    </a:lnTo>
                    <a:lnTo>
                      <a:pt x="6" y="485"/>
                    </a:lnTo>
                    <a:lnTo>
                      <a:pt x="6" y="484"/>
                    </a:lnTo>
                    <a:lnTo>
                      <a:pt x="6" y="482"/>
                    </a:lnTo>
                    <a:lnTo>
                      <a:pt x="6" y="481"/>
                    </a:lnTo>
                    <a:lnTo>
                      <a:pt x="6" y="480"/>
                    </a:lnTo>
                    <a:lnTo>
                      <a:pt x="6" y="479"/>
                    </a:lnTo>
                    <a:lnTo>
                      <a:pt x="6" y="478"/>
                    </a:lnTo>
                    <a:lnTo>
                      <a:pt x="6" y="476"/>
                    </a:lnTo>
                    <a:lnTo>
                      <a:pt x="6" y="475"/>
                    </a:lnTo>
                    <a:lnTo>
                      <a:pt x="6" y="474"/>
                    </a:lnTo>
                    <a:lnTo>
                      <a:pt x="8" y="473"/>
                    </a:lnTo>
                    <a:lnTo>
                      <a:pt x="8" y="472"/>
                    </a:lnTo>
                    <a:lnTo>
                      <a:pt x="8" y="470"/>
                    </a:lnTo>
                    <a:lnTo>
                      <a:pt x="8" y="469"/>
                    </a:lnTo>
                    <a:lnTo>
                      <a:pt x="8" y="468"/>
                    </a:lnTo>
                    <a:lnTo>
                      <a:pt x="8" y="467"/>
                    </a:lnTo>
                    <a:lnTo>
                      <a:pt x="8" y="466"/>
                    </a:lnTo>
                    <a:lnTo>
                      <a:pt x="8" y="464"/>
                    </a:lnTo>
                    <a:lnTo>
                      <a:pt x="8" y="463"/>
                    </a:lnTo>
                    <a:lnTo>
                      <a:pt x="8" y="462"/>
                    </a:lnTo>
                    <a:lnTo>
                      <a:pt x="8" y="461"/>
                    </a:lnTo>
                    <a:lnTo>
                      <a:pt x="8" y="460"/>
                    </a:lnTo>
                    <a:lnTo>
                      <a:pt x="8" y="458"/>
                    </a:lnTo>
                    <a:lnTo>
                      <a:pt x="8" y="457"/>
                    </a:lnTo>
                    <a:lnTo>
                      <a:pt x="8" y="456"/>
                    </a:lnTo>
                    <a:lnTo>
                      <a:pt x="8" y="455"/>
                    </a:lnTo>
                    <a:lnTo>
                      <a:pt x="8" y="454"/>
                    </a:lnTo>
                    <a:lnTo>
                      <a:pt x="8" y="452"/>
                    </a:lnTo>
                    <a:lnTo>
                      <a:pt x="8" y="451"/>
                    </a:lnTo>
                    <a:lnTo>
                      <a:pt x="8" y="450"/>
                    </a:lnTo>
                    <a:lnTo>
                      <a:pt x="8" y="449"/>
                    </a:lnTo>
                    <a:lnTo>
                      <a:pt x="8" y="448"/>
                    </a:lnTo>
                    <a:lnTo>
                      <a:pt x="8" y="446"/>
                    </a:lnTo>
                    <a:lnTo>
                      <a:pt x="8" y="445"/>
                    </a:lnTo>
                    <a:lnTo>
                      <a:pt x="8" y="444"/>
                    </a:lnTo>
                    <a:lnTo>
                      <a:pt x="8" y="443"/>
                    </a:lnTo>
                    <a:lnTo>
                      <a:pt x="8" y="442"/>
                    </a:lnTo>
                    <a:lnTo>
                      <a:pt x="8" y="440"/>
                    </a:lnTo>
                    <a:lnTo>
                      <a:pt x="8" y="439"/>
                    </a:lnTo>
                    <a:lnTo>
                      <a:pt x="8" y="438"/>
                    </a:lnTo>
                    <a:lnTo>
                      <a:pt x="8" y="437"/>
                    </a:lnTo>
                    <a:lnTo>
                      <a:pt x="8" y="436"/>
                    </a:lnTo>
                    <a:lnTo>
                      <a:pt x="8" y="434"/>
                    </a:lnTo>
                    <a:lnTo>
                      <a:pt x="8" y="433"/>
                    </a:lnTo>
                    <a:lnTo>
                      <a:pt x="8" y="432"/>
                    </a:lnTo>
                    <a:lnTo>
                      <a:pt x="8" y="431"/>
                    </a:lnTo>
                    <a:lnTo>
                      <a:pt x="8" y="430"/>
                    </a:lnTo>
                    <a:lnTo>
                      <a:pt x="8" y="428"/>
                    </a:lnTo>
                    <a:lnTo>
                      <a:pt x="8" y="427"/>
                    </a:lnTo>
                    <a:lnTo>
                      <a:pt x="8" y="426"/>
                    </a:lnTo>
                    <a:lnTo>
                      <a:pt x="8" y="425"/>
                    </a:lnTo>
                    <a:lnTo>
                      <a:pt x="8" y="424"/>
                    </a:lnTo>
                    <a:lnTo>
                      <a:pt x="8" y="422"/>
                    </a:lnTo>
                    <a:lnTo>
                      <a:pt x="8" y="421"/>
                    </a:lnTo>
                    <a:lnTo>
                      <a:pt x="8" y="420"/>
                    </a:lnTo>
                    <a:lnTo>
                      <a:pt x="8" y="419"/>
                    </a:lnTo>
                    <a:lnTo>
                      <a:pt x="8" y="418"/>
                    </a:lnTo>
                    <a:lnTo>
                      <a:pt x="8" y="416"/>
                    </a:lnTo>
                    <a:lnTo>
                      <a:pt x="8" y="415"/>
                    </a:lnTo>
                    <a:lnTo>
                      <a:pt x="8" y="414"/>
                    </a:lnTo>
                    <a:lnTo>
                      <a:pt x="8" y="413"/>
                    </a:lnTo>
                    <a:lnTo>
                      <a:pt x="8" y="412"/>
                    </a:lnTo>
                    <a:lnTo>
                      <a:pt x="8" y="410"/>
                    </a:lnTo>
                    <a:lnTo>
                      <a:pt x="8" y="409"/>
                    </a:lnTo>
                    <a:lnTo>
                      <a:pt x="8" y="408"/>
                    </a:lnTo>
                    <a:lnTo>
                      <a:pt x="8" y="407"/>
                    </a:lnTo>
                    <a:lnTo>
                      <a:pt x="8" y="406"/>
                    </a:lnTo>
                    <a:lnTo>
                      <a:pt x="8" y="404"/>
                    </a:lnTo>
                    <a:lnTo>
                      <a:pt x="8" y="403"/>
                    </a:lnTo>
                    <a:lnTo>
                      <a:pt x="8" y="402"/>
                    </a:lnTo>
                    <a:lnTo>
                      <a:pt x="8" y="401"/>
                    </a:lnTo>
                    <a:lnTo>
                      <a:pt x="8" y="400"/>
                    </a:lnTo>
                    <a:lnTo>
                      <a:pt x="8" y="398"/>
                    </a:lnTo>
                    <a:lnTo>
                      <a:pt x="8" y="397"/>
                    </a:lnTo>
                    <a:lnTo>
                      <a:pt x="8" y="396"/>
                    </a:lnTo>
                    <a:lnTo>
                      <a:pt x="8" y="395"/>
                    </a:lnTo>
                    <a:lnTo>
                      <a:pt x="8" y="394"/>
                    </a:lnTo>
                    <a:lnTo>
                      <a:pt x="8" y="391"/>
                    </a:lnTo>
                    <a:lnTo>
                      <a:pt x="8" y="390"/>
                    </a:lnTo>
                    <a:lnTo>
                      <a:pt x="8" y="389"/>
                    </a:lnTo>
                    <a:lnTo>
                      <a:pt x="8" y="388"/>
                    </a:lnTo>
                    <a:lnTo>
                      <a:pt x="9" y="386"/>
                    </a:lnTo>
                    <a:lnTo>
                      <a:pt x="9" y="385"/>
                    </a:lnTo>
                    <a:lnTo>
                      <a:pt x="9" y="384"/>
                    </a:lnTo>
                    <a:lnTo>
                      <a:pt x="9" y="383"/>
                    </a:lnTo>
                    <a:lnTo>
                      <a:pt x="9" y="382"/>
                    </a:lnTo>
                    <a:lnTo>
                      <a:pt x="9" y="380"/>
                    </a:lnTo>
                    <a:lnTo>
                      <a:pt x="9" y="379"/>
                    </a:lnTo>
                    <a:lnTo>
                      <a:pt x="9" y="378"/>
                    </a:lnTo>
                    <a:lnTo>
                      <a:pt x="9" y="377"/>
                    </a:lnTo>
                    <a:lnTo>
                      <a:pt x="9" y="376"/>
                    </a:lnTo>
                    <a:lnTo>
                      <a:pt x="9" y="374"/>
                    </a:lnTo>
                    <a:lnTo>
                      <a:pt x="9" y="373"/>
                    </a:lnTo>
                    <a:lnTo>
                      <a:pt x="9" y="372"/>
                    </a:lnTo>
                    <a:lnTo>
                      <a:pt x="9" y="371"/>
                    </a:lnTo>
                    <a:lnTo>
                      <a:pt x="9" y="370"/>
                    </a:lnTo>
                    <a:lnTo>
                      <a:pt x="9" y="368"/>
                    </a:lnTo>
                    <a:lnTo>
                      <a:pt x="9" y="367"/>
                    </a:lnTo>
                    <a:lnTo>
                      <a:pt x="9" y="366"/>
                    </a:lnTo>
                    <a:lnTo>
                      <a:pt x="9" y="365"/>
                    </a:lnTo>
                    <a:lnTo>
                      <a:pt x="9" y="364"/>
                    </a:lnTo>
                    <a:lnTo>
                      <a:pt x="9" y="362"/>
                    </a:lnTo>
                    <a:lnTo>
                      <a:pt x="9" y="361"/>
                    </a:lnTo>
                    <a:lnTo>
                      <a:pt x="9" y="360"/>
                    </a:lnTo>
                    <a:lnTo>
                      <a:pt x="9" y="359"/>
                    </a:lnTo>
                    <a:lnTo>
                      <a:pt x="9" y="358"/>
                    </a:lnTo>
                    <a:lnTo>
                      <a:pt x="9" y="356"/>
                    </a:lnTo>
                    <a:lnTo>
                      <a:pt x="9" y="355"/>
                    </a:lnTo>
                    <a:lnTo>
                      <a:pt x="9" y="353"/>
                    </a:lnTo>
                    <a:lnTo>
                      <a:pt x="9" y="352"/>
                    </a:lnTo>
                    <a:lnTo>
                      <a:pt x="9" y="350"/>
                    </a:lnTo>
                    <a:lnTo>
                      <a:pt x="9" y="349"/>
                    </a:lnTo>
                    <a:lnTo>
                      <a:pt x="9" y="348"/>
                    </a:lnTo>
                    <a:lnTo>
                      <a:pt x="9" y="347"/>
                    </a:lnTo>
                    <a:lnTo>
                      <a:pt x="9" y="346"/>
                    </a:lnTo>
                    <a:lnTo>
                      <a:pt x="9" y="344"/>
                    </a:lnTo>
                    <a:lnTo>
                      <a:pt x="9" y="343"/>
                    </a:lnTo>
                    <a:lnTo>
                      <a:pt x="9" y="342"/>
                    </a:lnTo>
                    <a:lnTo>
                      <a:pt x="9" y="341"/>
                    </a:lnTo>
                    <a:lnTo>
                      <a:pt x="9" y="340"/>
                    </a:lnTo>
                    <a:lnTo>
                      <a:pt x="9" y="338"/>
                    </a:lnTo>
                    <a:lnTo>
                      <a:pt x="9" y="337"/>
                    </a:lnTo>
                    <a:lnTo>
                      <a:pt x="9" y="336"/>
                    </a:lnTo>
                    <a:lnTo>
                      <a:pt x="9" y="335"/>
                    </a:lnTo>
                    <a:lnTo>
                      <a:pt x="9" y="334"/>
                    </a:lnTo>
                    <a:lnTo>
                      <a:pt x="9" y="332"/>
                    </a:lnTo>
                    <a:lnTo>
                      <a:pt x="9" y="331"/>
                    </a:lnTo>
                    <a:lnTo>
                      <a:pt x="9" y="330"/>
                    </a:lnTo>
                    <a:lnTo>
                      <a:pt x="9" y="329"/>
                    </a:lnTo>
                    <a:lnTo>
                      <a:pt x="9" y="326"/>
                    </a:lnTo>
                    <a:lnTo>
                      <a:pt x="9" y="325"/>
                    </a:lnTo>
                    <a:lnTo>
                      <a:pt x="9" y="324"/>
                    </a:lnTo>
                    <a:lnTo>
                      <a:pt x="9" y="323"/>
                    </a:lnTo>
                    <a:lnTo>
                      <a:pt x="9" y="322"/>
                    </a:lnTo>
                    <a:lnTo>
                      <a:pt x="9" y="320"/>
                    </a:lnTo>
                    <a:lnTo>
                      <a:pt x="9" y="319"/>
                    </a:lnTo>
                    <a:lnTo>
                      <a:pt x="9" y="318"/>
                    </a:lnTo>
                    <a:lnTo>
                      <a:pt x="9" y="317"/>
                    </a:lnTo>
                    <a:lnTo>
                      <a:pt x="9" y="316"/>
                    </a:lnTo>
                    <a:lnTo>
                      <a:pt x="9" y="314"/>
                    </a:lnTo>
                    <a:lnTo>
                      <a:pt x="9" y="313"/>
                    </a:lnTo>
                    <a:lnTo>
                      <a:pt x="9" y="312"/>
                    </a:lnTo>
                    <a:lnTo>
                      <a:pt x="9" y="311"/>
                    </a:lnTo>
                    <a:lnTo>
                      <a:pt x="9" y="310"/>
                    </a:lnTo>
                    <a:lnTo>
                      <a:pt x="9" y="308"/>
                    </a:lnTo>
                    <a:lnTo>
                      <a:pt x="9" y="307"/>
                    </a:lnTo>
                    <a:lnTo>
                      <a:pt x="9" y="306"/>
                    </a:lnTo>
                    <a:lnTo>
                      <a:pt x="9" y="304"/>
                    </a:lnTo>
                    <a:lnTo>
                      <a:pt x="9" y="302"/>
                    </a:lnTo>
                    <a:lnTo>
                      <a:pt x="9" y="301"/>
                    </a:lnTo>
                    <a:lnTo>
                      <a:pt x="9" y="300"/>
                    </a:lnTo>
                    <a:lnTo>
                      <a:pt x="9" y="299"/>
                    </a:lnTo>
                    <a:lnTo>
                      <a:pt x="9" y="298"/>
                    </a:lnTo>
                    <a:lnTo>
                      <a:pt x="10" y="296"/>
                    </a:lnTo>
                    <a:lnTo>
                      <a:pt x="10" y="295"/>
                    </a:lnTo>
                    <a:lnTo>
                      <a:pt x="10" y="294"/>
                    </a:lnTo>
                    <a:lnTo>
                      <a:pt x="10" y="293"/>
                    </a:lnTo>
                    <a:lnTo>
                      <a:pt x="10" y="292"/>
                    </a:lnTo>
                    <a:lnTo>
                      <a:pt x="10" y="290"/>
                    </a:lnTo>
                    <a:lnTo>
                      <a:pt x="10" y="289"/>
                    </a:lnTo>
                    <a:lnTo>
                      <a:pt x="10" y="288"/>
                    </a:lnTo>
                    <a:lnTo>
                      <a:pt x="10" y="287"/>
                    </a:lnTo>
                    <a:lnTo>
                      <a:pt x="10" y="286"/>
                    </a:lnTo>
                    <a:lnTo>
                      <a:pt x="10" y="283"/>
                    </a:lnTo>
                    <a:lnTo>
                      <a:pt x="10" y="282"/>
                    </a:lnTo>
                    <a:lnTo>
                      <a:pt x="10" y="281"/>
                    </a:lnTo>
                    <a:lnTo>
                      <a:pt x="10" y="280"/>
                    </a:lnTo>
                    <a:lnTo>
                      <a:pt x="10" y="278"/>
                    </a:lnTo>
                    <a:lnTo>
                      <a:pt x="10" y="277"/>
                    </a:lnTo>
                    <a:lnTo>
                      <a:pt x="10" y="276"/>
                    </a:lnTo>
                    <a:lnTo>
                      <a:pt x="10" y="275"/>
                    </a:lnTo>
                    <a:lnTo>
                      <a:pt x="10" y="274"/>
                    </a:lnTo>
                    <a:lnTo>
                      <a:pt x="10" y="272"/>
                    </a:lnTo>
                    <a:lnTo>
                      <a:pt x="10" y="271"/>
                    </a:lnTo>
                    <a:lnTo>
                      <a:pt x="10" y="270"/>
                    </a:lnTo>
                    <a:lnTo>
                      <a:pt x="10" y="269"/>
                    </a:lnTo>
                    <a:lnTo>
                      <a:pt x="10" y="268"/>
                    </a:lnTo>
                    <a:lnTo>
                      <a:pt x="10" y="266"/>
                    </a:lnTo>
                    <a:lnTo>
                      <a:pt x="10" y="264"/>
                    </a:lnTo>
                    <a:lnTo>
                      <a:pt x="10" y="263"/>
                    </a:lnTo>
                    <a:lnTo>
                      <a:pt x="10" y="262"/>
                    </a:lnTo>
                    <a:lnTo>
                      <a:pt x="10" y="260"/>
                    </a:lnTo>
                    <a:lnTo>
                      <a:pt x="10" y="259"/>
                    </a:lnTo>
                    <a:lnTo>
                      <a:pt x="10" y="258"/>
                    </a:lnTo>
                    <a:lnTo>
                      <a:pt x="10" y="257"/>
                    </a:lnTo>
                    <a:lnTo>
                      <a:pt x="10" y="256"/>
                    </a:lnTo>
                    <a:lnTo>
                      <a:pt x="10" y="254"/>
                    </a:lnTo>
                    <a:lnTo>
                      <a:pt x="10" y="253"/>
                    </a:lnTo>
                    <a:lnTo>
                      <a:pt x="10" y="252"/>
                    </a:lnTo>
                    <a:lnTo>
                      <a:pt x="10" y="251"/>
                    </a:lnTo>
                    <a:lnTo>
                      <a:pt x="10" y="250"/>
                    </a:lnTo>
                    <a:lnTo>
                      <a:pt x="10" y="248"/>
                    </a:lnTo>
                    <a:lnTo>
                      <a:pt x="10" y="246"/>
                    </a:lnTo>
                    <a:lnTo>
                      <a:pt x="10" y="245"/>
                    </a:lnTo>
                    <a:lnTo>
                      <a:pt x="10" y="244"/>
                    </a:lnTo>
                    <a:lnTo>
                      <a:pt x="10" y="242"/>
                    </a:lnTo>
                    <a:lnTo>
                      <a:pt x="10" y="241"/>
                    </a:lnTo>
                    <a:lnTo>
                      <a:pt x="10" y="240"/>
                    </a:lnTo>
                    <a:lnTo>
                      <a:pt x="10" y="239"/>
                    </a:lnTo>
                    <a:lnTo>
                      <a:pt x="10" y="238"/>
                    </a:lnTo>
                    <a:lnTo>
                      <a:pt x="10" y="236"/>
                    </a:lnTo>
                    <a:lnTo>
                      <a:pt x="10" y="235"/>
                    </a:lnTo>
                    <a:lnTo>
                      <a:pt x="10" y="234"/>
                    </a:lnTo>
                    <a:lnTo>
                      <a:pt x="10" y="233"/>
                    </a:lnTo>
                    <a:lnTo>
                      <a:pt x="10" y="232"/>
                    </a:lnTo>
                    <a:lnTo>
                      <a:pt x="10" y="230"/>
                    </a:lnTo>
                    <a:lnTo>
                      <a:pt x="10" y="228"/>
                    </a:lnTo>
                    <a:lnTo>
                      <a:pt x="10" y="227"/>
                    </a:lnTo>
                    <a:lnTo>
                      <a:pt x="10" y="226"/>
                    </a:lnTo>
                    <a:lnTo>
                      <a:pt x="10" y="224"/>
                    </a:lnTo>
                    <a:lnTo>
                      <a:pt x="10" y="223"/>
                    </a:lnTo>
                    <a:lnTo>
                      <a:pt x="10" y="222"/>
                    </a:lnTo>
                    <a:lnTo>
                      <a:pt x="10" y="221"/>
                    </a:lnTo>
                    <a:lnTo>
                      <a:pt x="10" y="220"/>
                    </a:lnTo>
                    <a:lnTo>
                      <a:pt x="10" y="218"/>
                    </a:lnTo>
                    <a:lnTo>
                      <a:pt x="10" y="217"/>
                    </a:lnTo>
                    <a:lnTo>
                      <a:pt x="10" y="216"/>
                    </a:lnTo>
                    <a:lnTo>
                      <a:pt x="10" y="215"/>
                    </a:lnTo>
                    <a:lnTo>
                      <a:pt x="10" y="214"/>
                    </a:lnTo>
                    <a:lnTo>
                      <a:pt x="10" y="211"/>
                    </a:lnTo>
                    <a:lnTo>
                      <a:pt x="10" y="210"/>
                    </a:lnTo>
                    <a:lnTo>
                      <a:pt x="10" y="209"/>
                    </a:lnTo>
                    <a:lnTo>
                      <a:pt x="10" y="208"/>
                    </a:lnTo>
                    <a:lnTo>
                      <a:pt x="10" y="206"/>
                    </a:lnTo>
                    <a:lnTo>
                      <a:pt x="11" y="205"/>
                    </a:lnTo>
                    <a:lnTo>
                      <a:pt x="11" y="204"/>
                    </a:lnTo>
                    <a:lnTo>
                      <a:pt x="11" y="203"/>
                    </a:lnTo>
                    <a:lnTo>
                      <a:pt x="11" y="202"/>
                    </a:lnTo>
                    <a:lnTo>
                      <a:pt x="11" y="200"/>
                    </a:lnTo>
                    <a:lnTo>
                      <a:pt x="11" y="199"/>
                    </a:lnTo>
                    <a:lnTo>
                      <a:pt x="11" y="198"/>
                    </a:lnTo>
                    <a:lnTo>
                      <a:pt x="11" y="197"/>
                    </a:lnTo>
                    <a:lnTo>
                      <a:pt x="11" y="196"/>
                    </a:lnTo>
                    <a:lnTo>
                      <a:pt x="11" y="193"/>
                    </a:lnTo>
                    <a:lnTo>
                      <a:pt x="11" y="192"/>
                    </a:lnTo>
                    <a:lnTo>
                      <a:pt x="11" y="191"/>
                    </a:lnTo>
                    <a:lnTo>
                      <a:pt x="11" y="190"/>
                    </a:lnTo>
                    <a:lnTo>
                      <a:pt x="11" y="188"/>
                    </a:lnTo>
                    <a:lnTo>
                      <a:pt x="11" y="187"/>
                    </a:lnTo>
                    <a:lnTo>
                      <a:pt x="11" y="186"/>
                    </a:lnTo>
                    <a:lnTo>
                      <a:pt x="11" y="185"/>
                    </a:lnTo>
                    <a:lnTo>
                      <a:pt x="11" y="184"/>
                    </a:lnTo>
                    <a:lnTo>
                      <a:pt x="11" y="182"/>
                    </a:lnTo>
                    <a:lnTo>
                      <a:pt x="11" y="181"/>
                    </a:lnTo>
                    <a:lnTo>
                      <a:pt x="11" y="180"/>
                    </a:lnTo>
                    <a:lnTo>
                      <a:pt x="11" y="179"/>
                    </a:lnTo>
                    <a:lnTo>
                      <a:pt x="11" y="178"/>
                    </a:lnTo>
                    <a:lnTo>
                      <a:pt x="11" y="175"/>
                    </a:lnTo>
                    <a:lnTo>
                      <a:pt x="11" y="174"/>
                    </a:lnTo>
                    <a:lnTo>
                      <a:pt x="11" y="173"/>
                    </a:lnTo>
                    <a:lnTo>
                      <a:pt x="11" y="172"/>
                    </a:lnTo>
                    <a:lnTo>
                      <a:pt x="11" y="170"/>
                    </a:lnTo>
                    <a:lnTo>
                      <a:pt x="11" y="169"/>
                    </a:lnTo>
                    <a:lnTo>
                      <a:pt x="11" y="168"/>
                    </a:lnTo>
                    <a:lnTo>
                      <a:pt x="11" y="167"/>
                    </a:lnTo>
                    <a:lnTo>
                      <a:pt x="11" y="166"/>
                    </a:lnTo>
                    <a:lnTo>
                      <a:pt x="11" y="164"/>
                    </a:lnTo>
                    <a:lnTo>
                      <a:pt x="11" y="163"/>
                    </a:lnTo>
                    <a:lnTo>
                      <a:pt x="11" y="162"/>
                    </a:lnTo>
                    <a:lnTo>
                      <a:pt x="11" y="161"/>
                    </a:lnTo>
                    <a:lnTo>
                      <a:pt x="11" y="160"/>
                    </a:lnTo>
                    <a:lnTo>
                      <a:pt x="11" y="158"/>
                    </a:lnTo>
                    <a:lnTo>
                      <a:pt x="11" y="156"/>
                    </a:lnTo>
                    <a:lnTo>
                      <a:pt x="11" y="155"/>
                    </a:lnTo>
                    <a:lnTo>
                      <a:pt x="11" y="154"/>
                    </a:lnTo>
                    <a:lnTo>
                      <a:pt x="11" y="152"/>
                    </a:lnTo>
                    <a:lnTo>
                      <a:pt x="11" y="151"/>
                    </a:lnTo>
                    <a:lnTo>
                      <a:pt x="11" y="150"/>
                    </a:lnTo>
                    <a:lnTo>
                      <a:pt x="11" y="149"/>
                    </a:lnTo>
                    <a:lnTo>
                      <a:pt x="11" y="148"/>
                    </a:lnTo>
                    <a:lnTo>
                      <a:pt x="11" y="146"/>
                    </a:lnTo>
                    <a:lnTo>
                      <a:pt x="11" y="145"/>
                    </a:lnTo>
                    <a:lnTo>
                      <a:pt x="11" y="144"/>
                    </a:lnTo>
                    <a:lnTo>
                      <a:pt x="11" y="143"/>
                    </a:lnTo>
                    <a:lnTo>
                      <a:pt x="11" y="142"/>
                    </a:lnTo>
                    <a:lnTo>
                      <a:pt x="11" y="140"/>
                    </a:lnTo>
                    <a:lnTo>
                      <a:pt x="11" y="139"/>
                    </a:lnTo>
                    <a:lnTo>
                      <a:pt x="11" y="138"/>
                    </a:lnTo>
                    <a:lnTo>
                      <a:pt x="11" y="137"/>
                    </a:lnTo>
                    <a:lnTo>
                      <a:pt x="11" y="134"/>
                    </a:lnTo>
                    <a:lnTo>
                      <a:pt x="11" y="133"/>
                    </a:lnTo>
                    <a:lnTo>
                      <a:pt x="11" y="132"/>
                    </a:lnTo>
                    <a:lnTo>
                      <a:pt x="11" y="131"/>
                    </a:lnTo>
                    <a:lnTo>
                      <a:pt x="11" y="130"/>
                    </a:lnTo>
                    <a:lnTo>
                      <a:pt x="11" y="128"/>
                    </a:lnTo>
                    <a:lnTo>
                      <a:pt x="11" y="127"/>
                    </a:lnTo>
                    <a:lnTo>
                      <a:pt x="11" y="126"/>
                    </a:lnTo>
                    <a:lnTo>
                      <a:pt x="11" y="125"/>
                    </a:lnTo>
                    <a:lnTo>
                      <a:pt x="11" y="124"/>
                    </a:lnTo>
                    <a:lnTo>
                      <a:pt x="11" y="122"/>
                    </a:lnTo>
                    <a:lnTo>
                      <a:pt x="11" y="121"/>
                    </a:lnTo>
                    <a:lnTo>
                      <a:pt x="11" y="120"/>
                    </a:lnTo>
                    <a:lnTo>
                      <a:pt x="11" y="119"/>
                    </a:lnTo>
                    <a:lnTo>
                      <a:pt x="11" y="118"/>
                    </a:lnTo>
                    <a:lnTo>
                      <a:pt x="11" y="116"/>
                    </a:lnTo>
                    <a:lnTo>
                      <a:pt x="11" y="115"/>
                    </a:lnTo>
                    <a:lnTo>
                      <a:pt x="12" y="114"/>
                    </a:lnTo>
                    <a:lnTo>
                      <a:pt x="12" y="112"/>
                    </a:lnTo>
                    <a:lnTo>
                      <a:pt x="12" y="110"/>
                    </a:lnTo>
                    <a:lnTo>
                      <a:pt x="12" y="109"/>
                    </a:lnTo>
                    <a:lnTo>
                      <a:pt x="12" y="108"/>
                    </a:lnTo>
                    <a:lnTo>
                      <a:pt x="12" y="107"/>
                    </a:lnTo>
                    <a:lnTo>
                      <a:pt x="12" y="106"/>
                    </a:lnTo>
                    <a:lnTo>
                      <a:pt x="12" y="104"/>
                    </a:lnTo>
                    <a:lnTo>
                      <a:pt x="12" y="103"/>
                    </a:lnTo>
                    <a:lnTo>
                      <a:pt x="12" y="102"/>
                    </a:lnTo>
                    <a:lnTo>
                      <a:pt x="12" y="101"/>
                    </a:lnTo>
                    <a:lnTo>
                      <a:pt x="12" y="100"/>
                    </a:lnTo>
                    <a:lnTo>
                      <a:pt x="12" y="98"/>
                    </a:lnTo>
                    <a:lnTo>
                      <a:pt x="12" y="97"/>
                    </a:lnTo>
                    <a:lnTo>
                      <a:pt x="12" y="96"/>
                    </a:lnTo>
                    <a:lnTo>
                      <a:pt x="12" y="95"/>
                    </a:lnTo>
                    <a:lnTo>
                      <a:pt x="12" y="94"/>
                    </a:lnTo>
                    <a:lnTo>
                      <a:pt x="12" y="92"/>
                    </a:lnTo>
                    <a:lnTo>
                      <a:pt x="12" y="91"/>
                    </a:lnTo>
                    <a:lnTo>
                      <a:pt x="12" y="90"/>
                    </a:lnTo>
                    <a:lnTo>
                      <a:pt x="12" y="89"/>
                    </a:lnTo>
                    <a:lnTo>
                      <a:pt x="12" y="88"/>
                    </a:lnTo>
                    <a:lnTo>
                      <a:pt x="12" y="86"/>
                    </a:lnTo>
                    <a:lnTo>
                      <a:pt x="12" y="85"/>
                    </a:lnTo>
                    <a:lnTo>
                      <a:pt x="12" y="84"/>
                    </a:lnTo>
                    <a:lnTo>
                      <a:pt x="12" y="83"/>
                    </a:lnTo>
                    <a:lnTo>
                      <a:pt x="12" y="82"/>
                    </a:lnTo>
                    <a:lnTo>
                      <a:pt x="12" y="79"/>
                    </a:lnTo>
                    <a:lnTo>
                      <a:pt x="12" y="78"/>
                    </a:lnTo>
                    <a:lnTo>
                      <a:pt x="12" y="77"/>
                    </a:lnTo>
                    <a:lnTo>
                      <a:pt x="12" y="76"/>
                    </a:lnTo>
                    <a:lnTo>
                      <a:pt x="12" y="74"/>
                    </a:lnTo>
                    <a:lnTo>
                      <a:pt x="12" y="73"/>
                    </a:lnTo>
                    <a:lnTo>
                      <a:pt x="12" y="72"/>
                    </a:lnTo>
                    <a:lnTo>
                      <a:pt x="12" y="71"/>
                    </a:lnTo>
                    <a:lnTo>
                      <a:pt x="12" y="70"/>
                    </a:lnTo>
                    <a:lnTo>
                      <a:pt x="12" y="68"/>
                    </a:lnTo>
                    <a:lnTo>
                      <a:pt x="12" y="67"/>
                    </a:lnTo>
                    <a:lnTo>
                      <a:pt x="12" y="66"/>
                    </a:lnTo>
                    <a:lnTo>
                      <a:pt x="12" y="65"/>
                    </a:lnTo>
                    <a:lnTo>
                      <a:pt x="12" y="64"/>
                    </a:lnTo>
                    <a:lnTo>
                      <a:pt x="12" y="62"/>
                    </a:lnTo>
                    <a:lnTo>
                      <a:pt x="12" y="61"/>
                    </a:lnTo>
                    <a:lnTo>
                      <a:pt x="12" y="60"/>
                    </a:lnTo>
                    <a:lnTo>
                      <a:pt x="12" y="59"/>
                    </a:lnTo>
                    <a:lnTo>
                      <a:pt x="12" y="58"/>
                    </a:lnTo>
                    <a:lnTo>
                      <a:pt x="12" y="56"/>
                    </a:lnTo>
                    <a:lnTo>
                      <a:pt x="12" y="55"/>
                    </a:lnTo>
                    <a:lnTo>
                      <a:pt x="12" y="54"/>
                    </a:lnTo>
                    <a:lnTo>
                      <a:pt x="12" y="53"/>
                    </a:lnTo>
                    <a:lnTo>
                      <a:pt x="12" y="52"/>
                    </a:lnTo>
                    <a:lnTo>
                      <a:pt x="12" y="50"/>
                    </a:lnTo>
                    <a:lnTo>
                      <a:pt x="12" y="49"/>
                    </a:lnTo>
                    <a:lnTo>
                      <a:pt x="12" y="48"/>
                    </a:lnTo>
                    <a:lnTo>
                      <a:pt x="12" y="47"/>
                    </a:lnTo>
                    <a:lnTo>
                      <a:pt x="12" y="46"/>
                    </a:lnTo>
                    <a:lnTo>
                      <a:pt x="12" y="44"/>
                    </a:lnTo>
                    <a:lnTo>
                      <a:pt x="12" y="43"/>
                    </a:lnTo>
                    <a:lnTo>
                      <a:pt x="12" y="42"/>
                    </a:lnTo>
                    <a:lnTo>
                      <a:pt x="12" y="41"/>
                    </a:lnTo>
                    <a:lnTo>
                      <a:pt x="12" y="40"/>
                    </a:lnTo>
                    <a:lnTo>
                      <a:pt x="12" y="38"/>
                    </a:lnTo>
                    <a:lnTo>
                      <a:pt x="12" y="37"/>
                    </a:lnTo>
                    <a:lnTo>
                      <a:pt x="12" y="36"/>
                    </a:lnTo>
                    <a:lnTo>
                      <a:pt x="12" y="35"/>
                    </a:lnTo>
                    <a:lnTo>
                      <a:pt x="12" y="34"/>
                    </a:lnTo>
                    <a:lnTo>
                      <a:pt x="12" y="32"/>
                    </a:lnTo>
                    <a:lnTo>
                      <a:pt x="12" y="31"/>
                    </a:lnTo>
                    <a:lnTo>
                      <a:pt x="12" y="30"/>
                    </a:lnTo>
                    <a:lnTo>
                      <a:pt x="12" y="29"/>
                    </a:lnTo>
                    <a:lnTo>
                      <a:pt x="12" y="28"/>
                    </a:lnTo>
                    <a:lnTo>
                      <a:pt x="12" y="26"/>
                    </a:lnTo>
                    <a:lnTo>
                      <a:pt x="14" y="25"/>
                    </a:lnTo>
                    <a:lnTo>
                      <a:pt x="14" y="24"/>
                    </a:lnTo>
                    <a:lnTo>
                      <a:pt x="14" y="23"/>
                    </a:lnTo>
                    <a:lnTo>
                      <a:pt x="14" y="22"/>
                    </a:lnTo>
                    <a:lnTo>
                      <a:pt x="14" y="20"/>
                    </a:lnTo>
                    <a:lnTo>
                      <a:pt x="14" y="19"/>
                    </a:lnTo>
                    <a:lnTo>
                      <a:pt x="14" y="18"/>
                    </a:lnTo>
                    <a:lnTo>
                      <a:pt x="14" y="17"/>
                    </a:lnTo>
                    <a:lnTo>
                      <a:pt x="14" y="16"/>
                    </a:lnTo>
                    <a:lnTo>
                      <a:pt x="14" y="14"/>
                    </a:lnTo>
                    <a:lnTo>
                      <a:pt x="14" y="13"/>
                    </a:lnTo>
                    <a:lnTo>
                      <a:pt x="14" y="12"/>
                    </a:lnTo>
                    <a:lnTo>
                      <a:pt x="14" y="11"/>
                    </a:lnTo>
                    <a:lnTo>
                      <a:pt x="14" y="10"/>
                    </a:lnTo>
                    <a:lnTo>
                      <a:pt x="14" y="8"/>
                    </a:lnTo>
                    <a:lnTo>
                      <a:pt x="14" y="7"/>
                    </a:lnTo>
                    <a:lnTo>
                      <a:pt x="14" y="6"/>
                    </a:lnTo>
                    <a:lnTo>
                      <a:pt x="14" y="5"/>
                    </a:lnTo>
                    <a:lnTo>
                      <a:pt x="14" y="4"/>
                    </a:lnTo>
                    <a:lnTo>
                      <a:pt x="14" y="2"/>
                    </a:lnTo>
                    <a:lnTo>
                      <a:pt x="14" y="1"/>
                    </a:lnTo>
                    <a:lnTo>
                      <a:pt x="14" y="0"/>
                    </a:lnTo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5"/>
              </a:lnRef>
              <a:fillRef idx="0">
                <a:schemeClr val="accent5"/>
              </a:fillRef>
              <a:effectRef idx="1">
                <a:schemeClr val="accent5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en-US"/>
              </a:p>
            </p:txBody>
          </p:sp>
          <p:sp>
            <p:nvSpPr>
              <p:cNvPr id="98" name="Freeform 27"/>
              <p:cNvSpPr>
                <a:spLocks/>
              </p:cNvSpPr>
              <p:nvPr/>
            </p:nvSpPr>
            <p:spPr bwMode="auto">
              <a:xfrm>
                <a:off x="3190" y="1328"/>
                <a:ext cx="16" cy="638"/>
              </a:xfrm>
              <a:custGeom>
                <a:avLst/>
                <a:gdLst>
                  <a:gd name="T0" fmla="*/ 0 w 16"/>
                  <a:gd name="T1" fmla="*/ 200 h 638"/>
                  <a:gd name="T2" fmla="*/ 0 w 16"/>
                  <a:gd name="T3" fmla="*/ 187 h 638"/>
                  <a:gd name="T4" fmla="*/ 0 w 16"/>
                  <a:gd name="T5" fmla="*/ 174 h 638"/>
                  <a:gd name="T6" fmla="*/ 0 w 16"/>
                  <a:gd name="T7" fmla="*/ 160 h 638"/>
                  <a:gd name="T8" fmla="*/ 1 w 16"/>
                  <a:gd name="T9" fmla="*/ 147 h 638"/>
                  <a:gd name="T10" fmla="*/ 1 w 16"/>
                  <a:gd name="T11" fmla="*/ 134 h 638"/>
                  <a:gd name="T12" fmla="*/ 1 w 16"/>
                  <a:gd name="T13" fmla="*/ 121 h 638"/>
                  <a:gd name="T14" fmla="*/ 1 w 16"/>
                  <a:gd name="T15" fmla="*/ 108 h 638"/>
                  <a:gd name="T16" fmla="*/ 1 w 16"/>
                  <a:gd name="T17" fmla="*/ 94 h 638"/>
                  <a:gd name="T18" fmla="*/ 2 w 16"/>
                  <a:gd name="T19" fmla="*/ 82 h 638"/>
                  <a:gd name="T20" fmla="*/ 2 w 16"/>
                  <a:gd name="T21" fmla="*/ 69 h 638"/>
                  <a:gd name="T22" fmla="*/ 2 w 16"/>
                  <a:gd name="T23" fmla="*/ 56 h 638"/>
                  <a:gd name="T24" fmla="*/ 2 w 16"/>
                  <a:gd name="T25" fmla="*/ 43 h 638"/>
                  <a:gd name="T26" fmla="*/ 3 w 16"/>
                  <a:gd name="T27" fmla="*/ 31 h 638"/>
                  <a:gd name="T28" fmla="*/ 3 w 16"/>
                  <a:gd name="T29" fmla="*/ 18 h 638"/>
                  <a:gd name="T30" fmla="*/ 4 w 16"/>
                  <a:gd name="T31" fmla="*/ 4 h 638"/>
                  <a:gd name="T32" fmla="*/ 6 w 16"/>
                  <a:gd name="T33" fmla="*/ 7 h 638"/>
                  <a:gd name="T34" fmla="*/ 7 w 16"/>
                  <a:gd name="T35" fmla="*/ 19 h 638"/>
                  <a:gd name="T36" fmla="*/ 7 w 16"/>
                  <a:gd name="T37" fmla="*/ 32 h 638"/>
                  <a:gd name="T38" fmla="*/ 7 w 16"/>
                  <a:gd name="T39" fmla="*/ 45 h 638"/>
                  <a:gd name="T40" fmla="*/ 8 w 16"/>
                  <a:gd name="T41" fmla="*/ 57 h 638"/>
                  <a:gd name="T42" fmla="*/ 8 w 16"/>
                  <a:gd name="T43" fmla="*/ 70 h 638"/>
                  <a:gd name="T44" fmla="*/ 8 w 16"/>
                  <a:gd name="T45" fmla="*/ 84 h 638"/>
                  <a:gd name="T46" fmla="*/ 8 w 16"/>
                  <a:gd name="T47" fmla="*/ 97 h 638"/>
                  <a:gd name="T48" fmla="*/ 9 w 16"/>
                  <a:gd name="T49" fmla="*/ 110 h 638"/>
                  <a:gd name="T50" fmla="*/ 9 w 16"/>
                  <a:gd name="T51" fmla="*/ 123 h 638"/>
                  <a:gd name="T52" fmla="*/ 9 w 16"/>
                  <a:gd name="T53" fmla="*/ 136 h 638"/>
                  <a:gd name="T54" fmla="*/ 9 w 16"/>
                  <a:gd name="T55" fmla="*/ 150 h 638"/>
                  <a:gd name="T56" fmla="*/ 9 w 16"/>
                  <a:gd name="T57" fmla="*/ 163 h 638"/>
                  <a:gd name="T58" fmla="*/ 9 w 16"/>
                  <a:gd name="T59" fmla="*/ 176 h 638"/>
                  <a:gd name="T60" fmla="*/ 10 w 16"/>
                  <a:gd name="T61" fmla="*/ 189 h 638"/>
                  <a:gd name="T62" fmla="*/ 10 w 16"/>
                  <a:gd name="T63" fmla="*/ 202 h 638"/>
                  <a:gd name="T64" fmla="*/ 10 w 16"/>
                  <a:gd name="T65" fmla="*/ 216 h 638"/>
                  <a:gd name="T66" fmla="*/ 10 w 16"/>
                  <a:gd name="T67" fmla="*/ 229 h 638"/>
                  <a:gd name="T68" fmla="*/ 10 w 16"/>
                  <a:gd name="T69" fmla="*/ 242 h 638"/>
                  <a:gd name="T70" fmla="*/ 10 w 16"/>
                  <a:gd name="T71" fmla="*/ 255 h 638"/>
                  <a:gd name="T72" fmla="*/ 12 w 16"/>
                  <a:gd name="T73" fmla="*/ 268 h 638"/>
                  <a:gd name="T74" fmla="*/ 12 w 16"/>
                  <a:gd name="T75" fmla="*/ 282 h 638"/>
                  <a:gd name="T76" fmla="*/ 12 w 16"/>
                  <a:gd name="T77" fmla="*/ 296 h 638"/>
                  <a:gd name="T78" fmla="*/ 12 w 16"/>
                  <a:gd name="T79" fmla="*/ 309 h 638"/>
                  <a:gd name="T80" fmla="*/ 12 w 16"/>
                  <a:gd name="T81" fmla="*/ 322 h 638"/>
                  <a:gd name="T82" fmla="*/ 12 w 16"/>
                  <a:gd name="T83" fmla="*/ 337 h 638"/>
                  <a:gd name="T84" fmla="*/ 13 w 16"/>
                  <a:gd name="T85" fmla="*/ 351 h 638"/>
                  <a:gd name="T86" fmla="*/ 13 w 16"/>
                  <a:gd name="T87" fmla="*/ 364 h 638"/>
                  <a:gd name="T88" fmla="*/ 13 w 16"/>
                  <a:gd name="T89" fmla="*/ 379 h 638"/>
                  <a:gd name="T90" fmla="*/ 13 w 16"/>
                  <a:gd name="T91" fmla="*/ 393 h 638"/>
                  <a:gd name="T92" fmla="*/ 13 w 16"/>
                  <a:gd name="T93" fmla="*/ 408 h 638"/>
                  <a:gd name="T94" fmla="*/ 13 w 16"/>
                  <a:gd name="T95" fmla="*/ 421 h 638"/>
                  <a:gd name="T96" fmla="*/ 13 w 16"/>
                  <a:gd name="T97" fmla="*/ 435 h 638"/>
                  <a:gd name="T98" fmla="*/ 14 w 16"/>
                  <a:gd name="T99" fmla="*/ 450 h 638"/>
                  <a:gd name="T100" fmla="*/ 14 w 16"/>
                  <a:gd name="T101" fmla="*/ 464 h 638"/>
                  <a:gd name="T102" fmla="*/ 14 w 16"/>
                  <a:gd name="T103" fmla="*/ 478 h 638"/>
                  <a:gd name="T104" fmla="*/ 14 w 16"/>
                  <a:gd name="T105" fmla="*/ 492 h 638"/>
                  <a:gd name="T106" fmla="*/ 14 w 16"/>
                  <a:gd name="T107" fmla="*/ 506 h 638"/>
                  <a:gd name="T108" fmla="*/ 14 w 16"/>
                  <a:gd name="T109" fmla="*/ 520 h 638"/>
                  <a:gd name="T110" fmla="*/ 14 w 16"/>
                  <a:gd name="T111" fmla="*/ 534 h 638"/>
                  <a:gd name="T112" fmla="*/ 15 w 16"/>
                  <a:gd name="T113" fmla="*/ 548 h 638"/>
                  <a:gd name="T114" fmla="*/ 15 w 16"/>
                  <a:gd name="T115" fmla="*/ 561 h 638"/>
                  <a:gd name="T116" fmla="*/ 15 w 16"/>
                  <a:gd name="T117" fmla="*/ 576 h 638"/>
                  <a:gd name="T118" fmla="*/ 15 w 16"/>
                  <a:gd name="T119" fmla="*/ 589 h 638"/>
                  <a:gd name="T120" fmla="*/ 15 w 16"/>
                  <a:gd name="T121" fmla="*/ 602 h 638"/>
                  <a:gd name="T122" fmla="*/ 15 w 16"/>
                  <a:gd name="T123" fmla="*/ 616 h 638"/>
                  <a:gd name="T124" fmla="*/ 16 w 16"/>
                  <a:gd name="T125" fmla="*/ 630 h 638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60000 65536"/>
                  <a:gd name="T187" fmla="*/ 0 60000 65536"/>
                  <a:gd name="T188" fmla="*/ 0 60000 65536"/>
                  <a:gd name="T189" fmla="*/ 0 w 16"/>
                  <a:gd name="T190" fmla="*/ 0 h 638"/>
                  <a:gd name="T191" fmla="*/ 16 w 16"/>
                  <a:gd name="T192" fmla="*/ 638 h 638"/>
                </a:gdLst>
                <a:ahLst/>
                <a:cxnLst>
                  <a:cxn ang="T126">
                    <a:pos x="T0" y="T1"/>
                  </a:cxn>
                  <a:cxn ang="T127">
                    <a:pos x="T2" y="T3"/>
                  </a:cxn>
                  <a:cxn ang="T128">
                    <a:pos x="T4" y="T5"/>
                  </a:cxn>
                  <a:cxn ang="T129">
                    <a:pos x="T6" y="T7"/>
                  </a:cxn>
                  <a:cxn ang="T130">
                    <a:pos x="T8" y="T9"/>
                  </a:cxn>
                  <a:cxn ang="T131">
                    <a:pos x="T10" y="T11"/>
                  </a:cxn>
                  <a:cxn ang="T132">
                    <a:pos x="T12" y="T13"/>
                  </a:cxn>
                  <a:cxn ang="T133">
                    <a:pos x="T14" y="T15"/>
                  </a:cxn>
                  <a:cxn ang="T134">
                    <a:pos x="T16" y="T17"/>
                  </a:cxn>
                  <a:cxn ang="T135">
                    <a:pos x="T18" y="T19"/>
                  </a:cxn>
                  <a:cxn ang="T136">
                    <a:pos x="T20" y="T21"/>
                  </a:cxn>
                  <a:cxn ang="T137">
                    <a:pos x="T22" y="T23"/>
                  </a:cxn>
                  <a:cxn ang="T138">
                    <a:pos x="T24" y="T25"/>
                  </a:cxn>
                  <a:cxn ang="T139">
                    <a:pos x="T26" y="T27"/>
                  </a:cxn>
                  <a:cxn ang="T140">
                    <a:pos x="T28" y="T29"/>
                  </a:cxn>
                  <a:cxn ang="T141">
                    <a:pos x="T30" y="T31"/>
                  </a:cxn>
                  <a:cxn ang="T142">
                    <a:pos x="T32" y="T33"/>
                  </a:cxn>
                  <a:cxn ang="T143">
                    <a:pos x="T34" y="T35"/>
                  </a:cxn>
                  <a:cxn ang="T144">
                    <a:pos x="T36" y="T37"/>
                  </a:cxn>
                  <a:cxn ang="T145">
                    <a:pos x="T38" y="T39"/>
                  </a:cxn>
                  <a:cxn ang="T146">
                    <a:pos x="T40" y="T41"/>
                  </a:cxn>
                  <a:cxn ang="T147">
                    <a:pos x="T42" y="T43"/>
                  </a:cxn>
                  <a:cxn ang="T148">
                    <a:pos x="T44" y="T45"/>
                  </a:cxn>
                  <a:cxn ang="T149">
                    <a:pos x="T46" y="T47"/>
                  </a:cxn>
                  <a:cxn ang="T150">
                    <a:pos x="T48" y="T49"/>
                  </a:cxn>
                  <a:cxn ang="T151">
                    <a:pos x="T50" y="T51"/>
                  </a:cxn>
                  <a:cxn ang="T152">
                    <a:pos x="T52" y="T53"/>
                  </a:cxn>
                  <a:cxn ang="T153">
                    <a:pos x="T54" y="T55"/>
                  </a:cxn>
                  <a:cxn ang="T154">
                    <a:pos x="T56" y="T57"/>
                  </a:cxn>
                  <a:cxn ang="T155">
                    <a:pos x="T58" y="T59"/>
                  </a:cxn>
                  <a:cxn ang="T156">
                    <a:pos x="T60" y="T61"/>
                  </a:cxn>
                  <a:cxn ang="T157">
                    <a:pos x="T62" y="T63"/>
                  </a:cxn>
                  <a:cxn ang="T158">
                    <a:pos x="T64" y="T65"/>
                  </a:cxn>
                  <a:cxn ang="T159">
                    <a:pos x="T66" y="T67"/>
                  </a:cxn>
                  <a:cxn ang="T160">
                    <a:pos x="T68" y="T69"/>
                  </a:cxn>
                  <a:cxn ang="T161">
                    <a:pos x="T70" y="T71"/>
                  </a:cxn>
                  <a:cxn ang="T162">
                    <a:pos x="T72" y="T73"/>
                  </a:cxn>
                  <a:cxn ang="T163">
                    <a:pos x="T74" y="T75"/>
                  </a:cxn>
                  <a:cxn ang="T164">
                    <a:pos x="T76" y="T77"/>
                  </a:cxn>
                  <a:cxn ang="T165">
                    <a:pos x="T78" y="T79"/>
                  </a:cxn>
                  <a:cxn ang="T166">
                    <a:pos x="T80" y="T81"/>
                  </a:cxn>
                  <a:cxn ang="T167">
                    <a:pos x="T82" y="T83"/>
                  </a:cxn>
                  <a:cxn ang="T168">
                    <a:pos x="T84" y="T85"/>
                  </a:cxn>
                  <a:cxn ang="T169">
                    <a:pos x="T86" y="T87"/>
                  </a:cxn>
                  <a:cxn ang="T170">
                    <a:pos x="T88" y="T89"/>
                  </a:cxn>
                  <a:cxn ang="T171">
                    <a:pos x="T90" y="T91"/>
                  </a:cxn>
                  <a:cxn ang="T172">
                    <a:pos x="T92" y="T93"/>
                  </a:cxn>
                  <a:cxn ang="T173">
                    <a:pos x="T94" y="T95"/>
                  </a:cxn>
                  <a:cxn ang="T174">
                    <a:pos x="T96" y="T97"/>
                  </a:cxn>
                  <a:cxn ang="T175">
                    <a:pos x="T98" y="T99"/>
                  </a:cxn>
                  <a:cxn ang="T176">
                    <a:pos x="T100" y="T101"/>
                  </a:cxn>
                  <a:cxn ang="T177">
                    <a:pos x="T102" y="T103"/>
                  </a:cxn>
                  <a:cxn ang="T178">
                    <a:pos x="T104" y="T105"/>
                  </a:cxn>
                  <a:cxn ang="T179">
                    <a:pos x="T106" y="T107"/>
                  </a:cxn>
                  <a:cxn ang="T180">
                    <a:pos x="T108" y="T109"/>
                  </a:cxn>
                  <a:cxn ang="T181">
                    <a:pos x="T110" y="T111"/>
                  </a:cxn>
                  <a:cxn ang="T182">
                    <a:pos x="T112" y="T113"/>
                  </a:cxn>
                  <a:cxn ang="T183">
                    <a:pos x="T114" y="T115"/>
                  </a:cxn>
                  <a:cxn ang="T184">
                    <a:pos x="T116" y="T117"/>
                  </a:cxn>
                  <a:cxn ang="T185">
                    <a:pos x="T118" y="T119"/>
                  </a:cxn>
                  <a:cxn ang="T186">
                    <a:pos x="T120" y="T121"/>
                  </a:cxn>
                  <a:cxn ang="T187">
                    <a:pos x="T122" y="T123"/>
                  </a:cxn>
                  <a:cxn ang="T188">
                    <a:pos x="T124" y="T125"/>
                  </a:cxn>
                </a:cxnLst>
                <a:rect l="T189" t="T190" r="T191" b="T192"/>
                <a:pathLst>
                  <a:path w="16" h="638">
                    <a:moveTo>
                      <a:pt x="0" y="212"/>
                    </a:moveTo>
                    <a:lnTo>
                      <a:pt x="0" y="211"/>
                    </a:lnTo>
                    <a:lnTo>
                      <a:pt x="0" y="210"/>
                    </a:lnTo>
                    <a:lnTo>
                      <a:pt x="0" y="208"/>
                    </a:lnTo>
                    <a:lnTo>
                      <a:pt x="0" y="207"/>
                    </a:lnTo>
                    <a:lnTo>
                      <a:pt x="0" y="206"/>
                    </a:lnTo>
                    <a:lnTo>
                      <a:pt x="0" y="205"/>
                    </a:lnTo>
                    <a:lnTo>
                      <a:pt x="0" y="204"/>
                    </a:lnTo>
                    <a:lnTo>
                      <a:pt x="0" y="202"/>
                    </a:lnTo>
                    <a:lnTo>
                      <a:pt x="0" y="201"/>
                    </a:lnTo>
                    <a:lnTo>
                      <a:pt x="0" y="200"/>
                    </a:lnTo>
                    <a:lnTo>
                      <a:pt x="0" y="199"/>
                    </a:lnTo>
                    <a:lnTo>
                      <a:pt x="0" y="198"/>
                    </a:lnTo>
                    <a:lnTo>
                      <a:pt x="0" y="196"/>
                    </a:lnTo>
                    <a:lnTo>
                      <a:pt x="0" y="195"/>
                    </a:lnTo>
                    <a:lnTo>
                      <a:pt x="0" y="194"/>
                    </a:lnTo>
                    <a:lnTo>
                      <a:pt x="0" y="193"/>
                    </a:lnTo>
                    <a:lnTo>
                      <a:pt x="0" y="192"/>
                    </a:lnTo>
                    <a:lnTo>
                      <a:pt x="0" y="190"/>
                    </a:lnTo>
                    <a:lnTo>
                      <a:pt x="0" y="189"/>
                    </a:lnTo>
                    <a:lnTo>
                      <a:pt x="0" y="188"/>
                    </a:lnTo>
                    <a:lnTo>
                      <a:pt x="0" y="187"/>
                    </a:lnTo>
                    <a:lnTo>
                      <a:pt x="0" y="186"/>
                    </a:lnTo>
                    <a:lnTo>
                      <a:pt x="0" y="184"/>
                    </a:lnTo>
                    <a:lnTo>
                      <a:pt x="0" y="183"/>
                    </a:lnTo>
                    <a:lnTo>
                      <a:pt x="0" y="182"/>
                    </a:lnTo>
                    <a:lnTo>
                      <a:pt x="0" y="181"/>
                    </a:lnTo>
                    <a:lnTo>
                      <a:pt x="0" y="180"/>
                    </a:lnTo>
                    <a:lnTo>
                      <a:pt x="0" y="178"/>
                    </a:lnTo>
                    <a:lnTo>
                      <a:pt x="0" y="177"/>
                    </a:lnTo>
                    <a:lnTo>
                      <a:pt x="0" y="176"/>
                    </a:lnTo>
                    <a:lnTo>
                      <a:pt x="0" y="175"/>
                    </a:lnTo>
                    <a:lnTo>
                      <a:pt x="0" y="174"/>
                    </a:lnTo>
                    <a:lnTo>
                      <a:pt x="0" y="172"/>
                    </a:lnTo>
                    <a:lnTo>
                      <a:pt x="0" y="171"/>
                    </a:lnTo>
                    <a:lnTo>
                      <a:pt x="0" y="170"/>
                    </a:lnTo>
                    <a:lnTo>
                      <a:pt x="0" y="169"/>
                    </a:lnTo>
                    <a:lnTo>
                      <a:pt x="0" y="168"/>
                    </a:lnTo>
                    <a:lnTo>
                      <a:pt x="0" y="166"/>
                    </a:lnTo>
                    <a:lnTo>
                      <a:pt x="0" y="165"/>
                    </a:lnTo>
                    <a:lnTo>
                      <a:pt x="0" y="164"/>
                    </a:lnTo>
                    <a:lnTo>
                      <a:pt x="0" y="163"/>
                    </a:lnTo>
                    <a:lnTo>
                      <a:pt x="0" y="162"/>
                    </a:lnTo>
                    <a:lnTo>
                      <a:pt x="0" y="160"/>
                    </a:lnTo>
                    <a:lnTo>
                      <a:pt x="0" y="159"/>
                    </a:lnTo>
                    <a:lnTo>
                      <a:pt x="1" y="158"/>
                    </a:lnTo>
                    <a:lnTo>
                      <a:pt x="1" y="157"/>
                    </a:lnTo>
                    <a:lnTo>
                      <a:pt x="1" y="156"/>
                    </a:lnTo>
                    <a:lnTo>
                      <a:pt x="1" y="154"/>
                    </a:lnTo>
                    <a:lnTo>
                      <a:pt x="1" y="153"/>
                    </a:lnTo>
                    <a:lnTo>
                      <a:pt x="1" y="152"/>
                    </a:lnTo>
                    <a:lnTo>
                      <a:pt x="1" y="151"/>
                    </a:lnTo>
                    <a:lnTo>
                      <a:pt x="1" y="150"/>
                    </a:lnTo>
                    <a:lnTo>
                      <a:pt x="1" y="148"/>
                    </a:lnTo>
                    <a:lnTo>
                      <a:pt x="1" y="147"/>
                    </a:lnTo>
                    <a:lnTo>
                      <a:pt x="1" y="146"/>
                    </a:lnTo>
                    <a:lnTo>
                      <a:pt x="1" y="145"/>
                    </a:lnTo>
                    <a:lnTo>
                      <a:pt x="1" y="144"/>
                    </a:lnTo>
                    <a:lnTo>
                      <a:pt x="1" y="142"/>
                    </a:lnTo>
                    <a:lnTo>
                      <a:pt x="1" y="141"/>
                    </a:lnTo>
                    <a:lnTo>
                      <a:pt x="1" y="140"/>
                    </a:lnTo>
                    <a:lnTo>
                      <a:pt x="1" y="139"/>
                    </a:lnTo>
                    <a:lnTo>
                      <a:pt x="1" y="138"/>
                    </a:lnTo>
                    <a:lnTo>
                      <a:pt x="1" y="136"/>
                    </a:lnTo>
                    <a:lnTo>
                      <a:pt x="1" y="135"/>
                    </a:lnTo>
                    <a:lnTo>
                      <a:pt x="1" y="134"/>
                    </a:lnTo>
                    <a:lnTo>
                      <a:pt x="1" y="133"/>
                    </a:lnTo>
                    <a:lnTo>
                      <a:pt x="1" y="132"/>
                    </a:lnTo>
                    <a:lnTo>
                      <a:pt x="1" y="130"/>
                    </a:lnTo>
                    <a:lnTo>
                      <a:pt x="1" y="129"/>
                    </a:lnTo>
                    <a:lnTo>
                      <a:pt x="1" y="128"/>
                    </a:lnTo>
                    <a:lnTo>
                      <a:pt x="1" y="127"/>
                    </a:lnTo>
                    <a:lnTo>
                      <a:pt x="1" y="126"/>
                    </a:lnTo>
                    <a:lnTo>
                      <a:pt x="1" y="124"/>
                    </a:lnTo>
                    <a:lnTo>
                      <a:pt x="1" y="123"/>
                    </a:lnTo>
                    <a:lnTo>
                      <a:pt x="1" y="122"/>
                    </a:lnTo>
                    <a:lnTo>
                      <a:pt x="1" y="121"/>
                    </a:lnTo>
                    <a:lnTo>
                      <a:pt x="1" y="120"/>
                    </a:lnTo>
                    <a:lnTo>
                      <a:pt x="1" y="118"/>
                    </a:lnTo>
                    <a:lnTo>
                      <a:pt x="1" y="117"/>
                    </a:lnTo>
                    <a:lnTo>
                      <a:pt x="1" y="116"/>
                    </a:lnTo>
                    <a:lnTo>
                      <a:pt x="1" y="115"/>
                    </a:lnTo>
                    <a:lnTo>
                      <a:pt x="1" y="114"/>
                    </a:lnTo>
                    <a:lnTo>
                      <a:pt x="1" y="112"/>
                    </a:lnTo>
                    <a:lnTo>
                      <a:pt x="1" y="111"/>
                    </a:lnTo>
                    <a:lnTo>
                      <a:pt x="1" y="110"/>
                    </a:lnTo>
                    <a:lnTo>
                      <a:pt x="1" y="109"/>
                    </a:lnTo>
                    <a:lnTo>
                      <a:pt x="1" y="108"/>
                    </a:lnTo>
                    <a:lnTo>
                      <a:pt x="1" y="106"/>
                    </a:lnTo>
                    <a:lnTo>
                      <a:pt x="1" y="105"/>
                    </a:lnTo>
                    <a:lnTo>
                      <a:pt x="1" y="104"/>
                    </a:lnTo>
                    <a:lnTo>
                      <a:pt x="1" y="103"/>
                    </a:lnTo>
                    <a:lnTo>
                      <a:pt x="1" y="102"/>
                    </a:lnTo>
                    <a:lnTo>
                      <a:pt x="1" y="100"/>
                    </a:lnTo>
                    <a:lnTo>
                      <a:pt x="1" y="99"/>
                    </a:lnTo>
                    <a:lnTo>
                      <a:pt x="1" y="98"/>
                    </a:lnTo>
                    <a:lnTo>
                      <a:pt x="1" y="97"/>
                    </a:lnTo>
                    <a:lnTo>
                      <a:pt x="1" y="96"/>
                    </a:lnTo>
                    <a:lnTo>
                      <a:pt x="1" y="94"/>
                    </a:lnTo>
                    <a:lnTo>
                      <a:pt x="1" y="93"/>
                    </a:lnTo>
                    <a:lnTo>
                      <a:pt x="1" y="92"/>
                    </a:lnTo>
                    <a:lnTo>
                      <a:pt x="1" y="91"/>
                    </a:lnTo>
                    <a:lnTo>
                      <a:pt x="2" y="91"/>
                    </a:lnTo>
                    <a:lnTo>
                      <a:pt x="2" y="90"/>
                    </a:lnTo>
                    <a:lnTo>
                      <a:pt x="2" y="88"/>
                    </a:lnTo>
                    <a:lnTo>
                      <a:pt x="2" y="87"/>
                    </a:lnTo>
                    <a:lnTo>
                      <a:pt x="2" y="86"/>
                    </a:lnTo>
                    <a:lnTo>
                      <a:pt x="2" y="85"/>
                    </a:lnTo>
                    <a:lnTo>
                      <a:pt x="2" y="84"/>
                    </a:lnTo>
                    <a:lnTo>
                      <a:pt x="2" y="82"/>
                    </a:lnTo>
                    <a:lnTo>
                      <a:pt x="2" y="81"/>
                    </a:lnTo>
                    <a:lnTo>
                      <a:pt x="2" y="80"/>
                    </a:lnTo>
                    <a:lnTo>
                      <a:pt x="2" y="79"/>
                    </a:lnTo>
                    <a:lnTo>
                      <a:pt x="2" y="78"/>
                    </a:lnTo>
                    <a:lnTo>
                      <a:pt x="2" y="76"/>
                    </a:lnTo>
                    <a:lnTo>
                      <a:pt x="2" y="75"/>
                    </a:lnTo>
                    <a:lnTo>
                      <a:pt x="2" y="74"/>
                    </a:lnTo>
                    <a:lnTo>
                      <a:pt x="2" y="73"/>
                    </a:lnTo>
                    <a:lnTo>
                      <a:pt x="2" y="72"/>
                    </a:lnTo>
                    <a:lnTo>
                      <a:pt x="2" y="70"/>
                    </a:lnTo>
                    <a:lnTo>
                      <a:pt x="2" y="69"/>
                    </a:lnTo>
                    <a:lnTo>
                      <a:pt x="2" y="68"/>
                    </a:lnTo>
                    <a:lnTo>
                      <a:pt x="2" y="67"/>
                    </a:lnTo>
                    <a:lnTo>
                      <a:pt x="2" y="66"/>
                    </a:lnTo>
                    <a:lnTo>
                      <a:pt x="2" y="64"/>
                    </a:lnTo>
                    <a:lnTo>
                      <a:pt x="2" y="63"/>
                    </a:lnTo>
                    <a:lnTo>
                      <a:pt x="2" y="62"/>
                    </a:lnTo>
                    <a:lnTo>
                      <a:pt x="2" y="61"/>
                    </a:lnTo>
                    <a:lnTo>
                      <a:pt x="2" y="60"/>
                    </a:lnTo>
                    <a:lnTo>
                      <a:pt x="2" y="58"/>
                    </a:lnTo>
                    <a:lnTo>
                      <a:pt x="2" y="57"/>
                    </a:lnTo>
                    <a:lnTo>
                      <a:pt x="2" y="56"/>
                    </a:lnTo>
                    <a:lnTo>
                      <a:pt x="2" y="55"/>
                    </a:lnTo>
                    <a:lnTo>
                      <a:pt x="2" y="54"/>
                    </a:lnTo>
                    <a:lnTo>
                      <a:pt x="2" y="52"/>
                    </a:lnTo>
                    <a:lnTo>
                      <a:pt x="2" y="51"/>
                    </a:lnTo>
                    <a:lnTo>
                      <a:pt x="2" y="50"/>
                    </a:lnTo>
                    <a:lnTo>
                      <a:pt x="2" y="49"/>
                    </a:lnTo>
                    <a:lnTo>
                      <a:pt x="2" y="48"/>
                    </a:lnTo>
                    <a:lnTo>
                      <a:pt x="2" y="46"/>
                    </a:lnTo>
                    <a:lnTo>
                      <a:pt x="2" y="45"/>
                    </a:lnTo>
                    <a:lnTo>
                      <a:pt x="2" y="44"/>
                    </a:lnTo>
                    <a:lnTo>
                      <a:pt x="2" y="43"/>
                    </a:lnTo>
                    <a:lnTo>
                      <a:pt x="2" y="42"/>
                    </a:lnTo>
                    <a:lnTo>
                      <a:pt x="2" y="40"/>
                    </a:lnTo>
                    <a:lnTo>
                      <a:pt x="2" y="39"/>
                    </a:lnTo>
                    <a:lnTo>
                      <a:pt x="3" y="39"/>
                    </a:lnTo>
                    <a:lnTo>
                      <a:pt x="3" y="38"/>
                    </a:lnTo>
                    <a:lnTo>
                      <a:pt x="3" y="37"/>
                    </a:lnTo>
                    <a:lnTo>
                      <a:pt x="3" y="36"/>
                    </a:lnTo>
                    <a:lnTo>
                      <a:pt x="3" y="34"/>
                    </a:lnTo>
                    <a:lnTo>
                      <a:pt x="3" y="33"/>
                    </a:lnTo>
                    <a:lnTo>
                      <a:pt x="3" y="32"/>
                    </a:lnTo>
                    <a:lnTo>
                      <a:pt x="3" y="31"/>
                    </a:lnTo>
                    <a:lnTo>
                      <a:pt x="3" y="30"/>
                    </a:lnTo>
                    <a:lnTo>
                      <a:pt x="3" y="28"/>
                    </a:lnTo>
                    <a:lnTo>
                      <a:pt x="3" y="27"/>
                    </a:lnTo>
                    <a:lnTo>
                      <a:pt x="3" y="26"/>
                    </a:lnTo>
                    <a:lnTo>
                      <a:pt x="3" y="25"/>
                    </a:lnTo>
                    <a:lnTo>
                      <a:pt x="3" y="24"/>
                    </a:lnTo>
                    <a:lnTo>
                      <a:pt x="3" y="22"/>
                    </a:lnTo>
                    <a:lnTo>
                      <a:pt x="3" y="21"/>
                    </a:lnTo>
                    <a:lnTo>
                      <a:pt x="3" y="20"/>
                    </a:lnTo>
                    <a:lnTo>
                      <a:pt x="3" y="19"/>
                    </a:lnTo>
                    <a:lnTo>
                      <a:pt x="3" y="18"/>
                    </a:lnTo>
                    <a:lnTo>
                      <a:pt x="3" y="16"/>
                    </a:lnTo>
                    <a:lnTo>
                      <a:pt x="3" y="15"/>
                    </a:lnTo>
                    <a:lnTo>
                      <a:pt x="3" y="14"/>
                    </a:lnTo>
                    <a:lnTo>
                      <a:pt x="3" y="13"/>
                    </a:lnTo>
                    <a:lnTo>
                      <a:pt x="3" y="12"/>
                    </a:lnTo>
                    <a:lnTo>
                      <a:pt x="3" y="10"/>
                    </a:lnTo>
                    <a:lnTo>
                      <a:pt x="3" y="9"/>
                    </a:lnTo>
                    <a:lnTo>
                      <a:pt x="4" y="8"/>
                    </a:lnTo>
                    <a:lnTo>
                      <a:pt x="4" y="7"/>
                    </a:lnTo>
                    <a:lnTo>
                      <a:pt x="4" y="6"/>
                    </a:lnTo>
                    <a:lnTo>
                      <a:pt x="4" y="4"/>
                    </a:lnTo>
                    <a:lnTo>
                      <a:pt x="4" y="3"/>
                    </a:lnTo>
                    <a:lnTo>
                      <a:pt x="4" y="2"/>
                    </a:lnTo>
                    <a:lnTo>
                      <a:pt x="4" y="1"/>
                    </a:lnTo>
                    <a:lnTo>
                      <a:pt x="4" y="0"/>
                    </a:lnTo>
                    <a:lnTo>
                      <a:pt x="6" y="0"/>
                    </a:lnTo>
                    <a:lnTo>
                      <a:pt x="6" y="1"/>
                    </a:lnTo>
                    <a:lnTo>
                      <a:pt x="6" y="2"/>
                    </a:lnTo>
                    <a:lnTo>
                      <a:pt x="6" y="3"/>
                    </a:lnTo>
                    <a:lnTo>
                      <a:pt x="6" y="4"/>
                    </a:lnTo>
                    <a:lnTo>
                      <a:pt x="6" y="6"/>
                    </a:lnTo>
                    <a:lnTo>
                      <a:pt x="6" y="7"/>
                    </a:lnTo>
                    <a:lnTo>
                      <a:pt x="6" y="8"/>
                    </a:lnTo>
                    <a:lnTo>
                      <a:pt x="6" y="9"/>
                    </a:lnTo>
                    <a:lnTo>
                      <a:pt x="6" y="10"/>
                    </a:lnTo>
                    <a:lnTo>
                      <a:pt x="6" y="12"/>
                    </a:lnTo>
                    <a:lnTo>
                      <a:pt x="6" y="13"/>
                    </a:lnTo>
                    <a:lnTo>
                      <a:pt x="6" y="14"/>
                    </a:lnTo>
                    <a:lnTo>
                      <a:pt x="6" y="15"/>
                    </a:lnTo>
                    <a:lnTo>
                      <a:pt x="7" y="15"/>
                    </a:lnTo>
                    <a:lnTo>
                      <a:pt x="7" y="16"/>
                    </a:lnTo>
                    <a:lnTo>
                      <a:pt x="7" y="18"/>
                    </a:lnTo>
                    <a:lnTo>
                      <a:pt x="7" y="19"/>
                    </a:lnTo>
                    <a:lnTo>
                      <a:pt x="7" y="20"/>
                    </a:lnTo>
                    <a:lnTo>
                      <a:pt x="7" y="21"/>
                    </a:lnTo>
                    <a:lnTo>
                      <a:pt x="7" y="22"/>
                    </a:lnTo>
                    <a:lnTo>
                      <a:pt x="7" y="24"/>
                    </a:lnTo>
                    <a:lnTo>
                      <a:pt x="7" y="25"/>
                    </a:lnTo>
                    <a:lnTo>
                      <a:pt x="7" y="26"/>
                    </a:lnTo>
                    <a:lnTo>
                      <a:pt x="7" y="27"/>
                    </a:lnTo>
                    <a:lnTo>
                      <a:pt x="7" y="28"/>
                    </a:lnTo>
                    <a:lnTo>
                      <a:pt x="7" y="30"/>
                    </a:lnTo>
                    <a:lnTo>
                      <a:pt x="7" y="31"/>
                    </a:lnTo>
                    <a:lnTo>
                      <a:pt x="7" y="32"/>
                    </a:lnTo>
                    <a:lnTo>
                      <a:pt x="7" y="33"/>
                    </a:lnTo>
                    <a:lnTo>
                      <a:pt x="7" y="34"/>
                    </a:lnTo>
                    <a:lnTo>
                      <a:pt x="7" y="36"/>
                    </a:lnTo>
                    <a:lnTo>
                      <a:pt x="7" y="37"/>
                    </a:lnTo>
                    <a:lnTo>
                      <a:pt x="7" y="38"/>
                    </a:lnTo>
                    <a:lnTo>
                      <a:pt x="7" y="39"/>
                    </a:lnTo>
                    <a:lnTo>
                      <a:pt x="7" y="40"/>
                    </a:lnTo>
                    <a:lnTo>
                      <a:pt x="7" y="42"/>
                    </a:lnTo>
                    <a:lnTo>
                      <a:pt x="7" y="43"/>
                    </a:lnTo>
                    <a:lnTo>
                      <a:pt x="7" y="44"/>
                    </a:lnTo>
                    <a:lnTo>
                      <a:pt x="7" y="45"/>
                    </a:lnTo>
                    <a:lnTo>
                      <a:pt x="7" y="46"/>
                    </a:lnTo>
                    <a:lnTo>
                      <a:pt x="7" y="48"/>
                    </a:lnTo>
                    <a:lnTo>
                      <a:pt x="7" y="49"/>
                    </a:lnTo>
                    <a:lnTo>
                      <a:pt x="7" y="50"/>
                    </a:lnTo>
                    <a:lnTo>
                      <a:pt x="7" y="51"/>
                    </a:lnTo>
                    <a:lnTo>
                      <a:pt x="8" y="51"/>
                    </a:lnTo>
                    <a:lnTo>
                      <a:pt x="8" y="52"/>
                    </a:lnTo>
                    <a:lnTo>
                      <a:pt x="8" y="54"/>
                    </a:lnTo>
                    <a:lnTo>
                      <a:pt x="8" y="55"/>
                    </a:lnTo>
                    <a:lnTo>
                      <a:pt x="8" y="56"/>
                    </a:lnTo>
                    <a:lnTo>
                      <a:pt x="8" y="57"/>
                    </a:lnTo>
                    <a:lnTo>
                      <a:pt x="8" y="58"/>
                    </a:lnTo>
                    <a:lnTo>
                      <a:pt x="8" y="60"/>
                    </a:lnTo>
                    <a:lnTo>
                      <a:pt x="8" y="61"/>
                    </a:lnTo>
                    <a:lnTo>
                      <a:pt x="8" y="62"/>
                    </a:lnTo>
                    <a:lnTo>
                      <a:pt x="8" y="63"/>
                    </a:lnTo>
                    <a:lnTo>
                      <a:pt x="8" y="64"/>
                    </a:lnTo>
                    <a:lnTo>
                      <a:pt x="8" y="66"/>
                    </a:lnTo>
                    <a:lnTo>
                      <a:pt x="8" y="67"/>
                    </a:lnTo>
                    <a:lnTo>
                      <a:pt x="8" y="68"/>
                    </a:lnTo>
                    <a:lnTo>
                      <a:pt x="8" y="69"/>
                    </a:lnTo>
                    <a:lnTo>
                      <a:pt x="8" y="70"/>
                    </a:lnTo>
                    <a:lnTo>
                      <a:pt x="8" y="72"/>
                    </a:lnTo>
                    <a:lnTo>
                      <a:pt x="8" y="73"/>
                    </a:lnTo>
                    <a:lnTo>
                      <a:pt x="8" y="74"/>
                    </a:lnTo>
                    <a:lnTo>
                      <a:pt x="8" y="75"/>
                    </a:lnTo>
                    <a:lnTo>
                      <a:pt x="8" y="76"/>
                    </a:lnTo>
                    <a:lnTo>
                      <a:pt x="8" y="78"/>
                    </a:lnTo>
                    <a:lnTo>
                      <a:pt x="8" y="79"/>
                    </a:lnTo>
                    <a:lnTo>
                      <a:pt x="8" y="80"/>
                    </a:lnTo>
                    <a:lnTo>
                      <a:pt x="8" y="81"/>
                    </a:lnTo>
                    <a:lnTo>
                      <a:pt x="8" y="82"/>
                    </a:lnTo>
                    <a:lnTo>
                      <a:pt x="8" y="84"/>
                    </a:lnTo>
                    <a:lnTo>
                      <a:pt x="8" y="85"/>
                    </a:lnTo>
                    <a:lnTo>
                      <a:pt x="8" y="86"/>
                    </a:lnTo>
                    <a:lnTo>
                      <a:pt x="8" y="87"/>
                    </a:lnTo>
                    <a:lnTo>
                      <a:pt x="8" y="88"/>
                    </a:lnTo>
                    <a:lnTo>
                      <a:pt x="8" y="90"/>
                    </a:lnTo>
                    <a:lnTo>
                      <a:pt x="8" y="91"/>
                    </a:lnTo>
                    <a:lnTo>
                      <a:pt x="8" y="92"/>
                    </a:lnTo>
                    <a:lnTo>
                      <a:pt x="8" y="93"/>
                    </a:lnTo>
                    <a:lnTo>
                      <a:pt x="8" y="94"/>
                    </a:lnTo>
                    <a:lnTo>
                      <a:pt x="8" y="96"/>
                    </a:lnTo>
                    <a:lnTo>
                      <a:pt x="8" y="97"/>
                    </a:lnTo>
                    <a:lnTo>
                      <a:pt x="8" y="98"/>
                    </a:lnTo>
                    <a:lnTo>
                      <a:pt x="8" y="99"/>
                    </a:lnTo>
                    <a:lnTo>
                      <a:pt x="8" y="100"/>
                    </a:lnTo>
                    <a:lnTo>
                      <a:pt x="8" y="102"/>
                    </a:lnTo>
                    <a:lnTo>
                      <a:pt x="8" y="103"/>
                    </a:lnTo>
                    <a:lnTo>
                      <a:pt x="8" y="104"/>
                    </a:lnTo>
                    <a:lnTo>
                      <a:pt x="8" y="105"/>
                    </a:lnTo>
                    <a:lnTo>
                      <a:pt x="8" y="106"/>
                    </a:lnTo>
                    <a:lnTo>
                      <a:pt x="9" y="108"/>
                    </a:lnTo>
                    <a:lnTo>
                      <a:pt x="9" y="109"/>
                    </a:lnTo>
                    <a:lnTo>
                      <a:pt x="9" y="110"/>
                    </a:lnTo>
                    <a:lnTo>
                      <a:pt x="9" y="111"/>
                    </a:lnTo>
                    <a:lnTo>
                      <a:pt x="9" y="112"/>
                    </a:lnTo>
                    <a:lnTo>
                      <a:pt x="9" y="114"/>
                    </a:lnTo>
                    <a:lnTo>
                      <a:pt x="9" y="115"/>
                    </a:lnTo>
                    <a:lnTo>
                      <a:pt x="9" y="116"/>
                    </a:lnTo>
                    <a:lnTo>
                      <a:pt x="9" y="117"/>
                    </a:lnTo>
                    <a:lnTo>
                      <a:pt x="9" y="118"/>
                    </a:lnTo>
                    <a:lnTo>
                      <a:pt x="9" y="120"/>
                    </a:lnTo>
                    <a:lnTo>
                      <a:pt x="9" y="121"/>
                    </a:lnTo>
                    <a:lnTo>
                      <a:pt x="9" y="122"/>
                    </a:lnTo>
                    <a:lnTo>
                      <a:pt x="9" y="123"/>
                    </a:lnTo>
                    <a:lnTo>
                      <a:pt x="9" y="124"/>
                    </a:lnTo>
                    <a:lnTo>
                      <a:pt x="9" y="126"/>
                    </a:lnTo>
                    <a:lnTo>
                      <a:pt x="9" y="127"/>
                    </a:lnTo>
                    <a:lnTo>
                      <a:pt x="9" y="128"/>
                    </a:lnTo>
                    <a:lnTo>
                      <a:pt x="9" y="129"/>
                    </a:lnTo>
                    <a:lnTo>
                      <a:pt x="9" y="130"/>
                    </a:lnTo>
                    <a:lnTo>
                      <a:pt x="9" y="132"/>
                    </a:lnTo>
                    <a:lnTo>
                      <a:pt x="9" y="133"/>
                    </a:lnTo>
                    <a:lnTo>
                      <a:pt x="9" y="134"/>
                    </a:lnTo>
                    <a:lnTo>
                      <a:pt x="9" y="135"/>
                    </a:lnTo>
                    <a:lnTo>
                      <a:pt x="9" y="136"/>
                    </a:lnTo>
                    <a:lnTo>
                      <a:pt x="9" y="138"/>
                    </a:lnTo>
                    <a:lnTo>
                      <a:pt x="9" y="139"/>
                    </a:lnTo>
                    <a:lnTo>
                      <a:pt x="9" y="140"/>
                    </a:lnTo>
                    <a:lnTo>
                      <a:pt x="9" y="141"/>
                    </a:lnTo>
                    <a:lnTo>
                      <a:pt x="9" y="142"/>
                    </a:lnTo>
                    <a:lnTo>
                      <a:pt x="9" y="144"/>
                    </a:lnTo>
                    <a:lnTo>
                      <a:pt x="9" y="145"/>
                    </a:lnTo>
                    <a:lnTo>
                      <a:pt x="9" y="146"/>
                    </a:lnTo>
                    <a:lnTo>
                      <a:pt x="9" y="147"/>
                    </a:lnTo>
                    <a:lnTo>
                      <a:pt x="9" y="148"/>
                    </a:lnTo>
                    <a:lnTo>
                      <a:pt x="9" y="150"/>
                    </a:lnTo>
                    <a:lnTo>
                      <a:pt x="9" y="151"/>
                    </a:lnTo>
                    <a:lnTo>
                      <a:pt x="9" y="152"/>
                    </a:lnTo>
                    <a:lnTo>
                      <a:pt x="9" y="153"/>
                    </a:lnTo>
                    <a:lnTo>
                      <a:pt x="9" y="154"/>
                    </a:lnTo>
                    <a:lnTo>
                      <a:pt x="9" y="156"/>
                    </a:lnTo>
                    <a:lnTo>
                      <a:pt x="9" y="157"/>
                    </a:lnTo>
                    <a:lnTo>
                      <a:pt x="9" y="158"/>
                    </a:lnTo>
                    <a:lnTo>
                      <a:pt x="9" y="159"/>
                    </a:lnTo>
                    <a:lnTo>
                      <a:pt x="9" y="160"/>
                    </a:lnTo>
                    <a:lnTo>
                      <a:pt x="9" y="162"/>
                    </a:lnTo>
                    <a:lnTo>
                      <a:pt x="9" y="163"/>
                    </a:lnTo>
                    <a:lnTo>
                      <a:pt x="9" y="164"/>
                    </a:lnTo>
                    <a:lnTo>
                      <a:pt x="9" y="165"/>
                    </a:lnTo>
                    <a:lnTo>
                      <a:pt x="9" y="166"/>
                    </a:lnTo>
                    <a:lnTo>
                      <a:pt x="9" y="168"/>
                    </a:lnTo>
                    <a:lnTo>
                      <a:pt x="9" y="169"/>
                    </a:lnTo>
                    <a:lnTo>
                      <a:pt x="9" y="170"/>
                    </a:lnTo>
                    <a:lnTo>
                      <a:pt x="9" y="171"/>
                    </a:lnTo>
                    <a:lnTo>
                      <a:pt x="9" y="172"/>
                    </a:lnTo>
                    <a:lnTo>
                      <a:pt x="9" y="174"/>
                    </a:lnTo>
                    <a:lnTo>
                      <a:pt x="9" y="175"/>
                    </a:lnTo>
                    <a:lnTo>
                      <a:pt x="9" y="176"/>
                    </a:lnTo>
                    <a:lnTo>
                      <a:pt x="9" y="177"/>
                    </a:lnTo>
                    <a:lnTo>
                      <a:pt x="9" y="178"/>
                    </a:lnTo>
                    <a:lnTo>
                      <a:pt x="10" y="180"/>
                    </a:lnTo>
                    <a:lnTo>
                      <a:pt x="10" y="181"/>
                    </a:lnTo>
                    <a:lnTo>
                      <a:pt x="10" y="182"/>
                    </a:lnTo>
                    <a:lnTo>
                      <a:pt x="10" y="183"/>
                    </a:lnTo>
                    <a:lnTo>
                      <a:pt x="10" y="184"/>
                    </a:lnTo>
                    <a:lnTo>
                      <a:pt x="10" y="186"/>
                    </a:lnTo>
                    <a:lnTo>
                      <a:pt x="10" y="187"/>
                    </a:lnTo>
                    <a:lnTo>
                      <a:pt x="10" y="188"/>
                    </a:lnTo>
                    <a:lnTo>
                      <a:pt x="10" y="189"/>
                    </a:lnTo>
                    <a:lnTo>
                      <a:pt x="10" y="190"/>
                    </a:lnTo>
                    <a:lnTo>
                      <a:pt x="10" y="192"/>
                    </a:lnTo>
                    <a:lnTo>
                      <a:pt x="10" y="193"/>
                    </a:lnTo>
                    <a:lnTo>
                      <a:pt x="10" y="194"/>
                    </a:lnTo>
                    <a:lnTo>
                      <a:pt x="10" y="195"/>
                    </a:lnTo>
                    <a:lnTo>
                      <a:pt x="10" y="196"/>
                    </a:lnTo>
                    <a:lnTo>
                      <a:pt x="10" y="198"/>
                    </a:lnTo>
                    <a:lnTo>
                      <a:pt x="10" y="199"/>
                    </a:lnTo>
                    <a:lnTo>
                      <a:pt x="10" y="200"/>
                    </a:lnTo>
                    <a:lnTo>
                      <a:pt x="10" y="201"/>
                    </a:lnTo>
                    <a:lnTo>
                      <a:pt x="10" y="202"/>
                    </a:lnTo>
                    <a:lnTo>
                      <a:pt x="10" y="204"/>
                    </a:lnTo>
                    <a:lnTo>
                      <a:pt x="10" y="205"/>
                    </a:lnTo>
                    <a:lnTo>
                      <a:pt x="10" y="206"/>
                    </a:lnTo>
                    <a:lnTo>
                      <a:pt x="10" y="207"/>
                    </a:lnTo>
                    <a:lnTo>
                      <a:pt x="10" y="208"/>
                    </a:lnTo>
                    <a:lnTo>
                      <a:pt x="10" y="210"/>
                    </a:lnTo>
                    <a:lnTo>
                      <a:pt x="10" y="211"/>
                    </a:lnTo>
                    <a:lnTo>
                      <a:pt x="10" y="212"/>
                    </a:lnTo>
                    <a:lnTo>
                      <a:pt x="10" y="213"/>
                    </a:lnTo>
                    <a:lnTo>
                      <a:pt x="10" y="214"/>
                    </a:lnTo>
                    <a:lnTo>
                      <a:pt x="10" y="216"/>
                    </a:lnTo>
                    <a:lnTo>
                      <a:pt x="10" y="217"/>
                    </a:lnTo>
                    <a:lnTo>
                      <a:pt x="10" y="218"/>
                    </a:lnTo>
                    <a:lnTo>
                      <a:pt x="10" y="219"/>
                    </a:lnTo>
                    <a:lnTo>
                      <a:pt x="10" y="220"/>
                    </a:lnTo>
                    <a:lnTo>
                      <a:pt x="10" y="222"/>
                    </a:lnTo>
                    <a:lnTo>
                      <a:pt x="10" y="223"/>
                    </a:lnTo>
                    <a:lnTo>
                      <a:pt x="10" y="224"/>
                    </a:lnTo>
                    <a:lnTo>
                      <a:pt x="10" y="225"/>
                    </a:lnTo>
                    <a:lnTo>
                      <a:pt x="10" y="226"/>
                    </a:lnTo>
                    <a:lnTo>
                      <a:pt x="10" y="228"/>
                    </a:lnTo>
                    <a:lnTo>
                      <a:pt x="10" y="229"/>
                    </a:lnTo>
                    <a:lnTo>
                      <a:pt x="10" y="230"/>
                    </a:lnTo>
                    <a:lnTo>
                      <a:pt x="10" y="231"/>
                    </a:lnTo>
                    <a:lnTo>
                      <a:pt x="10" y="232"/>
                    </a:lnTo>
                    <a:lnTo>
                      <a:pt x="10" y="234"/>
                    </a:lnTo>
                    <a:lnTo>
                      <a:pt x="10" y="235"/>
                    </a:lnTo>
                    <a:lnTo>
                      <a:pt x="10" y="236"/>
                    </a:lnTo>
                    <a:lnTo>
                      <a:pt x="10" y="237"/>
                    </a:lnTo>
                    <a:lnTo>
                      <a:pt x="10" y="238"/>
                    </a:lnTo>
                    <a:lnTo>
                      <a:pt x="10" y="240"/>
                    </a:lnTo>
                    <a:lnTo>
                      <a:pt x="10" y="241"/>
                    </a:lnTo>
                    <a:lnTo>
                      <a:pt x="10" y="242"/>
                    </a:lnTo>
                    <a:lnTo>
                      <a:pt x="10" y="243"/>
                    </a:lnTo>
                    <a:lnTo>
                      <a:pt x="10" y="244"/>
                    </a:lnTo>
                    <a:lnTo>
                      <a:pt x="10" y="246"/>
                    </a:lnTo>
                    <a:lnTo>
                      <a:pt x="10" y="247"/>
                    </a:lnTo>
                    <a:lnTo>
                      <a:pt x="10" y="248"/>
                    </a:lnTo>
                    <a:lnTo>
                      <a:pt x="10" y="249"/>
                    </a:lnTo>
                    <a:lnTo>
                      <a:pt x="10" y="250"/>
                    </a:lnTo>
                    <a:lnTo>
                      <a:pt x="10" y="252"/>
                    </a:lnTo>
                    <a:lnTo>
                      <a:pt x="10" y="253"/>
                    </a:lnTo>
                    <a:lnTo>
                      <a:pt x="10" y="254"/>
                    </a:lnTo>
                    <a:lnTo>
                      <a:pt x="10" y="255"/>
                    </a:lnTo>
                    <a:lnTo>
                      <a:pt x="10" y="256"/>
                    </a:lnTo>
                    <a:lnTo>
                      <a:pt x="10" y="258"/>
                    </a:lnTo>
                    <a:lnTo>
                      <a:pt x="10" y="259"/>
                    </a:lnTo>
                    <a:lnTo>
                      <a:pt x="10" y="260"/>
                    </a:lnTo>
                    <a:lnTo>
                      <a:pt x="12" y="261"/>
                    </a:lnTo>
                    <a:lnTo>
                      <a:pt x="12" y="262"/>
                    </a:lnTo>
                    <a:lnTo>
                      <a:pt x="12" y="264"/>
                    </a:lnTo>
                    <a:lnTo>
                      <a:pt x="12" y="265"/>
                    </a:lnTo>
                    <a:lnTo>
                      <a:pt x="12" y="266"/>
                    </a:lnTo>
                    <a:lnTo>
                      <a:pt x="12" y="267"/>
                    </a:lnTo>
                    <a:lnTo>
                      <a:pt x="12" y="268"/>
                    </a:lnTo>
                    <a:lnTo>
                      <a:pt x="12" y="270"/>
                    </a:lnTo>
                    <a:lnTo>
                      <a:pt x="12" y="271"/>
                    </a:lnTo>
                    <a:lnTo>
                      <a:pt x="12" y="272"/>
                    </a:lnTo>
                    <a:lnTo>
                      <a:pt x="12" y="273"/>
                    </a:lnTo>
                    <a:lnTo>
                      <a:pt x="12" y="274"/>
                    </a:lnTo>
                    <a:lnTo>
                      <a:pt x="12" y="276"/>
                    </a:lnTo>
                    <a:lnTo>
                      <a:pt x="12" y="277"/>
                    </a:lnTo>
                    <a:lnTo>
                      <a:pt x="12" y="278"/>
                    </a:lnTo>
                    <a:lnTo>
                      <a:pt x="12" y="279"/>
                    </a:lnTo>
                    <a:lnTo>
                      <a:pt x="12" y="280"/>
                    </a:lnTo>
                    <a:lnTo>
                      <a:pt x="12" y="282"/>
                    </a:lnTo>
                    <a:lnTo>
                      <a:pt x="12" y="283"/>
                    </a:lnTo>
                    <a:lnTo>
                      <a:pt x="12" y="284"/>
                    </a:lnTo>
                    <a:lnTo>
                      <a:pt x="12" y="285"/>
                    </a:lnTo>
                    <a:lnTo>
                      <a:pt x="12" y="286"/>
                    </a:lnTo>
                    <a:lnTo>
                      <a:pt x="12" y="288"/>
                    </a:lnTo>
                    <a:lnTo>
                      <a:pt x="12" y="289"/>
                    </a:lnTo>
                    <a:lnTo>
                      <a:pt x="12" y="290"/>
                    </a:lnTo>
                    <a:lnTo>
                      <a:pt x="12" y="291"/>
                    </a:lnTo>
                    <a:lnTo>
                      <a:pt x="12" y="294"/>
                    </a:lnTo>
                    <a:lnTo>
                      <a:pt x="12" y="295"/>
                    </a:lnTo>
                    <a:lnTo>
                      <a:pt x="12" y="296"/>
                    </a:lnTo>
                    <a:lnTo>
                      <a:pt x="12" y="297"/>
                    </a:lnTo>
                    <a:lnTo>
                      <a:pt x="12" y="298"/>
                    </a:lnTo>
                    <a:lnTo>
                      <a:pt x="12" y="300"/>
                    </a:lnTo>
                    <a:lnTo>
                      <a:pt x="12" y="301"/>
                    </a:lnTo>
                    <a:lnTo>
                      <a:pt x="12" y="302"/>
                    </a:lnTo>
                    <a:lnTo>
                      <a:pt x="12" y="303"/>
                    </a:lnTo>
                    <a:lnTo>
                      <a:pt x="12" y="304"/>
                    </a:lnTo>
                    <a:lnTo>
                      <a:pt x="12" y="306"/>
                    </a:lnTo>
                    <a:lnTo>
                      <a:pt x="12" y="307"/>
                    </a:lnTo>
                    <a:lnTo>
                      <a:pt x="12" y="308"/>
                    </a:lnTo>
                    <a:lnTo>
                      <a:pt x="12" y="309"/>
                    </a:lnTo>
                    <a:lnTo>
                      <a:pt x="12" y="310"/>
                    </a:lnTo>
                    <a:lnTo>
                      <a:pt x="12" y="312"/>
                    </a:lnTo>
                    <a:lnTo>
                      <a:pt x="12" y="313"/>
                    </a:lnTo>
                    <a:lnTo>
                      <a:pt x="12" y="314"/>
                    </a:lnTo>
                    <a:lnTo>
                      <a:pt x="12" y="315"/>
                    </a:lnTo>
                    <a:lnTo>
                      <a:pt x="12" y="316"/>
                    </a:lnTo>
                    <a:lnTo>
                      <a:pt x="12" y="318"/>
                    </a:lnTo>
                    <a:lnTo>
                      <a:pt x="12" y="319"/>
                    </a:lnTo>
                    <a:lnTo>
                      <a:pt x="12" y="320"/>
                    </a:lnTo>
                    <a:lnTo>
                      <a:pt x="12" y="321"/>
                    </a:lnTo>
                    <a:lnTo>
                      <a:pt x="12" y="322"/>
                    </a:lnTo>
                    <a:lnTo>
                      <a:pt x="12" y="324"/>
                    </a:lnTo>
                    <a:lnTo>
                      <a:pt x="12" y="326"/>
                    </a:lnTo>
                    <a:lnTo>
                      <a:pt x="12" y="327"/>
                    </a:lnTo>
                    <a:lnTo>
                      <a:pt x="12" y="328"/>
                    </a:lnTo>
                    <a:lnTo>
                      <a:pt x="12" y="330"/>
                    </a:lnTo>
                    <a:lnTo>
                      <a:pt x="12" y="331"/>
                    </a:lnTo>
                    <a:lnTo>
                      <a:pt x="12" y="332"/>
                    </a:lnTo>
                    <a:lnTo>
                      <a:pt x="12" y="333"/>
                    </a:lnTo>
                    <a:lnTo>
                      <a:pt x="12" y="334"/>
                    </a:lnTo>
                    <a:lnTo>
                      <a:pt x="12" y="336"/>
                    </a:lnTo>
                    <a:lnTo>
                      <a:pt x="12" y="337"/>
                    </a:lnTo>
                    <a:lnTo>
                      <a:pt x="12" y="338"/>
                    </a:lnTo>
                    <a:lnTo>
                      <a:pt x="12" y="339"/>
                    </a:lnTo>
                    <a:lnTo>
                      <a:pt x="12" y="340"/>
                    </a:lnTo>
                    <a:lnTo>
                      <a:pt x="12" y="342"/>
                    </a:lnTo>
                    <a:lnTo>
                      <a:pt x="12" y="343"/>
                    </a:lnTo>
                    <a:lnTo>
                      <a:pt x="12" y="344"/>
                    </a:lnTo>
                    <a:lnTo>
                      <a:pt x="12" y="345"/>
                    </a:lnTo>
                    <a:lnTo>
                      <a:pt x="12" y="346"/>
                    </a:lnTo>
                    <a:lnTo>
                      <a:pt x="12" y="349"/>
                    </a:lnTo>
                    <a:lnTo>
                      <a:pt x="12" y="350"/>
                    </a:lnTo>
                    <a:lnTo>
                      <a:pt x="13" y="351"/>
                    </a:lnTo>
                    <a:lnTo>
                      <a:pt x="13" y="352"/>
                    </a:lnTo>
                    <a:lnTo>
                      <a:pt x="13" y="354"/>
                    </a:lnTo>
                    <a:lnTo>
                      <a:pt x="13" y="355"/>
                    </a:lnTo>
                    <a:lnTo>
                      <a:pt x="13" y="356"/>
                    </a:lnTo>
                    <a:lnTo>
                      <a:pt x="13" y="357"/>
                    </a:lnTo>
                    <a:lnTo>
                      <a:pt x="13" y="358"/>
                    </a:lnTo>
                    <a:lnTo>
                      <a:pt x="13" y="360"/>
                    </a:lnTo>
                    <a:lnTo>
                      <a:pt x="13" y="361"/>
                    </a:lnTo>
                    <a:lnTo>
                      <a:pt x="13" y="362"/>
                    </a:lnTo>
                    <a:lnTo>
                      <a:pt x="13" y="363"/>
                    </a:lnTo>
                    <a:lnTo>
                      <a:pt x="13" y="364"/>
                    </a:lnTo>
                    <a:lnTo>
                      <a:pt x="13" y="366"/>
                    </a:lnTo>
                    <a:lnTo>
                      <a:pt x="13" y="367"/>
                    </a:lnTo>
                    <a:lnTo>
                      <a:pt x="13" y="368"/>
                    </a:lnTo>
                    <a:lnTo>
                      <a:pt x="13" y="370"/>
                    </a:lnTo>
                    <a:lnTo>
                      <a:pt x="13" y="372"/>
                    </a:lnTo>
                    <a:lnTo>
                      <a:pt x="13" y="373"/>
                    </a:lnTo>
                    <a:lnTo>
                      <a:pt x="13" y="374"/>
                    </a:lnTo>
                    <a:lnTo>
                      <a:pt x="13" y="375"/>
                    </a:lnTo>
                    <a:lnTo>
                      <a:pt x="13" y="376"/>
                    </a:lnTo>
                    <a:lnTo>
                      <a:pt x="13" y="378"/>
                    </a:lnTo>
                    <a:lnTo>
                      <a:pt x="13" y="379"/>
                    </a:lnTo>
                    <a:lnTo>
                      <a:pt x="13" y="380"/>
                    </a:lnTo>
                    <a:lnTo>
                      <a:pt x="13" y="381"/>
                    </a:lnTo>
                    <a:lnTo>
                      <a:pt x="13" y="382"/>
                    </a:lnTo>
                    <a:lnTo>
                      <a:pt x="13" y="384"/>
                    </a:lnTo>
                    <a:lnTo>
                      <a:pt x="13" y="385"/>
                    </a:lnTo>
                    <a:lnTo>
                      <a:pt x="13" y="386"/>
                    </a:lnTo>
                    <a:lnTo>
                      <a:pt x="13" y="387"/>
                    </a:lnTo>
                    <a:lnTo>
                      <a:pt x="13" y="390"/>
                    </a:lnTo>
                    <a:lnTo>
                      <a:pt x="13" y="391"/>
                    </a:lnTo>
                    <a:lnTo>
                      <a:pt x="13" y="392"/>
                    </a:lnTo>
                    <a:lnTo>
                      <a:pt x="13" y="393"/>
                    </a:lnTo>
                    <a:lnTo>
                      <a:pt x="13" y="394"/>
                    </a:lnTo>
                    <a:lnTo>
                      <a:pt x="13" y="396"/>
                    </a:lnTo>
                    <a:lnTo>
                      <a:pt x="13" y="397"/>
                    </a:lnTo>
                    <a:lnTo>
                      <a:pt x="13" y="398"/>
                    </a:lnTo>
                    <a:lnTo>
                      <a:pt x="13" y="399"/>
                    </a:lnTo>
                    <a:lnTo>
                      <a:pt x="13" y="400"/>
                    </a:lnTo>
                    <a:lnTo>
                      <a:pt x="13" y="402"/>
                    </a:lnTo>
                    <a:lnTo>
                      <a:pt x="13" y="403"/>
                    </a:lnTo>
                    <a:lnTo>
                      <a:pt x="13" y="404"/>
                    </a:lnTo>
                    <a:lnTo>
                      <a:pt x="13" y="405"/>
                    </a:lnTo>
                    <a:lnTo>
                      <a:pt x="13" y="408"/>
                    </a:lnTo>
                    <a:lnTo>
                      <a:pt x="13" y="409"/>
                    </a:lnTo>
                    <a:lnTo>
                      <a:pt x="13" y="410"/>
                    </a:lnTo>
                    <a:lnTo>
                      <a:pt x="13" y="411"/>
                    </a:lnTo>
                    <a:lnTo>
                      <a:pt x="13" y="412"/>
                    </a:lnTo>
                    <a:lnTo>
                      <a:pt x="13" y="414"/>
                    </a:lnTo>
                    <a:lnTo>
                      <a:pt x="13" y="415"/>
                    </a:lnTo>
                    <a:lnTo>
                      <a:pt x="13" y="416"/>
                    </a:lnTo>
                    <a:lnTo>
                      <a:pt x="13" y="417"/>
                    </a:lnTo>
                    <a:lnTo>
                      <a:pt x="13" y="418"/>
                    </a:lnTo>
                    <a:lnTo>
                      <a:pt x="13" y="420"/>
                    </a:lnTo>
                    <a:lnTo>
                      <a:pt x="13" y="421"/>
                    </a:lnTo>
                    <a:lnTo>
                      <a:pt x="13" y="422"/>
                    </a:lnTo>
                    <a:lnTo>
                      <a:pt x="13" y="423"/>
                    </a:lnTo>
                    <a:lnTo>
                      <a:pt x="13" y="426"/>
                    </a:lnTo>
                    <a:lnTo>
                      <a:pt x="13" y="427"/>
                    </a:lnTo>
                    <a:lnTo>
                      <a:pt x="13" y="428"/>
                    </a:lnTo>
                    <a:lnTo>
                      <a:pt x="13" y="429"/>
                    </a:lnTo>
                    <a:lnTo>
                      <a:pt x="13" y="430"/>
                    </a:lnTo>
                    <a:lnTo>
                      <a:pt x="13" y="432"/>
                    </a:lnTo>
                    <a:lnTo>
                      <a:pt x="13" y="433"/>
                    </a:lnTo>
                    <a:lnTo>
                      <a:pt x="13" y="434"/>
                    </a:lnTo>
                    <a:lnTo>
                      <a:pt x="13" y="435"/>
                    </a:lnTo>
                    <a:lnTo>
                      <a:pt x="13" y="436"/>
                    </a:lnTo>
                    <a:lnTo>
                      <a:pt x="13" y="438"/>
                    </a:lnTo>
                    <a:lnTo>
                      <a:pt x="13" y="439"/>
                    </a:lnTo>
                    <a:lnTo>
                      <a:pt x="13" y="440"/>
                    </a:lnTo>
                    <a:lnTo>
                      <a:pt x="13" y="442"/>
                    </a:lnTo>
                    <a:lnTo>
                      <a:pt x="14" y="444"/>
                    </a:lnTo>
                    <a:lnTo>
                      <a:pt x="14" y="445"/>
                    </a:lnTo>
                    <a:lnTo>
                      <a:pt x="14" y="446"/>
                    </a:lnTo>
                    <a:lnTo>
                      <a:pt x="14" y="447"/>
                    </a:lnTo>
                    <a:lnTo>
                      <a:pt x="14" y="448"/>
                    </a:lnTo>
                    <a:lnTo>
                      <a:pt x="14" y="450"/>
                    </a:lnTo>
                    <a:lnTo>
                      <a:pt x="14" y="451"/>
                    </a:lnTo>
                    <a:lnTo>
                      <a:pt x="14" y="452"/>
                    </a:lnTo>
                    <a:lnTo>
                      <a:pt x="14" y="453"/>
                    </a:lnTo>
                    <a:lnTo>
                      <a:pt x="14" y="454"/>
                    </a:lnTo>
                    <a:lnTo>
                      <a:pt x="14" y="456"/>
                    </a:lnTo>
                    <a:lnTo>
                      <a:pt x="14" y="457"/>
                    </a:lnTo>
                    <a:lnTo>
                      <a:pt x="14" y="458"/>
                    </a:lnTo>
                    <a:lnTo>
                      <a:pt x="14" y="460"/>
                    </a:lnTo>
                    <a:lnTo>
                      <a:pt x="14" y="462"/>
                    </a:lnTo>
                    <a:lnTo>
                      <a:pt x="14" y="463"/>
                    </a:lnTo>
                    <a:lnTo>
                      <a:pt x="14" y="464"/>
                    </a:lnTo>
                    <a:lnTo>
                      <a:pt x="14" y="465"/>
                    </a:lnTo>
                    <a:lnTo>
                      <a:pt x="14" y="466"/>
                    </a:lnTo>
                    <a:lnTo>
                      <a:pt x="14" y="468"/>
                    </a:lnTo>
                    <a:lnTo>
                      <a:pt x="14" y="469"/>
                    </a:lnTo>
                    <a:lnTo>
                      <a:pt x="14" y="470"/>
                    </a:lnTo>
                    <a:lnTo>
                      <a:pt x="14" y="471"/>
                    </a:lnTo>
                    <a:lnTo>
                      <a:pt x="14" y="472"/>
                    </a:lnTo>
                    <a:lnTo>
                      <a:pt x="14" y="474"/>
                    </a:lnTo>
                    <a:lnTo>
                      <a:pt x="14" y="475"/>
                    </a:lnTo>
                    <a:lnTo>
                      <a:pt x="14" y="476"/>
                    </a:lnTo>
                    <a:lnTo>
                      <a:pt x="14" y="478"/>
                    </a:lnTo>
                    <a:lnTo>
                      <a:pt x="14" y="480"/>
                    </a:lnTo>
                    <a:lnTo>
                      <a:pt x="14" y="481"/>
                    </a:lnTo>
                    <a:lnTo>
                      <a:pt x="14" y="482"/>
                    </a:lnTo>
                    <a:lnTo>
                      <a:pt x="14" y="483"/>
                    </a:lnTo>
                    <a:lnTo>
                      <a:pt x="14" y="484"/>
                    </a:lnTo>
                    <a:lnTo>
                      <a:pt x="14" y="486"/>
                    </a:lnTo>
                    <a:lnTo>
                      <a:pt x="14" y="487"/>
                    </a:lnTo>
                    <a:lnTo>
                      <a:pt x="14" y="488"/>
                    </a:lnTo>
                    <a:lnTo>
                      <a:pt x="14" y="489"/>
                    </a:lnTo>
                    <a:lnTo>
                      <a:pt x="14" y="490"/>
                    </a:lnTo>
                    <a:lnTo>
                      <a:pt x="14" y="492"/>
                    </a:lnTo>
                    <a:lnTo>
                      <a:pt x="14" y="493"/>
                    </a:lnTo>
                    <a:lnTo>
                      <a:pt x="14" y="494"/>
                    </a:lnTo>
                    <a:lnTo>
                      <a:pt x="14" y="495"/>
                    </a:lnTo>
                    <a:lnTo>
                      <a:pt x="14" y="498"/>
                    </a:lnTo>
                    <a:lnTo>
                      <a:pt x="14" y="499"/>
                    </a:lnTo>
                    <a:lnTo>
                      <a:pt x="14" y="500"/>
                    </a:lnTo>
                    <a:lnTo>
                      <a:pt x="14" y="501"/>
                    </a:lnTo>
                    <a:lnTo>
                      <a:pt x="14" y="502"/>
                    </a:lnTo>
                    <a:lnTo>
                      <a:pt x="14" y="504"/>
                    </a:lnTo>
                    <a:lnTo>
                      <a:pt x="14" y="505"/>
                    </a:lnTo>
                    <a:lnTo>
                      <a:pt x="14" y="506"/>
                    </a:lnTo>
                    <a:lnTo>
                      <a:pt x="14" y="507"/>
                    </a:lnTo>
                    <a:lnTo>
                      <a:pt x="14" y="508"/>
                    </a:lnTo>
                    <a:lnTo>
                      <a:pt x="14" y="510"/>
                    </a:lnTo>
                    <a:lnTo>
                      <a:pt x="14" y="511"/>
                    </a:lnTo>
                    <a:lnTo>
                      <a:pt x="14" y="512"/>
                    </a:lnTo>
                    <a:lnTo>
                      <a:pt x="14" y="513"/>
                    </a:lnTo>
                    <a:lnTo>
                      <a:pt x="14" y="514"/>
                    </a:lnTo>
                    <a:lnTo>
                      <a:pt x="14" y="516"/>
                    </a:lnTo>
                    <a:lnTo>
                      <a:pt x="14" y="518"/>
                    </a:lnTo>
                    <a:lnTo>
                      <a:pt x="14" y="519"/>
                    </a:lnTo>
                    <a:lnTo>
                      <a:pt x="14" y="520"/>
                    </a:lnTo>
                    <a:lnTo>
                      <a:pt x="14" y="522"/>
                    </a:lnTo>
                    <a:lnTo>
                      <a:pt x="14" y="523"/>
                    </a:lnTo>
                    <a:lnTo>
                      <a:pt x="14" y="524"/>
                    </a:lnTo>
                    <a:lnTo>
                      <a:pt x="14" y="525"/>
                    </a:lnTo>
                    <a:lnTo>
                      <a:pt x="14" y="526"/>
                    </a:lnTo>
                    <a:lnTo>
                      <a:pt x="14" y="528"/>
                    </a:lnTo>
                    <a:lnTo>
                      <a:pt x="14" y="529"/>
                    </a:lnTo>
                    <a:lnTo>
                      <a:pt x="14" y="530"/>
                    </a:lnTo>
                    <a:lnTo>
                      <a:pt x="14" y="531"/>
                    </a:lnTo>
                    <a:lnTo>
                      <a:pt x="14" y="532"/>
                    </a:lnTo>
                    <a:lnTo>
                      <a:pt x="14" y="534"/>
                    </a:lnTo>
                    <a:lnTo>
                      <a:pt x="15" y="535"/>
                    </a:lnTo>
                    <a:lnTo>
                      <a:pt x="15" y="536"/>
                    </a:lnTo>
                    <a:lnTo>
                      <a:pt x="15" y="537"/>
                    </a:lnTo>
                    <a:lnTo>
                      <a:pt x="15" y="538"/>
                    </a:lnTo>
                    <a:lnTo>
                      <a:pt x="15" y="541"/>
                    </a:lnTo>
                    <a:lnTo>
                      <a:pt x="15" y="542"/>
                    </a:lnTo>
                    <a:lnTo>
                      <a:pt x="15" y="543"/>
                    </a:lnTo>
                    <a:lnTo>
                      <a:pt x="15" y="544"/>
                    </a:lnTo>
                    <a:lnTo>
                      <a:pt x="15" y="546"/>
                    </a:lnTo>
                    <a:lnTo>
                      <a:pt x="15" y="547"/>
                    </a:lnTo>
                    <a:lnTo>
                      <a:pt x="15" y="548"/>
                    </a:lnTo>
                    <a:lnTo>
                      <a:pt x="15" y="549"/>
                    </a:lnTo>
                    <a:lnTo>
                      <a:pt x="15" y="550"/>
                    </a:lnTo>
                    <a:lnTo>
                      <a:pt x="15" y="552"/>
                    </a:lnTo>
                    <a:lnTo>
                      <a:pt x="15" y="553"/>
                    </a:lnTo>
                    <a:lnTo>
                      <a:pt x="15" y="554"/>
                    </a:lnTo>
                    <a:lnTo>
                      <a:pt x="15" y="555"/>
                    </a:lnTo>
                    <a:lnTo>
                      <a:pt x="15" y="556"/>
                    </a:lnTo>
                    <a:lnTo>
                      <a:pt x="15" y="558"/>
                    </a:lnTo>
                    <a:lnTo>
                      <a:pt x="15" y="559"/>
                    </a:lnTo>
                    <a:lnTo>
                      <a:pt x="15" y="560"/>
                    </a:lnTo>
                    <a:lnTo>
                      <a:pt x="15" y="561"/>
                    </a:lnTo>
                    <a:lnTo>
                      <a:pt x="15" y="562"/>
                    </a:lnTo>
                    <a:lnTo>
                      <a:pt x="15" y="564"/>
                    </a:lnTo>
                    <a:lnTo>
                      <a:pt x="15" y="565"/>
                    </a:lnTo>
                    <a:lnTo>
                      <a:pt x="15" y="567"/>
                    </a:lnTo>
                    <a:lnTo>
                      <a:pt x="15" y="568"/>
                    </a:lnTo>
                    <a:lnTo>
                      <a:pt x="15" y="570"/>
                    </a:lnTo>
                    <a:lnTo>
                      <a:pt x="15" y="571"/>
                    </a:lnTo>
                    <a:lnTo>
                      <a:pt x="15" y="572"/>
                    </a:lnTo>
                    <a:lnTo>
                      <a:pt x="15" y="573"/>
                    </a:lnTo>
                    <a:lnTo>
                      <a:pt x="15" y="574"/>
                    </a:lnTo>
                    <a:lnTo>
                      <a:pt x="15" y="576"/>
                    </a:lnTo>
                    <a:lnTo>
                      <a:pt x="15" y="577"/>
                    </a:lnTo>
                    <a:lnTo>
                      <a:pt x="15" y="578"/>
                    </a:lnTo>
                    <a:lnTo>
                      <a:pt x="15" y="579"/>
                    </a:lnTo>
                    <a:lnTo>
                      <a:pt x="15" y="580"/>
                    </a:lnTo>
                    <a:lnTo>
                      <a:pt x="15" y="582"/>
                    </a:lnTo>
                    <a:lnTo>
                      <a:pt x="15" y="583"/>
                    </a:lnTo>
                    <a:lnTo>
                      <a:pt x="15" y="584"/>
                    </a:lnTo>
                    <a:lnTo>
                      <a:pt x="15" y="585"/>
                    </a:lnTo>
                    <a:lnTo>
                      <a:pt x="15" y="586"/>
                    </a:lnTo>
                    <a:lnTo>
                      <a:pt x="15" y="588"/>
                    </a:lnTo>
                    <a:lnTo>
                      <a:pt x="15" y="589"/>
                    </a:lnTo>
                    <a:lnTo>
                      <a:pt x="15" y="590"/>
                    </a:lnTo>
                    <a:lnTo>
                      <a:pt x="15" y="591"/>
                    </a:lnTo>
                    <a:lnTo>
                      <a:pt x="15" y="592"/>
                    </a:lnTo>
                    <a:lnTo>
                      <a:pt x="15" y="594"/>
                    </a:lnTo>
                    <a:lnTo>
                      <a:pt x="15" y="595"/>
                    </a:lnTo>
                    <a:lnTo>
                      <a:pt x="15" y="596"/>
                    </a:lnTo>
                    <a:lnTo>
                      <a:pt x="15" y="597"/>
                    </a:lnTo>
                    <a:lnTo>
                      <a:pt x="15" y="598"/>
                    </a:lnTo>
                    <a:lnTo>
                      <a:pt x="15" y="600"/>
                    </a:lnTo>
                    <a:lnTo>
                      <a:pt x="15" y="601"/>
                    </a:lnTo>
                    <a:lnTo>
                      <a:pt x="15" y="602"/>
                    </a:lnTo>
                    <a:lnTo>
                      <a:pt x="15" y="603"/>
                    </a:lnTo>
                    <a:lnTo>
                      <a:pt x="15" y="606"/>
                    </a:lnTo>
                    <a:lnTo>
                      <a:pt x="15" y="607"/>
                    </a:lnTo>
                    <a:lnTo>
                      <a:pt x="15" y="608"/>
                    </a:lnTo>
                    <a:lnTo>
                      <a:pt x="15" y="609"/>
                    </a:lnTo>
                    <a:lnTo>
                      <a:pt x="15" y="610"/>
                    </a:lnTo>
                    <a:lnTo>
                      <a:pt x="15" y="612"/>
                    </a:lnTo>
                    <a:lnTo>
                      <a:pt x="15" y="613"/>
                    </a:lnTo>
                    <a:lnTo>
                      <a:pt x="15" y="614"/>
                    </a:lnTo>
                    <a:lnTo>
                      <a:pt x="15" y="615"/>
                    </a:lnTo>
                    <a:lnTo>
                      <a:pt x="15" y="616"/>
                    </a:lnTo>
                    <a:lnTo>
                      <a:pt x="15" y="618"/>
                    </a:lnTo>
                    <a:lnTo>
                      <a:pt x="15" y="619"/>
                    </a:lnTo>
                    <a:lnTo>
                      <a:pt x="15" y="620"/>
                    </a:lnTo>
                    <a:lnTo>
                      <a:pt x="15" y="621"/>
                    </a:lnTo>
                    <a:lnTo>
                      <a:pt x="15" y="622"/>
                    </a:lnTo>
                    <a:lnTo>
                      <a:pt x="16" y="624"/>
                    </a:lnTo>
                    <a:lnTo>
                      <a:pt x="16" y="625"/>
                    </a:lnTo>
                    <a:lnTo>
                      <a:pt x="16" y="626"/>
                    </a:lnTo>
                    <a:lnTo>
                      <a:pt x="16" y="627"/>
                    </a:lnTo>
                    <a:lnTo>
                      <a:pt x="16" y="628"/>
                    </a:lnTo>
                    <a:lnTo>
                      <a:pt x="16" y="630"/>
                    </a:lnTo>
                    <a:lnTo>
                      <a:pt x="16" y="631"/>
                    </a:lnTo>
                    <a:lnTo>
                      <a:pt x="16" y="632"/>
                    </a:lnTo>
                    <a:lnTo>
                      <a:pt x="16" y="633"/>
                    </a:lnTo>
                    <a:lnTo>
                      <a:pt x="16" y="634"/>
                    </a:lnTo>
                    <a:lnTo>
                      <a:pt x="16" y="636"/>
                    </a:lnTo>
                    <a:lnTo>
                      <a:pt x="16" y="637"/>
                    </a:lnTo>
                    <a:lnTo>
                      <a:pt x="16" y="638"/>
                    </a:lnTo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5"/>
              </a:lnRef>
              <a:fillRef idx="0">
                <a:schemeClr val="accent5"/>
              </a:fillRef>
              <a:effectRef idx="1">
                <a:schemeClr val="accent5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en-US"/>
              </a:p>
            </p:txBody>
          </p:sp>
          <p:sp>
            <p:nvSpPr>
              <p:cNvPr id="99" name="Freeform 28"/>
              <p:cNvSpPr>
                <a:spLocks/>
              </p:cNvSpPr>
              <p:nvPr/>
            </p:nvSpPr>
            <p:spPr bwMode="auto">
              <a:xfrm>
                <a:off x="3206" y="1966"/>
                <a:ext cx="26" cy="823"/>
              </a:xfrm>
              <a:custGeom>
                <a:avLst/>
                <a:gdLst>
                  <a:gd name="T0" fmla="*/ 0 w 26"/>
                  <a:gd name="T1" fmla="*/ 12 h 823"/>
                  <a:gd name="T2" fmla="*/ 0 w 26"/>
                  <a:gd name="T3" fmla="*/ 25 h 823"/>
                  <a:gd name="T4" fmla="*/ 0 w 26"/>
                  <a:gd name="T5" fmla="*/ 38 h 823"/>
                  <a:gd name="T6" fmla="*/ 0 w 26"/>
                  <a:gd name="T7" fmla="*/ 52 h 823"/>
                  <a:gd name="T8" fmla="*/ 0 w 26"/>
                  <a:gd name="T9" fmla="*/ 65 h 823"/>
                  <a:gd name="T10" fmla="*/ 2 w 26"/>
                  <a:gd name="T11" fmla="*/ 78 h 823"/>
                  <a:gd name="T12" fmla="*/ 2 w 26"/>
                  <a:gd name="T13" fmla="*/ 91 h 823"/>
                  <a:gd name="T14" fmla="*/ 2 w 26"/>
                  <a:gd name="T15" fmla="*/ 104 h 823"/>
                  <a:gd name="T16" fmla="*/ 2 w 26"/>
                  <a:gd name="T17" fmla="*/ 117 h 823"/>
                  <a:gd name="T18" fmla="*/ 2 w 26"/>
                  <a:gd name="T19" fmla="*/ 131 h 823"/>
                  <a:gd name="T20" fmla="*/ 2 w 26"/>
                  <a:gd name="T21" fmla="*/ 144 h 823"/>
                  <a:gd name="T22" fmla="*/ 3 w 26"/>
                  <a:gd name="T23" fmla="*/ 157 h 823"/>
                  <a:gd name="T24" fmla="*/ 3 w 26"/>
                  <a:gd name="T25" fmla="*/ 170 h 823"/>
                  <a:gd name="T26" fmla="*/ 3 w 26"/>
                  <a:gd name="T27" fmla="*/ 183 h 823"/>
                  <a:gd name="T28" fmla="*/ 3 w 26"/>
                  <a:gd name="T29" fmla="*/ 197 h 823"/>
                  <a:gd name="T30" fmla="*/ 3 w 26"/>
                  <a:gd name="T31" fmla="*/ 210 h 823"/>
                  <a:gd name="T32" fmla="*/ 4 w 26"/>
                  <a:gd name="T33" fmla="*/ 223 h 823"/>
                  <a:gd name="T34" fmla="*/ 4 w 26"/>
                  <a:gd name="T35" fmla="*/ 236 h 823"/>
                  <a:gd name="T36" fmla="*/ 4 w 26"/>
                  <a:gd name="T37" fmla="*/ 249 h 823"/>
                  <a:gd name="T38" fmla="*/ 4 w 26"/>
                  <a:gd name="T39" fmla="*/ 263 h 823"/>
                  <a:gd name="T40" fmla="*/ 4 w 26"/>
                  <a:gd name="T41" fmla="*/ 276 h 823"/>
                  <a:gd name="T42" fmla="*/ 4 w 26"/>
                  <a:gd name="T43" fmla="*/ 289 h 823"/>
                  <a:gd name="T44" fmla="*/ 5 w 26"/>
                  <a:gd name="T45" fmla="*/ 302 h 823"/>
                  <a:gd name="T46" fmla="*/ 5 w 26"/>
                  <a:gd name="T47" fmla="*/ 315 h 823"/>
                  <a:gd name="T48" fmla="*/ 5 w 26"/>
                  <a:gd name="T49" fmla="*/ 329 h 823"/>
                  <a:gd name="T50" fmla="*/ 5 w 26"/>
                  <a:gd name="T51" fmla="*/ 342 h 823"/>
                  <a:gd name="T52" fmla="*/ 6 w 26"/>
                  <a:gd name="T53" fmla="*/ 355 h 823"/>
                  <a:gd name="T54" fmla="*/ 6 w 26"/>
                  <a:gd name="T55" fmla="*/ 368 h 823"/>
                  <a:gd name="T56" fmla="*/ 6 w 26"/>
                  <a:gd name="T57" fmla="*/ 381 h 823"/>
                  <a:gd name="T58" fmla="*/ 6 w 26"/>
                  <a:gd name="T59" fmla="*/ 395 h 823"/>
                  <a:gd name="T60" fmla="*/ 6 w 26"/>
                  <a:gd name="T61" fmla="*/ 408 h 823"/>
                  <a:gd name="T62" fmla="*/ 8 w 26"/>
                  <a:gd name="T63" fmla="*/ 420 h 823"/>
                  <a:gd name="T64" fmla="*/ 8 w 26"/>
                  <a:gd name="T65" fmla="*/ 433 h 823"/>
                  <a:gd name="T66" fmla="*/ 8 w 26"/>
                  <a:gd name="T67" fmla="*/ 446 h 823"/>
                  <a:gd name="T68" fmla="*/ 8 w 26"/>
                  <a:gd name="T69" fmla="*/ 459 h 823"/>
                  <a:gd name="T70" fmla="*/ 9 w 26"/>
                  <a:gd name="T71" fmla="*/ 471 h 823"/>
                  <a:gd name="T72" fmla="*/ 9 w 26"/>
                  <a:gd name="T73" fmla="*/ 485 h 823"/>
                  <a:gd name="T74" fmla="*/ 9 w 26"/>
                  <a:gd name="T75" fmla="*/ 498 h 823"/>
                  <a:gd name="T76" fmla="*/ 10 w 26"/>
                  <a:gd name="T77" fmla="*/ 511 h 823"/>
                  <a:gd name="T78" fmla="*/ 10 w 26"/>
                  <a:gd name="T79" fmla="*/ 524 h 823"/>
                  <a:gd name="T80" fmla="*/ 10 w 26"/>
                  <a:gd name="T81" fmla="*/ 537 h 823"/>
                  <a:gd name="T82" fmla="*/ 11 w 26"/>
                  <a:gd name="T83" fmla="*/ 549 h 823"/>
                  <a:gd name="T84" fmla="*/ 11 w 26"/>
                  <a:gd name="T85" fmla="*/ 563 h 823"/>
                  <a:gd name="T86" fmla="*/ 11 w 26"/>
                  <a:gd name="T87" fmla="*/ 576 h 823"/>
                  <a:gd name="T88" fmla="*/ 12 w 26"/>
                  <a:gd name="T89" fmla="*/ 589 h 823"/>
                  <a:gd name="T90" fmla="*/ 12 w 26"/>
                  <a:gd name="T91" fmla="*/ 602 h 823"/>
                  <a:gd name="T92" fmla="*/ 12 w 26"/>
                  <a:gd name="T93" fmla="*/ 615 h 823"/>
                  <a:gd name="T94" fmla="*/ 14 w 26"/>
                  <a:gd name="T95" fmla="*/ 627 h 823"/>
                  <a:gd name="T96" fmla="*/ 14 w 26"/>
                  <a:gd name="T97" fmla="*/ 641 h 823"/>
                  <a:gd name="T98" fmla="*/ 15 w 26"/>
                  <a:gd name="T99" fmla="*/ 653 h 823"/>
                  <a:gd name="T100" fmla="*/ 15 w 26"/>
                  <a:gd name="T101" fmla="*/ 666 h 823"/>
                  <a:gd name="T102" fmla="*/ 16 w 26"/>
                  <a:gd name="T103" fmla="*/ 678 h 823"/>
                  <a:gd name="T104" fmla="*/ 16 w 26"/>
                  <a:gd name="T105" fmla="*/ 691 h 823"/>
                  <a:gd name="T106" fmla="*/ 17 w 26"/>
                  <a:gd name="T107" fmla="*/ 703 h 823"/>
                  <a:gd name="T108" fmla="*/ 17 w 26"/>
                  <a:gd name="T109" fmla="*/ 716 h 823"/>
                  <a:gd name="T110" fmla="*/ 18 w 26"/>
                  <a:gd name="T111" fmla="*/ 728 h 823"/>
                  <a:gd name="T112" fmla="*/ 18 w 26"/>
                  <a:gd name="T113" fmla="*/ 741 h 823"/>
                  <a:gd name="T114" fmla="*/ 20 w 26"/>
                  <a:gd name="T115" fmla="*/ 753 h 823"/>
                  <a:gd name="T116" fmla="*/ 21 w 26"/>
                  <a:gd name="T117" fmla="*/ 765 h 823"/>
                  <a:gd name="T118" fmla="*/ 21 w 26"/>
                  <a:gd name="T119" fmla="*/ 779 h 823"/>
                  <a:gd name="T120" fmla="*/ 22 w 26"/>
                  <a:gd name="T121" fmla="*/ 791 h 823"/>
                  <a:gd name="T122" fmla="*/ 23 w 26"/>
                  <a:gd name="T123" fmla="*/ 803 h 823"/>
                  <a:gd name="T124" fmla="*/ 24 w 26"/>
                  <a:gd name="T125" fmla="*/ 816 h 823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60000 65536"/>
                  <a:gd name="T187" fmla="*/ 0 60000 65536"/>
                  <a:gd name="T188" fmla="*/ 0 60000 65536"/>
                  <a:gd name="T189" fmla="*/ 0 w 26"/>
                  <a:gd name="T190" fmla="*/ 0 h 823"/>
                  <a:gd name="T191" fmla="*/ 26 w 26"/>
                  <a:gd name="T192" fmla="*/ 823 h 823"/>
                </a:gdLst>
                <a:ahLst/>
                <a:cxnLst>
                  <a:cxn ang="T126">
                    <a:pos x="T0" y="T1"/>
                  </a:cxn>
                  <a:cxn ang="T127">
                    <a:pos x="T2" y="T3"/>
                  </a:cxn>
                  <a:cxn ang="T128">
                    <a:pos x="T4" y="T5"/>
                  </a:cxn>
                  <a:cxn ang="T129">
                    <a:pos x="T6" y="T7"/>
                  </a:cxn>
                  <a:cxn ang="T130">
                    <a:pos x="T8" y="T9"/>
                  </a:cxn>
                  <a:cxn ang="T131">
                    <a:pos x="T10" y="T11"/>
                  </a:cxn>
                  <a:cxn ang="T132">
                    <a:pos x="T12" y="T13"/>
                  </a:cxn>
                  <a:cxn ang="T133">
                    <a:pos x="T14" y="T15"/>
                  </a:cxn>
                  <a:cxn ang="T134">
                    <a:pos x="T16" y="T17"/>
                  </a:cxn>
                  <a:cxn ang="T135">
                    <a:pos x="T18" y="T19"/>
                  </a:cxn>
                  <a:cxn ang="T136">
                    <a:pos x="T20" y="T21"/>
                  </a:cxn>
                  <a:cxn ang="T137">
                    <a:pos x="T22" y="T23"/>
                  </a:cxn>
                  <a:cxn ang="T138">
                    <a:pos x="T24" y="T25"/>
                  </a:cxn>
                  <a:cxn ang="T139">
                    <a:pos x="T26" y="T27"/>
                  </a:cxn>
                  <a:cxn ang="T140">
                    <a:pos x="T28" y="T29"/>
                  </a:cxn>
                  <a:cxn ang="T141">
                    <a:pos x="T30" y="T31"/>
                  </a:cxn>
                  <a:cxn ang="T142">
                    <a:pos x="T32" y="T33"/>
                  </a:cxn>
                  <a:cxn ang="T143">
                    <a:pos x="T34" y="T35"/>
                  </a:cxn>
                  <a:cxn ang="T144">
                    <a:pos x="T36" y="T37"/>
                  </a:cxn>
                  <a:cxn ang="T145">
                    <a:pos x="T38" y="T39"/>
                  </a:cxn>
                  <a:cxn ang="T146">
                    <a:pos x="T40" y="T41"/>
                  </a:cxn>
                  <a:cxn ang="T147">
                    <a:pos x="T42" y="T43"/>
                  </a:cxn>
                  <a:cxn ang="T148">
                    <a:pos x="T44" y="T45"/>
                  </a:cxn>
                  <a:cxn ang="T149">
                    <a:pos x="T46" y="T47"/>
                  </a:cxn>
                  <a:cxn ang="T150">
                    <a:pos x="T48" y="T49"/>
                  </a:cxn>
                  <a:cxn ang="T151">
                    <a:pos x="T50" y="T51"/>
                  </a:cxn>
                  <a:cxn ang="T152">
                    <a:pos x="T52" y="T53"/>
                  </a:cxn>
                  <a:cxn ang="T153">
                    <a:pos x="T54" y="T55"/>
                  </a:cxn>
                  <a:cxn ang="T154">
                    <a:pos x="T56" y="T57"/>
                  </a:cxn>
                  <a:cxn ang="T155">
                    <a:pos x="T58" y="T59"/>
                  </a:cxn>
                  <a:cxn ang="T156">
                    <a:pos x="T60" y="T61"/>
                  </a:cxn>
                  <a:cxn ang="T157">
                    <a:pos x="T62" y="T63"/>
                  </a:cxn>
                  <a:cxn ang="T158">
                    <a:pos x="T64" y="T65"/>
                  </a:cxn>
                  <a:cxn ang="T159">
                    <a:pos x="T66" y="T67"/>
                  </a:cxn>
                  <a:cxn ang="T160">
                    <a:pos x="T68" y="T69"/>
                  </a:cxn>
                  <a:cxn ang="T161">
                    <a:pos x="T70" y="T71"/>
                  </a:cxn>
                  <a:cxn ang="T162">
                    <a:pos x="T72" y="T73"/>
                  </a:cxn>
                  <a:cxn ang="T163">
                    <a:pos x="T74" y="T75"/>
                  </a:cxn>
                  <a:cxn ang="T164">
                    <a:pos x="T76" y="T77"/>
                  </a:cxn>
                  <a:cxn ang="T165">
                    <a:pos x="T78" y="T79"/>
                  </a:cxn>
                  <a:cxn ang="T166">
                    <a:pos x="T80" y="T81"/>
                  </a:cxn>
                  <a:cxn ang="T167">
                    <a:pos x="T82" y="T83"/>
                  </a:cxn>
                  <a:cxn ang="T168">
                    <a:pos x="T84" y="T85"/>
                  </a:cxn>
                  <a:cxn ang="T169">
                    <a:pos x="T86" y="T87"/>
                  </a:cxn>
                  <a:cxn ang="T170">
                    <a:pos x="T88" y="T89"/>
                  </a:cxn>
                  <a:cxn ang="T171">
                    <a:pos x="T90" y="T91"/>
                  </a:cxn>
                  <a:cxn ang="T172">
                    <a:pos x="T92" y="T93"/>
                  </a:cxn>
                  <a:cxn ang="T173">
                    <a:pos x="T94" y="T95"/>
                  </a:cxn>
                  <a:cxn ang="T174">
                    <a:pos x="T96" y="T97"/>
                  </a:cxn>
                  <a:cxn ang="T175">
                    <a:pos x="T98" y="T99"/>
                  </a:cxn>
                  <a:cxn ang="T176">
                    <a:pos x="T100" y="T101"/>
                  </a:cxn>
                  <a:cxn ang="T177">
                    <a:pos x="T102" y="T103"/>
                  </a:cxn>
                  <a:cxn ang="T178">
                    <a:pos x="T104" y="T105"/>
                  </a:cxn>
                  <a:cxn ang="T179">
                    <a:pos x="T106" y="T107"/>
                  </a:cxn>
                  <a:cxn ang="T180">
                    <a:pos x="T108" y="T109"/>
                  </a:cxn>
                  <a:cxn ang="T181">
                    <a:pos x="T110" y="T111"/>
                  </a:cxn>
                  <a:cxn ang="T182">
                    <a:pos x="T112" y="T113"/>
                  </a:cxn>
                  <a:cxn ang="T183">
                    <a:pos x="T114" y="T115"/>
                  </a:cxn>
                  <a:cxn ang="T184">
                    <a:pos x="T116" y="T117"/>
                  </a:cxn>
                  <a:cxn ang="T185">
                    <a:pos x="T118" y="T119"/>
                  </a:cxn>
                  <a:cxn ang="T186">
                    <a:pos x="T120" y="T121"/>
                  </a:cxn>
                  <a:cxn ang="T187">
                    <a:pos x="T122" y="T123"/>
                  </a:cxn>
                  <a:cxn ang="T188">
                    <a:pos x="T124" y="T125"/>
                  </a:cxn>
                </a:cxnLst>
                <a:rect l="T189" t="T190" r="T191" b="T192"/>
                <a:pathLst>
                  <a:path w="26" h="823">
                    <a:moveTo>
                      <a:pt x="0" y="0"/>
                    </a:moveTo>
                    <a:lnTo>
                      <a:pt x="0" y="1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0" y="6"/>
                    </a:lnTo>
                    <a:lnTo>
                      <a:pt x="0" y="7"/>
                    </a:lnTo>
                    <a:lnTo>
                      <a:pt x="0" y="8"/>
                    </a:lnTo>
                    <a:lnTo>
                      <a:pt x="0" y="10"/>
                    </a:lnTo>
                    <a:lnTo>
                      <a:pt x="0" y="11"/>
                    </a:lnTo>
                    <a:lnTo>
                      <a:pt x="0" y="12"/>
                    </a:lnTo>
                    <a:lnTo>
                      <a:pt x="0" y="13"/>
                    </a:lnTo>
                    <a:lnTo>
                      <a:pt x="0" y="14"/>
                    </a:lnTo>
                    <a:lnTo>
                      <a:pt x="0" y="16"/>
                    </a:lnTo>
                    <a:lnTo>
                      <a:pt x="0" y="17"/>
                    </a:lnTo>
                    <a:lnTo>
                      <a:pt x="0" y="18"/>
                    </a:lnTo>
                    <a:lnTo>
                      <a:pt x="0" y="19"/>
                    </a:lnTo>
                    <a:lnTo>
                      <a:pt x="0" y="20"/>
                    </a:lnTo>
                    <a:lnTo>
                      <a:pt x="0" y="22"/>
                    </a:lnTo>
                    <a:lnTo>
                      <a:pt x="0" y="23"/>
                    </a:lnTo>
                    <a:lnTo>
                      <a:pt x="0" y="24"/>
                    </a:lnTo>
                    <a:lnTo>
                      <a:pt x="0" y="25"/>
                    </a:lnTo>
                    <a:lnTo>
                      <a:pt x="0" y="26"/>
                    </a:lnTo>
                    <a:lnTo>
                      <a:pt x="0" y="28"/>
                    </a:lnTo>
                    <a:lnTo>
                      <a:pt x="0" y="29"/>
                    </a:lnTo>
                    <a:lnTo>
                      <a:pt x="0" y="30"/>
                    </a:lnTo>
                    <a:lnTo>
                      <a:pt x="0" y="31"/>
                    </a:lnTo>
                    <a:lnTo>
                      <a:pt x="0" y="32"/>
                    </a:lnTo>
                    <a:lnTo>
                      <a:pt x="0" y="34"/>
                    </a:lnTo>
                    <a:lnTo>
                      <a:pt x="0" y="35"/>
                    </a:lnTo>
                    <a:lnTo>
                      <a:pt x="0" y="36"/>
                    </a:lnTo>
                    <a:lnTo>
                      <a:pt x="0" y="37"/>
                    </a:lnTo>
                    <a:lnTo>
                      <a:pt x="0" y="38"/>
                    </a:lnTo>
                    <a:lnTo>
                      <a:pt x="0" y="40"/>
                    </a:lnTo>
                    <a:lnTo>
                      <a:pt x="0" y="41"/>
                    </a:lnTo>
                    <a:lnTo>
                      <a:pt x="0" y="42"/>
                    </a:lnTo>
                    <a:lnTo>
                      <a:pt x="0" y="43"/>
                    </a:lnTo>
                    <a:lnTo>
                      <a:pt x="0" y="44"/>
                    </a:lnTo>
                    <a:lnTo>
                      <a:pt x="0" y="46"/>
                    </a:lnTo>
                    <a:lnTo>
                      <a:pt x="0" y="47"/>
                    </a:lnTo>
                    <a:lnTo>
                      <a:pt x="0" y="48"/>
                    </a:lnTo>
                    <a:lnTo>
                      <a:pt x="0" y="49"/>
                    </a:lnTo>
                    <a:lnTo>
                      <a:pt x="0" y="50"/>
                    </a:lnTo>
                    <a:lnTo>
                      <a:pt x="0" y="52"/>
                    </a:lnTo>
                    <a:lnTo>
                      <a:pt x="0" y="53"/>
                    </a:lnTo>
                    <a:lnTo>
                      <a:pt x="0" y="54"/>
                    </a:lnTo>
                    <a:lnTo>
                      <a:pt x="0" y="55"/>
                    </a:lnTo>
                    <a:lnTo>
                      <a:pt x="0" y="56"/>
                    </a:lnTo>
                    <a:lnTo>
                      <a:pt x="0" y="58"/>
                    </a:lnTo>
                    <a:lnTo>
                      <a:pt x="0" y="59"/>
                    </a:lnTo>
                    <a:lnTo>
                      <a:pt x="0" y="60"/>
                    </a:lnTo>
                    <a:lnTo>
                      <a:pt x="0" y="61"/>
                    </a:lnTo>
                    <a:lnTo>
                      <a:pt x="0" y="62"/>
                    </a:lnTo>
                    <a:lnTo>
                      <a:pt x="0" y="63"/>
                    </a:lnTo>
                    <a:lnTo>
                      <a:pt x="0" y="65"/>
                    </a:lnTo>
                    <a:lnTo>
                      <a:pt x="0" y="66"/>
                    </a:lnTo>
                    <a:lnTo>
                      <a:pt x="0" y="67"/>
                    </a:lnTo>
                    <a:lnTo>
                      <a:pt x="0" y="68"/>
                    </a:lnTo>
                    <a:lnTo>
                      <a:pt x="0" y="69"/>
                    </a:lnTo>
                    <a:lnTo>
                      <a:pt x="2" y="71"/>
                    </a:lnTo>
                    <a:lnTo>
                      <a:pt x="2" y="72"/>
                    </a:lnTo>
                    <a:lnTo>
                      <a:pt x="2" y="73"/>
                    </a:lnTo>
                    <a:lnTo>
                      <a:pt x="2" y="74"/>
                    </a:lnTo>
                    <a:lnTo>
                      <a:pt x="2" y="75"/>
                    </a:lnTo>
                    <a:lnTo>
                      <a:pt x="2" y="77"/>
                    </a:lnTo>
                    <a:lnTo>
                      <a:pt x="2" y="78"/>
                    </a:lnTo>
                    <a:lnTo>
                      <a:pt x="2" y="79"/>
                    </a:lnTo>
                    <a:lnTo>
                      <a:pt x="2" y="80"/>
                    </a:lnTo>
                    <a:lnTo>
                      <a:pt x="2" y="81"/>
                    </a:lnTo>
                    <a:lnTo>
                      <a:pt x="2" y="83"/>
                    </a:lnTo>
                    <a:lnTo>
                      <a:pt x="2" y="84"/>
                    </a:lnTo>
                    <a:lnTo>
                      <a:pt x="2" y="85"/>
                    </a:lnTo>
                    <a:lnTo>
                      <a:pt x="2" y="86"/>
                    </a:lnTo>
                    <a:lnTo>
                      <a:pt x="2" y="87"/>
                    </a:lnTo>
                    <a:lnTo>
                      <a:pt x="2" y="89"/>
                    </a:lnTo>
                    <a:lnTo>
                      <a:pt x="2" y="90"/>
                    </a:lnTo>
                    <a:lnTo>
                      <a:pt x="2" y="91"/>
                    </a:lnTo>
                    <a:lnTo>
                      <a:pt x="2" y="92"/>
                    </a:lnTo>
                    <a:lnTo>
                      <a:pt x="2" y="93"/>
                    </a:lnTo>
                    <a:lnTo>
                      <a:pt x="2" y="95"/>
                    </a:lnTo>
                    <a:lnTo>
                      <a:pt x="2" y="96"/>
                    </a:lnTo>
                    <a:lnTo>
                      <a:pt x="2" y="97"/>
                    </a:lnTo>
                    <a:lnTo>
                      <a:pt x="2" y="98"/>
                    </a:lnTo>
                    <a:lnTo>
                      <a:pt x="2" y="99"/>
                    </a:lnTo>
                    <a:lnTo>
                      <a:pt x="2" y="101"/>
                    </a:lnTo>
                    <a:lnTo>
                      <a:pt x="2" y="102"/>
                    </a:lnTo>
                    <a:lnTo>
                      <a:pt x="2" y="103"/>
                    </a:lnTo>
                    <a:lnTo>
                      <a:pt x="2" y="104"/>
                    </a:lnTo>
                    <a:lnTo>
                      <a:pt x="2" y="105"/>
                    </a:lnTo>
                    <a:lnTo>
                      <a:pt x="2" y="107"/>
                    </a:lnTo>
                    <a:lnTo>
                      <a:pt x="2" y="108"/>
                    </a:lnTo>
                    <a:lnTo>
                      <a:pt x="2" y="109"/>
                    </a:lnTo>
                    <a:lnTo>
                      <a:pt x="2" y="110"/>
                    </a:lnTo>
                    <a:lnTo>
                      <a:pt x="2" y="111"/>
                    </a:lnTo>
                    <a:lnTo>
                      <a:pt x="2" y="113"/>
                    </a:lnTo>
                    <a:lnTo>
                      <a:pt x="2" y="114"/>
                    </a:lnTo>
                    <a:lnTo>
                      <a:pt x="2" y="115"/>
                    </a:lnTo>
                    <a:lnTo>
                      <a:pt x="2" y="116"/>
                    </a:lnTo>
                    <a:lnTo>
                      <a:pt x="2" y="117"/>
                    </a:lnTo>
                    <a:lnTo>
                      <a:pt x="2" y="119"/>
                    </a:lnTo>
                    <a:lnTo>
                      <a:pt x="2" y="120"/>
                    </a:lnTo>
                    <a:lnTo>
                      <a:pt x="2" y="121"/>
                    </a:lnTo>
                    <a:lnTo>
                      <a:pt x="2" y="122"/>
                    </a:lnTo>
                    <a:lnTo>
                      <a:pt x="2" y="123"/>
                    </a:lnTo>
                    <a:lnTo>
                      <a:pt x="2" y="125"/>
                    </a:lnTo>
                    <a:lnTo>
                      <a:pt x="2" y="126"/>
                    </a:lnTo>
                    <a:lnTo>
                      <a:pt x="2" y="127"/>
                    </a:lnTo>
                    <a:lnTo>
                      <a:pt x="2" y="128"/>
                    </a:lnTo>
                    <a:lnTo>
                      <a:pt x="2" y="129"/>
                    </a:lnTo>
                    <a:lnTo>
                      <a:pt x="2" y="131"/>
                    </a:lnTo>
                    <a:lnTo>
                      <a:pt x="2" y="132"/>
                    </a:lnTo>
                    <a:lnTo>
                      <a:pt x="2" y="133"/>
                    </a:lnTo>
                    <a:lnTo>
                      <a:pt x="2" y="134"/>
                    </a:lnTo>
                    <a:lnTo>
                      <a:pt x="2" y="135"/>
                    </a:lnTo>
                    <a:lnTo>
                      <a:pt x="2" y="137"/>
                    </a:lnTo>
                    <a:lnTo>
                      <a:pt x="2" y="138"/>
                    </a:lnTo>
                    <a:lnTo>
                      <a:pt x="2" y="139"/>
                    </a:lnTo>
                    <a:lnTo>
                      <a:pt x="2" y="140"/>
                    </a:lnTo>
                    <a:lnTo>
                      <a:pt x="2" y="141"/>
                    </a:lnTo>
                    <a:lnTo>
                      <a:pt x="2" y="143"/>
                    </a:lnTo>
                    <a:lnTo>
                      <a:pt x="2" y="144"/>
                    </a:lnTo>
                    <a:lnTo>
                      <a:pt x="2" y="145"/>
                    </a:lnTo>
                    <a:lnTo>
                      <a:pt x="2" y="146"/>
                    </a:lnTo>
                    <a:lnTo>
                      <a:pt x="2" y="147"/>
                    </a:lnTo>
                    <a:lnTo>
                      <a:pt x="2" y="149"/>
                    </a:lnTo>
                    <a:lnTo>
                      <a:pt x="3" y="150"/>
                    </a:lnTo>
                    <a:lnTo>
                      <a:pt x="3" y="151"/>
                    </a:lnTo>
                    <a:lnTo>
                      <a:pt x="3" y="152"/>
                    </a:lnTo>
                    <a:lnTo>
                      <a:pt x="3" y="153"/>
                    </a:lnTo>
                    <a:lnTo>
                      <a:pt x="3" y="155"/>
                    </a:lnTo>
                    <a:lnTo>
                      <a:pt x="3" y="156"/>
                    </a:lnTo>
                    <a:lnTo>
                      <a:pt x="3" y="157"/>
                    </a:lnTo>
                    <a:lnTo>
                      <a:pt x="3" y="158"/>
                    </a:lnTo>
                    <a:lnTo>
                      <a:pt x="3" y="159"/>
                    </a:lnTo>
                    <a:lnTo>
                      <a:pt x="3" y="161"/>
                    </a:lnTo>
                    <a:lnTo>
                      <a:pt x="3" y="162"/>
                    </a:lnTo>
                    <a:lnTo>
                      <a:pt x="3" y="163"/>
                    </a:lnTo>
                    <a:lnTo>
                      <a:pt x="3" y="164"/>
                    </a:lnTo>
                    <a:lnTo>
                      <a:pt x="3" y="165"/>
                    </a:lnTo>
                    <a:lnTo>
                      <a:pt x="3" y="167"/>
                    </a:lnTo>
                    <a:lnTo>
                      <a:pt x="3" y="168"/>
                    </a:lnTo>
                    <a:lnTo>
                      <a:pt x="3" y="169"/>
                    </a:lnTo>
                    <a:lnTo>
                      <a:pt x="3" y="170"/>
                    </a:lnTo>
                    <a:lnTo>
                      <a:pt x="3" y="171"/>
                    </a:lnTo>
                    <a:lnTo>
                      <a:pt x="3" y="173"/>
                    </a:lnTo>
                    <a:lnTo>
                      <a:pt x="3" y="174"/>
                    </a:lnTo>
                    <a:lnTo>
                      <a:pt x="3" y="175"/>
                    </a:lnTo>
                    <a:lnTo>
                      <a:pt x="3" y="176"/>
                    </a:lnTo>
                    <a:lnTo>
                      <a:pt x="3" y="177"/>
                    </a:lnTo>
                    <a:lnTo>
                      <a:pt x="3" y="179"/>
                    </a:lnTo>
                    <a:lnTo>
                      <a:pt x="3" y="180"/>
                    </a:lnTo>
                    <a:lnTo>
                      <a:pt x="3" y="181"/>
                    </a:lnTo>
                    <a:lnTo>
                      <a:pt x="3" y="182"/>
                    </a:lnTo>
                    <a:lnTo>
                      <a:pt x="3" y="183"/>
                    </a:lnTo>
                    <a:lnTo>
                      <a:pt x="3" y="185"/>
                    </a:lnTo>
                    <a:lnTo>
                      <a:pt x="3" y="186"/>
                    </a:lnTo>
                    <a:lnTo>
                      <a:pt x="3" y="187"/>
                    </a:lnTo>
                    <a:lnTo>
                      <a:pt x="3" y="188"/>
                    </a:lnTo>
                    <a:lnTo>
                      <a:pt x="3" y="189"/>
                    </a:lnTo>
                    <a:lnTo>
                      <a:pt x="3" y="191"/>
                    </a:lnTo>
                    <a:lnTo>
                      <a:pt x="3" y="192"/>
                    </a:lnTo>
                    <a:lnTo>
                      <a:pt x="3" y="193"/>
                    </a:lnTo>
                    <a:lnTo>
                      <a:pt x="3" y="194"/>
                    </a:lnTo>
                    <a:lnTo>
                      <a:pt x="3" y="195"/>
                    </a:lnTo>
                    <a:lnTo>
                      <a:pt x="3" y="197"/>
                    </a:lnTo>
                    <a:lnTo>
                      <a:pt x="3" y="198"/>
                    </a:lnTo>
                    <a:lnTo>
                      <a:pt x="3" y="199"/>
                    </a:lnTo>
                    <a:lnTo>
                      <a:pt x="3" y="200"/>
                    </a:lnTo>
                    <a:lnTo>
                      <a:pt x="3" y="201"/>
                    </a:lnTo>
                    <a:lnTo>
                      <a:pt x="3" y="203"/>
                    </a:lnTo>
                    <a:lnTo>
                      <a:pt x="3" y="204"/>
                    </a:lnTo>
                    <a:lnTo>
                      <a:pt x="3" y="205"/>
                    </a:lnTo>
                    <a:lnTo>
                      <a:pt x="3" y="206"/>
                    </a:lnTo>
                    <a:lnTo>
                      <a:pt x="3" y="207"/>
                    </a:lnTo>
                    <a:lnTo>
                      <a:pt x="3" y="209"/>
                    </a:lnTo>
                    <a:lnTo>
                      <a:pt x="3" y="210"/>
                    </a:lnTo>
                    <a:lnTo>
                      <a:pt x="3" y="211"/>
                    </a:lnTo>
                    <a:lnTo>
                      <a:pt x="3" y="212"/>
                    </a:lnTo>
                    <a:lnTo>
                      <a:pt x="3" y="213"/>
                    </a:lnTo>
                    <a:lnTo>
                      <a:pt x="3" y="215"/>
                    </a:lnTo>
                    <a:lnTo>
                      <a:pt x="3" y="216"/>
                    </a:lnTo>
                    <a:lnTo>
                      <a:pt x="3" y="217"/>
                    </a:lnTo>
                    <a:lnTo>
                      <a:pt x="3" y="218"/>
                    </a:lnTo>
                    <a:lnTo>
                      <a:pt x="3" y="219"/>
                    </a:lnTo>
                    <a:lnTo>
                      <a:pt x="3" y="221"/>
                    </a:lnTo>
                    <a:lnTo>
                      <a:pt x="3" y="222"/>
                    </a:lnTo>
                    <a:lnTo>
                      <a:pt x="4" y="223"/>
                    </a:lnTo>
                    <a:lnTo>
                      <a:pt x="4" y="224"/>
                    </a:lnTo>
                    <a:lnTo>
                      <a:pt x="4" y="225"/>
                    </a:lnTo>
                    <a:lnTo>
                      <a:pt x="4" y="227"/>
                    </a:lnTo>
                    <a:lnTo>
                      <a:pt x="4" y="228"/>
                    </a:lnTo>
                    <a:lnTo>
                      <a:pt x="4" y="229"/>
                    </a:lnTo>
                    <a:lnTo>
                      <a:pt x="4" y="230"/>
                    </a:lnTo>
                    <a:lnTo>
                      <a:pt x="4" y="231"/>
                    </a:lnTo>
                    <a:lnTo>
                      <a:pt x="4" y="233"/>
                    </a:lnTo>
                    <a:lnTo>
                      <a:pt x="4" y="234"/>
                    </a:lnTo>
                    <a:lnTo>
                      <a:pt x="4" y="235"/>
                    </a:lnTo>
                    <a:lnTo>
                      <a:pt x="4" y="236"/>
                    </a:lnTo>
                    <a:lnTo>
                      <a:pt x="4" y="237"/>
                    </a:lnTo>
                    <a:lnTo>
                      <a:pt x="4" y="239"/>
                    </a:lnTo>
                    <a:lnTo>
                      <a:pt x="4" y="240"/>
                    </a:lnTo>
                    <a:lnTo>
                      <a:pt x="4" y="241"/>
                    </a:lnTo>
                    <a:lnTo>
                      <a:pt x="4" y="242"/>
                    </a:lnTo>
                    <a:lnTo>
                      <a:pt x="4" y="243"/>
                    </a:lnTo>
                    <a:lnTo>
                      <a:pt x="4" y="245"/>
                    </a:lnTo>
                    <a:lnTo>
                      <a:pt x="4" y="246"/>
                    </a:lnTo>
                    <a:lnTo>
                      <a:pt x="4" y="247"/>
                    </a:lnTo>
                    <a:lnTo>
                      <a:pt x="4" y="248"/>
                    </a:lnTo>
                    <a:lnTo>
                      <a:pt x="4" y="249"/>
                    </a:lnTo>
                    <a:lnTo>
                      <a:pt x="4" y="251"/>
                    </a:lnTo>
                    <a:lnTo>
                      <a:pt x="4" y="252"/>
                    </a:lnTo>
                    <a:lnTo>
                      <a:pt x="4" y="253"/>
                    </a:lnTo>
                    <a:lnTo>
                      <a:pt x="4" y="254"/>
                    </a:lnTo>
                    <a:lnTo>
                      <a:pt x="4" y="255"/>
                    </a:lnTo>
                    <a:lnTo>
                      <a:pt x="4" y="257"/>
                    </a:lnTo>
                    <a:lnTo>
                      <a:pt x="4" y="258"/>
                    </a:lnTo>
                    <a:lnTo>
                      <a:pt x="4" y="259"/>
                    </a:lnTo>
                    <a:lnTo>
                      <a:pt x="4" y="260"/>
                    </a:lnTo>
                    <a:lnTo>
                      <a:pt x="4" y="261"/>
                    </a:lnTo>
                    <a:lnTo>
                      <a:pt x="4" y="263"/>
                    </a:lnTo>
                    <a:lnTo>
                      <a:pt x="4" y="264"/>
                    </a:lnTo>
                    <a:lnTo>
                      <a:pt x="4" y="265"/>
                    </a:lnTo>
                    <a:lnTo>
                      <a:pt x="4" y="266"/>
                    </a:lnTo>
                    <a:lnTo>
                      <a:pt x="4" y="267"/>
                    </a:lnTo>
                    <a:lnTo>
                      <a:pt x="4" y="269"/>
                    </a:lnTo>
                    <a:lnTo>
                      <a:pt x="4" y="270"/>
                    </a:lnTo>
                    <a:lnTo>
                      <a:pt x="4" y="271"/>
                    </a:lnTo>
                    <a:lnTo>
                      <a:pt x="4" y="272"/>
                    </a:lnTo>
                    <a:lnTo>
                      <a:pt x="4" y="273"/>
                    </a:lnTo>
                    <a:lnTo>
                      <a:pt x="4" y="275"/>
                    </a:lnTo>
                    <a:lnTo>
                      <a:pt x="4" y="276"/>
                    </a:lnTo>
                    <a:lnTo>
                      <a:pt x="4" y="277"/>
                    </a:lnTo>
                    <a:lnTo>
                      <a:pt x="4" y="278"/>
                    </a:lnTo>
                    <a:lnTo>
                      <a:pt x="4" y="279"/>
                    </a:lnTo>
                    <a:lnTo>
                      <a:pt x="4" y="281"/>
                    </a:lnTo>
                    <a:lnTo>
                      <a:pt x="4" y="282"/>
                    </a:lnTo>
                    <a:lnTo>
                      <a:pt x="4" y="283"/>
                    </a:lnTo>
                    <a:lnTo>
                      <a:pt x="4" y="284"/>
                    </a:lnTo>
                    <a:lnTo>
                      <a:pt x="4" y="285"/>
                    </a:lnTo>
                    <a:lnTo>
                      <a:pt x="4" y="287"/>
                    </a:lnTo>
                    <a:lnTo>
                      <a:pt x="4" y="288"/>
                    </a:lnTo>
                    <a:lnTo>
                      <a:pt x="4" y="289"/>
                    </a:lnTo>
                    <a:lnTo>
                      <a:pt x="4" y="290"/>
                    </a:lnTo>
                    <a:lnTo>
                      <a:pt x="5" y="291"/>
                    </a:lnTo>
                    <a:lnTo>
                      <a:pt x="5" y="293"/>
                    </a:lnTo>
                    <a:lnTo>
                      <a:pt x="5" y="294"/>
                    </a:lnTo>
                    <a:lnTo>
                      <a:pt x="5" y="295"/>
                    </a:lnTo>
                    <a:lnTo>
                      <a:pt x="5" y="296"/>
                    </a:lnTo>
                    <a:lnTo>
                      <a:pt x="5" y="297"/>
                    </a:lnTo>
                    <a:lnTo>
                      <a:pt x="5" y="299"/>
                    </a:lnTo>
                    <a:lnTo>
                      <a:pt x="5" y="300"/>
                    </a:lnTo>
                    <a:lnTo>
                      <a:pt x="5" y="301"/>
                    </a:lnTo>
                    <a:lnTo>
                      <a:pt x="5" y="302"/>
                    </a:lnTo>
                    <a:lnTo>
                      <a:pt x="5" y="303"/>
                    </a:lnTo>
                    <a:lnTo>
                      <a:pt x="5" y="305"/>
                    </a:lnTo>
                    <a:lnTo>
                      <a:pt x="5" y="306"/>
                    </a:lnTo>
                    <a:lnTo>
                      <a:pt x="5" y="307"/>
                    </a:lnTo>
                    <a:lnTo>
                      <a:pt x="5" y="308"/>
                    </a:lnTo>
                    <a:lnTo>
                      <a:pt x="5" y="309"/>
                    </a:lnTo>
                    <a:lnTo>
                      <a:pt x="5" y="311"/>
                    </a:lnTo>
                    <a:lnTo>
                      <a:pt x="5" y="312"/>
                    </a:lnTo>
                    <a:lnTo>
                      <a:pt x="5" y="313"/>
                    </a:lnTo>
                    <a:lnTo>
                      <a:pt x="5" y="314"/>
                    </a:lnTo>
                    <a:lnTo>
                      <a:pt x="5" y="315"/>
                    </a:lnTo>
                    <a:lnTo>
                      <a:pt x="5" y="317"/>
                    </a:lnTo>
                    <a:lnTo>
                      <a:pt x="5" y="318"/>
                    </a:lnTo>
                    <a:lnTo>
                      <a:pt x="5" y="319"/>
                    </a:lnTo>
                    <a:lnTo>
                      <a:pt x="5" y="320"/>
                    </a:lnTo>
                    <a:lnTo>
                      <a:pt x="5" y="321"/>
                    </a:lnTo>
                    <a:lnTo>
                      <a:pt x="5" y="323"/>
                    </a:lnTo>
                    <a:lnTo>
                      <a:pt x="5" y="324"/>
                    </a:lnTo>
                    <a:lnTo>
                      <a:pt x="5" y="325"/>
                    </a:lnTo>
                    <a:lnTo>
                      <a:pt x="5" y="326"/>
                    </a:lnTo>
                    <a:lnTo>
                      <a:pt x="5" y="327"/>
                    </a:lnTo>
                    <a:lnTo>
                      <a:pt x="5" y="329"/>
                    </a:lnTo>
                    <a:lnTo>
                      <a:pt x="5" y="330"/>
                    </a:lnTo>
                    <a:lnTo>
                      <a:pt x="5" y="331"/>
                    </a:lnTo>
                    <a:lnTo>
                      <a:pt x="5" y="332"/>
                    </a:lnTo>
                    <a:lnTo>
                      <a:pt x="5" y="333"/>
                    </a:lnTo>
                    <a:lnTo>
                      <a:pt x="5" y="335"/>
                    </a:lnTo>
                    <a:lnTo>
                      <a:pt x="5" y="336"/>
                    </a:lnTo>
                    <a:lnTo>
                      <a:pt x="5" y="337"/>
                    </a:lnTo>
                    <a:lnTo>
                      <a:pt x="5" y="338"/>
                    </a:lnTo>
                    <a:lnTo>
                      <a:pt x="5" y="339"/>
                    </a:lnTo>
                    <a:lnTo>
                      <a:pt x="5" y="341"/>
                    </a:lnTo>
                    <a:lnTo>
                      <a:pt x="5" y="342"/>
                    </a:lnTo>
                    <a:lnTo>
                      <a:pt x="5" y="343"/>
                    </a:lnTo>
                    <a:lnTo>
                      <a:pt x="5" y="344"/>
                    </a:lnTo>
                    <a:lnTo>
                      <a:pt x="5" y="345"/>
                    </a:lnTo>
                    <a:lnTo>
                      <a:pt x="5" y="347"/>
                    </a:lnTo>
                    <a:lnTo>
                      <a:pt x="5" y="348"/>
                    </a:lnTo>
                    <a:lnTo>
                      <a:pt x="5" y="349"/>
                    </a:lnTo>
                    <a:lnTo>
                      <a:pt x="5" y="350"/>
                    </a:lnTo>
                    <a:lnTo>
                      <a:pt x="5" y="351"/>
                    </a:lnTo>
                    <a:lnTo>
                      <a:pt x="5" y="353"/>
                    </a:lnTo>
                    <a:lnTo>
                      <a:pt x="6" y="354"/>
                    </a:lnTo>
                    <a:lnTo>
                      <a:pt x="6" y="355"/>
                    </a:lnTo>
                    <a:lnTo>
                      <a:pt x="6" y="356"/>
                    </a:lnTo>
                    <a:lnTo>
                      <a:pt x="6" y="357"/>
                    </a:lnTo>
                    <a:lnTo>
                      <a:pt x="6" y="359"/>
                    </a:lnTo>
                    <a:lnTo>
                      <a:pt x="6" y="360"/>
                    </a:lnTo>
                    <a:lnTo>
                      <a:pt x="6" y="361"/>
                    </a:lnTo>
                    <a:lnTo>
                      <a:pt x="6" y="362"/>
                    </a:lnTo>
                    <a:lnTo>
                      <a:pt x="6" y="363"/>
                    </a:lnTo>
                    <a:lnTo>
                      <a:pt x="6" y="365"/>
                    </a:lnTo>
                    <a:lnTo>
                      <a:pt x="6" y="366"/>
                    </a:lnTo>
                    <a:lnTo>
                      <a:pt x="6" y="367"/>
                    </a:lnTo>
                    <a:lnTo>
                      <a:pt x="6" y="368"/>
                    </a:lnTo>
                    <a:lnTo>
                      <a:pt x="6" y="369"/>
                    </a:lnTo>
                    <a:lnTo>
                      <a:pt x="6" y="371"/>
                    </a:lnTo>
                    <a:lnTo>
                      <a:pt x="6" y="372"/>
                    </a:lnTo>
                    <a:lnTo>
                      <a:pt x="6" y="373"/>
                    </a:lnTo>
                    <a:lnTo>
                      <a:pt x="6" y="374"/>
                    </a:lnTo>
                    <a:lnTo>
                      <a:pt x="6" y="375"/>
                    </a:lnTo>
                    <a:lnTo>
                      <a:pt x="6" y="377"/>
                    </a:lnTo>
                    <a:lnTo>
                      <a:pt x="6" y="378"/>
                    </a:lnTo>
                    <a:lnTo>
                      <a:pt x="6" y="379"/>
                    </a:lnTo>
                    <a:lnTo>
                      <a:pt x="6" y="380"/>
                    </a:lnTo>
                    <a:lnTo>
                      <a:pt x="6" y="381"/>
                    </a:lnTo>
                    <a:lnTo>
                      <a:pt x="6" y="383"/>
                    </a:lnTo>
                    <a:lnTo>
                      <a:pt x="6" y="384"/>
                    </a:lnTo>
                    <a:lnTo>
                      <a:pt x="6" y="385"/>
                    </a:lnTo>
                    <a:lnTo>
                      <a:pt x="6" y="386"/>
                    </a:lnTo>
                    <a:lnTo>
                      <a:pt x="6" y="387"/>
                    </a:lnTo>
                    <a:lnTo>
                      <a:pt x="6" y="389"/>
                    </a:lnTo>
                    <a:lnTo>
                      <a:pt x="6" y="390"/>
                    </a:lnTo>
                    <a:lnTo>
                      <a:pt x="6" y="391"/>
                    </a:lnTo>
                    <a:lnTo>
                      <a:pt x="6" y="392"/>
                    </a:lnTo>
                    <a:lnTo>
                      <a:pt x="6" y="393"/>
                    </a:lnTo>
                    <a:lnTo>
                      <a:pt x="6" y="395"/>
                    </a:lnTo>
                    <a:lnTo>
                      <a:pt x="6" y="396"/>
                    </a:lnTo>
                    <a:lnTo>
                      <a:pt x="6" y="397"/>
                    </a:lnTo>
                    <a:lnTo>
                      <a:pt x="6" y="398"/>
                    </a:lnTo>
                    <a:lnTo>
                      <a:pt x="6" y="399"/>
                    </a:lnTo>
                    <a:lnTo>
                      <a:pt x="6" y="401"/>
                    </a:lnTo>
                    <a:lnTo>
                      <a:pt x="6" y="402"/>
                    </a:lnTo>
                    <a:lnTo>
                      <a:pt x="6" y="403"/>
                    </a:lnTo>
                    <a:lnTo>
                      <a:pt x="6" y="404"/>
                    </a:lnTo>
                    <a:lnTo>
                      <a:pt x="6" y="405"/>
                    </a:lnTo>
                    <a:lnTo>
                      <a:pt x="6" y="407"/>
                    </a:lnTo>
                    <a:lnTo>
                      <a:pt x="6" y="408"/>
                    </a:lnTo>
                    <a:lnTo>
                      <a:pt x="6" y="409"/>
                    </a:lnTo>
                    <a:lnTo>
                      <a:pt x="8" y="409"/>
                    </a:lnTo>
                    <a:lnTo>
                      <a:pt x="8" y="410"/>
                    </a:lnTo>
                    <a:lnTo>
                      <a:pt x="8" y="411"/>
                    </a:lnTo>
                    <a:lnTo>
                      <a:pt x="8" y="413"/>
                    </a:lnTo>
                    <a:lnTo>
                      <a:pt x="8" y="414"/>
                    </a:lnTo>
                    <a:lnTo>
                      <a:pt x="8" y="415"/>
                    </a:lnTo>
                    <a:lnTo>
                      <a:pt x="8" y="416"/>
                    </a:lnTo>
                    <a:lnTo>
                      <a:pt x="8" y="417"/>
                    </a:lnTo>
                    <a:lnTo>
                      <a:pt x="8" y="419"/>
                    </a:lnTo>
                    <a:lnTo>
                      <a:pt x="8" y="420"/>
                    </a:lnTo>
                    <a:lnTo>
                      <a:pt x="8" y="421"/>
                    </a:lnTo>
                    <a:lnTo>
                      <a:pt x="8" y="422"/>
                    </a:lnTo>
                    <a:lnTo>
                      <a:pt x="8" y="423"/>
                    </a:lnTo>
                    <a:lnTo>
                      <a:pt x="8" y="425"/>
                    </a:lnTo>
                    <a:lnTo>
                      <a:pt x="8" y="426"/>
                    </a:lnTo>
                    <a:lnTo>
                      <a:pt x="8" y="427"/>
                    </a:lnTo>
                    <a:lnTo>
                      <a:pt x="8" y="428"/>
                    </a:lnTo>
                    <a:lnTo>
                      <a:pt x="8" y="429"/>
                    </a:lnTo>
                    <a:lnTo>
                      <a:pt x="8" y="431"/>
                    </a:lnTo>
                    <a:lnTo>
                      <a:pt x="8" y="432"/>
                    </a:lnTo>
                    <a:lnTo>
                      <a:pt x="8" y="433"/>
                    </a:lnTo>
                    <a:lnTo>
                      <a:pt x="8" y="434"/>
                    </a:lnTo>
                    <a:lnTo>
                      <a:pt x="8" y="435"/>
                    </a:lnTo>
                    <a:lnTo>
                      <a:pt x="8" y="437"/>
                    </a:lnTo>
                    <a:lnTo>
                      <a:pt x="8" y="438"/>
                    </a:lnTo>
                    <a:lnTo>
                      <a:pt x="8" y="439"/>
                    </a:lnTo>
                    <a:lnTo>
                      <a:pt x="8" y="440"/>
                    </a:lnTo>
                    <a:lnTo>
                      <a:pt x="8" y="441"/>
                    </a:lnTo>
                    <a:lnTo>
                      <a:pt x="8" y="443"/>
                    </a:lnTo>
                    <a:lnTo>
                      <a:pt x="8" y="444"/>
                    </a:lnTo>
                    <a:lnTo>
                      <a:pt x="8" y="445"/>
                    </a:lnTo>
                    <a:lnTo>
                      <a:pt x="8" y="446"/>
                    </a:lnTo>
                    <a:lnTo>
                      <a:pt x="8" y="447"/>
                    </a:lnTo>
                    <a:lnTo>
                      <a:pt x="8" y="449"/>
                    </a:lnTo>
                    <a:lnTo>
                      <a:pt x="8" y="450"/>
                    </a:lnTo>
                    <a:lnTo>
                      <a:pt x="8" y="451"/>
                    </a:lnTo>
                    <a:lnTo>
                      <a:pt x="8" y="452"/>
                    </a:lnTo>
                    <a:lnTo>
                      <a:pt x="8" y="453"/>
                    </a:lnTo>
                    <a:lnTo>
                      <a:pt x="8" y="455"/>
                    </a:lnTo>
                    <a:lnTo>
                      <a:pt x="8" y="456"/>
                    </a:lnTo>
                    <a:lnTo>
                      <a:pt x="8" y="457"/>
                    </a:lnTo>
                    <a:lnTo>
                      <a:pt x="8" y="458"/>
                    </a:lnTo>
                    <a:lnTo>
                      <a:pt x="8" y="459"/>
                    </a:lnTo>
                    <a:lnTo>
                      <a:pt x="8" y="461"/>
                    </a:lnTo>
                    <a:lnTo>
                      <a:pt x="9" y="461"/>
                    </a:lnTo>
                    <a:lnTo>
                      <a:pt x="9" y="462"/>
                    </a:lnTo>
                    <a:lnTo>
                      <a:pt x="9" y="463"/>
                    </a:lnTo>
                    <a:lnTo>
                      <a:pt x="9" y="464"/>
                    </a:lnTo>
                    <a:lnTo>
                      <a:pt x="9" y="465"/>
                    </a:lnTo>
                    <a:lnTo>
                      <a:pt x="9" y="467"/>
                    </a:lnTo>
                    <a:lnTo>
                      <a:pt x="9" y="468"/>
                    </a:lnTo>
                    <a:lnTo>
                      <a:pt x="9" y="469"/>
                    </a:lnTo>
                    <a:lnTo>
                      <a:pt x="9" y="470"/>
                    </a:lnTo>
                    <a:lnTo>
                      <a:pt x="9" y="471"/>
                    </a:lnTo>
                    <a:lnTo>
                      <a:pt x="9" y="473"/>
                    </a:lnTo>
                    <a:lnTo>
                      <a:pt x="9" y="474"/>
                    </a:lnTo>
                    <a:lnTo>
                      <a:pt x="9" y="475"/>
                    </a:lnTo>
                    <a:lnTo>
                      <a:pt x="9" y="476"/>
                    </a:lnTo>
                    <a:lnTo>
                      <a:pt x="9" y="477"/>
                    </a:lnTo>
                    <a:lnTo>
                      <a:pt x="9" y="479"/>
                    </a:lnTo>
                    <a:lnTo>
                      <a:pt x="9" y="480"/>
                    </a:lnTo>
                    <a:lnTo>
                      <a:pt x="9" y="481"/>
                    </a:lnTo>
                    <a:lnTo>
                      <a:pt x="9" y="482"/>
                    </a:lnTo>
                    <a:lnTo>
                      <a:pt x="9" y="483"/>
                    </a:lnTo>
                    <a:lnTo>
                      <a:pt x="9" y="485"/>
                    </a:lnTo>
                    <a:lnTo>
                      <a:pt x="9" y="486"/>
                    </a:lnTo>
                    <a:lnTo>
                      <a:pt x="9" y="487"/>
                    </a:lnTo>
                    <a:lnTo>
                      <a:pt x="9" y="488"/>
                    </a:lnTo>
                    <a:lnTo>
                      <a:pt x="9" y="489"/>
                    </a:lnTo>
                    <a:lnTo>
                      <a:pt x="9" y="491"/>
                    </a:lnTo>
                    <a:lnTo>
                      <a:pt x="9" y="492"/>
                    </a:lnTo>
                    <a:lnTo>
                      <a:pt x="9" y="493"/>
                    </a:lnTo>
                    <a:lnTo>
                      <a:pt x="9" y="494"/>
                    </a:lnTo>
                    <a:lnTo>
                      <a:pt x="9" y="495"/>
                    </a:lnTo>
                    <a:lnTo>
                      <a:pt x="9" y="497"/>
                    </a:lnTo>
                    <a:lnTo>
                      <a:pt x="9" y="498"/>
                    </a:lnTo>
                    <a:lnTo>
                      <a:pt x="9" y="499"/>
                    </a:lnTo>
                    <a:lnTo>
                      <a:pt x="9" y="500"/>
                    </a:lnTo>
                    <a:lnTo>
                      <a:pt x="9" y="501"/>
                    </a:lnTo>
                    <a:lnTo>
                      <a:pt x="9" y="503"/>
                    </a:lnTo>
                    <a:lnTo>
                      <a:pt x="9" y="504"/>
                    </a:lnTo>
                    <a:lnTo>
                      <a:pt x="9" y="505"/>
                    </a:lnTo>
                    <a:lnTo>
                      <a:pt x="9" y="506"/>
                    </a:lnTo>
                    <a:lnTo>
                      <a:pt x="10" y="507"/>
                    </a:lnTo>
                    <a:lnTo>
                      <a:pt x="10" y="509"/>
                    </a:lnTo>
                    <a:lnTo>
                      <a:pt x="10" y="510"/>
                    </a:lnTo>
                    <a:lnTo>
                      <a:pt x="10" y="511"/>
                    </a:lnTo>
                    <a:lnTo>
                      <a:pt x="10" y="512"/>
                    </a:lnTo>
                    <a:lnTo>
                      <a:pt x="10" y="513"/>
                    </a:lnTo>
                    <a:lnTo>
                      <a:pt x="10" y="515"/>
                    </a:lnTo>
                    <a:lnTo>
                      <a:pt x="10" y="516"/>
                    </a:lnTo>
                    <a:lnTo>
                      <a:pt x="10" y="517"/>
                    </a:lnTo>
                    <a:lnTo>
                      <a:pt x="10" y="518"/>
                    </a:lnTo>
                    <a:lnTo>
                      <a:pt x="10" y="519"/>
                    </a:lnTo>
                    <a:lnTo>
                      <a:pt x="10" y="521"/>
                    </a:lnTo>
                    <a:lnTo>
                      <a:pt x="10" y="522"/>
                    </a:lnTo>
                    <a:lnTo>
                      <a:pt x="10" y="523"/>
                    </a:lnTo>
                    <a:lnTo>
                      <a:pt x="10" y="524"/>
                    </a:lnTo>
                    <a:lnTo>
                      <a:pt x="10" y="525"/>
                    </a:lnTo>
                    <a:lnTo>
                      <a:pt x="10" y="527"/>
                    </a:lnTo>
                    <a:lnTo>
                      <a:pt x="10" y="528"/>
                    </a:lnTo>
                    <a:lnTo>
                      <a:pt x="10" y="529"/>
                    </a:lnTo>
                    <a:lnTo>
                      <a:pt x="10" y="530"/>
                    </a:lnTo>
                    <a:lnTo>
                      <a:pt x="10" y="531"/>
                    </a:lnTo>
                    <a:lnTo>
                      <a:pt x="10" y="533"/>
                    </a:lnTo>
                    <a:lnTo>
                      <a:pt x="10" y="534"/>
                    </a:lnTo>
                    <a:lnTo>
                      <a:pt x="10" y="535"/>
                    </a:lnTo>
                    <a:lnTo>
                      <a:pt x="10" y="536"/>
                    </a:lnTo>
                    <a:lnTo>
                      <a:pt x="10" y="537"/>
                    </a:lnTo>
                    <a:lnTo>
                      <a:pt x="10" y="539"/>
                    </a:lnTo>
                    <a:lnTo>
                      <a:pt x="10" y="540"/>
                    </a:lnTo>
                    <a:lnTo>
                      <a:pt x="10" y="541"/>
                    </a:lnTo>
                    <a:lnTo>
                      <a:pt x="10" y="542"/>
                    </a:lnTo>
                    <a:lnTo>
                      <a:pt x="10" y="543"/>
                    </a:lnTo>
                    <a:lnTo>
                      <a:pt x="10" y="545"/>
                    </a:lnTo>
                    <a:lnTo>
                      <a:pt x="10" y="546"/>
                    </a:lnTo>
                    <a:lnTo>
                      <a:pt x="10" y="547"/>
                    </a:lnTo>
                    <a:lnTo>
                      <a:pt x="10" y="548"/>
                    </a:lnTo>
                    <a:lnTo>
                      <a:pt x="11" y="548"/>
                    </a:lnTo>
                    <a:lnTo>
                      <a:pt x="11" y="549"/>
                    </a:lnTo>
                    <a:lnTo>
                      <a:pt x="11" y="551"/>
                    </a:lnTo>
                    <a:lnTo>
                      <a:pt x="11" y="552"/>
                    </a:lnTo>
                    <a:lnTo>
                      <a:pt x="11" y="553"/>
                    </a:lnTo>
                    <a:lnTo>
                      <a:pt x="11" y="554"/>
                    </a:lnTo>
                    <a:lnTo>
                      <a:pt x="11" y="555"/>
                    </a:lnTo>
                    <a:lnTo>
                      <a:pt x="11" y="557"/>
                    </a:lnTo>
                    <a:lnTo>
                      <a:pt x="11" y="558"/>
                    </a:lnTo>
                    <a:lnTo>
                      <a:pt x="11" y="559"/>
                    </a:lnTo>
                    <a:lnTo>
                      <a:pt x="11" y="560"/>
                    </a:lnTo>
                    <a:lnTo>
                      <a:pt x="11" y="561"/>
                    </a:lnTo>
                    <a:lnTo>
                      <a:pt x="11" y="563"/>
                    </a:lnTo>
                    <a:lnTo>
                      <a:pt x="11" y="564"/>
                    </a:lnTo>
                    <a:lnTo>
                      <a:pt x="11" y="565"/>
                    </a:lnTo>
                    <a:lnTo>
                      <a:pt x="11" y="566"/>
                    </a:lnTo>
                    <a:lnTo>
                      <a:pt x="11" y="567"/>
                    </a:lnTo>
                    <a:lnTo>
                      <a:pt x="11" y="569"/>
                    </a:lnTo>
                    <a:lnTo>
                      <a:pt x="11" y="570"/>
                    </a:lnTo>
                    <a:lnTo>
                      <a:pt x="11" y="571"/>
                    </a:lnTo>
                    <a:lnTo>
                      <a:pt x="11" y="572"/>
                    </a:lnTo>
                    <a:lnTo>
                      <a:pt x="11" y="573"/>
                    </a:lnTo>
                    <a:lnTo>
                      <a:pt x="11" y="575"/>
                    </a:lnTo>
                    <a:lnTo>
                      <a:pt x="11" y="576"/>
                    </a:lnTo>
                    <a:lnTo>
                      <a:pt x="11" y="577"/>
                    </a:lnTo>
                    <a:lnTo>
                      <a:pt x="11" y="578"/>
                    </a:lnTo>
                    <a:lnTo>
                      <a:pt x="11" y="579"/>
                    </a:lnTo>
                    <a:lnTo>
                      <a:pt x="11" y="581"/>
                    </a:lnTo>
                    <a:lnTo>
                      <a:pt x="11" y="582"/>
                    </a:lnTo>
                    <a:lnTo>
                      <a:pt x="11" y="583"/>
                    </a:lnTo>
                    <a:lnTo>
                      <a:pt x="11" y="584"/>
                    </a:lnTo>
                    <a:lnTo>
                      <a:pt x="11" y="585"/>
                    </a:lnTo>
                    <a:lnTo>
                      <a:pt x="12" y="587"/>
                    </a:lnTo>
                    <a:lnTo>
                      <a:pt x="12" y="588"/>
                    </a:lnTo>
                    <a:lnTo>
                      <a:pt x="12" y="589"/>
                    </a:lnTo>
                    <a:lnTo>
                      <a:pt x="12" y="590"/>
                    </a:lnTo>
                    <a:lnTo>
                      <a:pt x="12" y="591"/>
                    </a:lnTo>
                    <a:lnTo>
                      <a:pt x="12" y="593"/>
                    </a:lnTo>
                    <a:lnTo>
                      <a:pt x="12" y="594"/>
                    </a:lnTo>
                    <a:lnTo>
                      <a:pt x="12" y="595"/>
                    </a:lnTo>
                    <a:lnTo>
                      <a:pt x="12" y="596"/>
                    </a:lnTo>
                    <a:lnTo>
                      <a:pt x="12" y="597"/>
                    </a:lnTo>
                    <a:lnTo>
                      <a:pt x="12" y="599"/>
                    </a:lnTo>
                    <a:lnTo>
                      <a:pt x="12" y="600"/>
                    </a:lnTo>
                    <a:lnTo>
                      <a:pt x="12" y="601"/>
                    </a:lnTo>
                    <a:lnTo>
                      <a:pt x="12" y="602"/>
                    </a:lnTo>
                    <a:lnTo>
                      <a:pt x="12" y="603"/>
                    </a:lnTo>
                    <a:lnTo>
                      <a:pt x="12" y="605"/>
                    </a:lnTo>
                    <a:lnTo>
                      <a:pt x="12" y="606"/>
                    </a:lnTo>
                    <a:lnTo>
                      <a:pt x="12" y="607"/>
                    </a:lnTo>
                    <a:lnTo>
                      <a:pt x="12" y="608"/>
                    </a:lnTo>
                    <a:lnTo>
                      <a:pt x="12" y="609"/>
                    </a:lnTo>
                    <a:lnTo>
                      <a:pt x="12" y="611"/>
                    </a:lnTo>
                    <a:lnTo>
                      <a:pt x="12" y="612"/>
                    </a:lnTo>
                    <a:lnTo>
                      <a:pt x="12" y="613"/>
                    </a:lnTo>
                    <a:lnTo>
                      <a:pt x="12" y="614"/>
                    </a:lnTo>
                    <a:lnTo>
                      <a:pt x="12" y="615"/>
                    </a:lnTo>
                    <a:lnTo>
                      <a:pt x="12" y="617"/>
                    </a:lnTo>
                    <a:lnTo>
                      <a:pt x="12" y="618"/>
                    </a:lnTo>
                    <a:lnTo>
                      <a:pt x="12" y="619"/>
                    </a:lnTo>
                    <a:lnTo>
                      <a:pt x="12" y="620"/>
                    </a:lnTo>
                    <a:lnTo>
                      <a:pt x="14" y="620"/>
                    </a:lnTo>
                    <a:lnTo>
                      <a:pt x="14" y="621"/>
                    </a:lnTo>
                    <a:lnTo>
                      <a:pt x="14" y="623"/>
                    </a:lnTo>
                    <a:lnTo>
                      <a:pt x="14" y="624"/>
                    </a:lnTo>
                    <a:lnTo>
                      <a:pt x="14" y="625"/>
                    </a:lnTo>
                    <a:lnTo>
                      <a:pt x="14" y="626"/>
                    </a:lnTo>
                    <a:lnTo>
                      <a:pt x="14" y="627"/>
                    </a:lnTo>
                    <a:lnTo>
                      <a:pt x="14" y="629"/>
                    </a:lnTo>
                    <a:lnTo>
                      <a:pt x="14" y="630"/>
                    </a:lnTo>
                    <a:lnTo>
                      <a:pt x="14" y="631"/>
                    </a:lnTo>
                    <a:lnTo>
                      <a:pt x="14" y="632"/>
                    </a:lnTo>
                    <a:lnTo>
                      <a:pt x="14" y="633"/>
                    </a:lnTo>
                    <a:lnTo>
                      <a:pt x="14" y="635"/>
                    </a:lnTo>
                    <a:lnTo>
                      <a:pt x="14" y="636"/>
                    </a:lnTo>
                    <a:lnTo>
                      <a:pt x="14" y="637"/>
                    </a:lnTo>
                    <a:lnTo>
                      <a:pt x="14" y="638"/>
                    </a:lnTo>
                    <a:lnTo>
                      <a:pt x="14" y="639"/>
                    </a:lnTo>
                    <a:lnTo>
                      <a:pt x="14" y="641"/>
                    </a:lnTo>
                    <a:lnTo>
                      <a:pt x="14" y="642"/>
                    </a:lnTo>
                    <a:lnTo>
                      <a:pt x="14" y="643"/>
                    </a:lnTo>
                    <a:lnTo>
                      <a:pt x="14" y="644"/>
                    </a:lnTo>
                    <a:lnTo>
                      <a:pt x="14" y="645"/>
                    </a:lnTo>
                    <a:lnTo>
                      <a:pt x="14" y="647"/>
                    </a:lnTo>
                    <a:lnTo>
                      <a:pt x="14" y="648"/>
                    </a:lnTo>
                    <a:lnTo>
                      <a:pt x="14" y="649"/>
                    </a:lnTo>
                    <a:lnTo>
                      <a:pt x="14" y="650"/>
                    </a:lnTo>
                    <a:lnTo>
                      <a:pt x="15" y="650"/>
                    </a:lnTo>
                    <a:lnTo>
                      <a:pt x="15" y="651"/>
                    </a:lnTo>
                    <a:lnTo>
                      <a:pt x="15" y="653"/>
                    </a:lnTo>
                    <a:lnTo>
                      <a:pt x="15" y="654"/>
                    </a:lnTo>
                    <a:lnTo>
                      <a:pt x="15" y="655"/>
                    </a:lnTo>
                    <a:lnTo>
                      <a:pt x="15" y="656"/>
                    </a:lnTo>
                    <a:lnTo>
                      <a:pt x="15" y="657"/>
                    </a:lnTo>
                    <a:lnTo>
                      <a:pt x="15" y="659"/>
                    </a:lnTo>
                    <a:lnTo>
                      <a:pt x="15" y="660"/>
                    </a:lnTo>
                    <a:lnTo>
                      <a:pt x="15" y="661"/>
                    </a:lnTo>
                    <a:lnTo>
                      <a:pt x="15" y="662"/>
                    </a:lnTo>
                    <a:lnTo>
                      <a:pt x="15" y="663"/>
                    </a:lnTo>
                    <a:lnTo>
                      <a:pt x="15" y="665"/>
                    </a:lnTo>
                    <a:lnTo>
                      <a:pt x="15" y="666"/>
                    </a:lnTo>
                    <a:lnTo>
                      <a:pt x="15" y="667"/>
                    </a:lnTo>
                    <a:lnTo>
                      <a:pt x="15" y="668"/>
                    </a:lnTo>
                    <a:lnTo>
                      <a:pt x="15" y="669"/>
                    </a:lnTo>
                    <a:lnTo>
                      <a:pt x="15" y="671"/>
                    </a:lnTo>
                    <a:lnTo>
                      <a:pt x="15" y="672"/>
                    </a:lnTo>
                    <a:lnTo>
                      <a:pt x="15" y="673"/>
                    </a:lnTo>
                    <a:lnTo>
                      <a:pt x="15" y="674"/>
                    </a:lnTo>
                    <a:lnTo>
                      <a:pt x="15" y="675"/>
                    </a:lnTo>
                    <a:lnTo>
                      <a:pt x="15" y="677"/>
                    </a:lnTo>
                    <a:lnTo>
                      <a:pt x="15" y="678"/>
                    </a:lnTo>
                    <a:lnTo>
                      <a:pt x="16" y="678"/>
                    </a:lnTo>
                    <a:lnTo>
                      <a:pt x="16" y="679"/>
                    </a:lnTo>
                    <a:lnTo>
                      <a:pt x="16" y="680"/>
                    </a:lnTo>
                    <a:lnTo>
                      <a:pt x="16" y="681"/>
                    </a:lnTo>
                    <a:lnTo>
                      <a:pt x="16" y="683"/>
                    </a:lnTo>
                    <a:lnTo>
                      <a:pt x="16" y="684"/>
                    </a:lnTo>
                    <a:lnTo>
                      <a:pt x="16" y="685"/>
                    </a:lnTo>
                    <a:lnTo>
                      <a:pt x="16" y="686"/>
                    </a:lnTo>
                    <a:lnTo>
                      <a:pt x="16" y="687"/>
                    </a:lnTo>
                    <a:lnTo>
                      <a:pt x="16" y="689"/>
                    </a:lnTo>
                    <a:lnTo>
                      <a:pt x="16" y="690"/>
                    </a:lnTo>
                    <a:lnTo>
                      <a:pt x="16" y="691"/>
                    </a:lnTo>
                    <a:lnTo>
                      <a:pt x="16" y="692"/>
                    </a:lnTo>
                    <a:lnTo>
                      <a:pt x="16" y="693"/>
                    </a:lnTo>
                    <a:lnTo>
                      <a:pt x="16" y="695"/>
                    </a:lnTo>
                    <a:lnTo>
                      <a:pt x="16" y="696"/>
                    </a:lnTo>
                    <a:lnTo>
                      <a:pt x="16" y="697"/>
                    </a:lnTo>
                    <a:lnTo>
                      <a:pt x="16" y="698"/>
                    </a:lnTo>
                    <a:lnTo>
                      <a:pt x="16" y="699"/>
                    </a:lnTo>
                    <a:lnTo>
                      <a:pt x="16" y="701"/>
                    </a:lnTo>
                    <a:lnTo>
                      <a:pt x="16" y="702"/>
                    </a:lnTo>
                    <a:lnTo>
                      <a:pt x="16" y="703"/>
                    </a:lnTo>
                    <a:lnTo>
                      <a:pt x="17" y="703"/>
                    </a:lnTo>
                    <a:lnTo>
                      <a:pt x="17" y="704"/>
                    </a:lnTo>
                    <a:lnTo>
                      <a:pt x="17" y="705"/>
                    </a:lnTo>
                    <a:lnTo>
                      <a:pt x="17" y="707"/>
                    </a:lnTo>
                    <a:lnTo>
                      <a:pt x="17" y="708"/>
                    </a:lnTo>
                    <a:lnTo>
                      <a:pt x="17" y="709"/>
                    </a:lnTo>
                    <a:lnTo>
                      <a:pt x="17" y="710"/>
                    </a:lnTo>
                    <a:lnTo>
                      <a:pt x="17" y="711"/>
                    </a:lnTo>
                    <a:lnTo>
                      <a:pt x="17" y="713"/>
                    </a:lnTo>
                    <a:lnTo>
                      <a:pt x="17" y="714"/>
                    </a:lnTo>
                    <a:lnTo>
                      <a:pt x="17" y="715"/>
                    </a:lnTo>
                    <a:lnTo>
                      <a:pt x="17" y="716"/>
                    </a:lnTo>
                    <a:lnTo>
                      <a:pt x="17" y="717"/>
                    </a:lnTo>
                    <a:lnTo>
                      <a:pt x="17" y="719"/>
                    </a:lnTo>
                    <a:lnTo>
                      <a:pt x="17" y="720"/>
                    </a:lnTo>
                    <a:lnTo>
                      <a:pt x="17" y="721"/>
                    </a:lnTo>
                    <a:lnTo>
                      <a:pt x="17" y="722"/>
                    </a:lnTo>
                    <a:lnTo>
                      <a:pt x="17" y="723"/>
                    </a:lnTo>
                    <a:lnTo>
                      <a:pt x="17" y="725"/>
                    </a:lnTo>
                    <a:lnTo>
                      <a:pt x="18" y="725"/>
                    </a:lnTo>
                    <a:lnTo>
                      <a:pt x="18" y="726"/>
                    </a:lnTo>
                    <a:lnTo>
                      <a:pt x="18" y="727"/>
                    </a:lnTo>
                    <a:lnTo>
                      <a:pt x="18" y="728"/>
                    </a:lnTo>
                    <a:lnTo>
                      <a:pt x="18" y="729"/>
                    </a:lnTo>
                    <a:lnTo>
                      <a:pt x="18" y="731"/>
                    </a:lnTo>
                    <a:lnTo>
                      <a:pt x="18" y="732"/>
                    </a:lnTo>
                    <a:lnTo>
                      <a:pt x="18" y="733"/>
                    </a:lnTo>
                    <a:lnTo>
                      <a:pt x="18" y="734"/>
                    </a:lnTo>
                    <a:lnTo>
                      <a:pt x="18" y="735"/>
                    </a:lnTo>
                    <a:lnTo>
                      <a:pt x="18" y="737"/>
                    </a:lnTo>
                    <a:lnTo>
                      <a:pt x="18" y="738"/>
                    </a:lnTo>
                    <a:lnTo>
                      <a:pt x="18" y="739"/>
                    </a:lnTo>
                    <a:lnTo>
                      <a:pt x="18" y="740"/>
                    </a:lnTo>
                    <a:lnTo>
                      <a:pt x="18" y="741"/>
                    </a:lnTo>
                    <a:lnTo>
                      <a:pt x="18" y="743"/>
                    </a:lnTo>
                    <a:lnTo>
                      <a:pt x="18" y="744"/>
                    </a:lnTo>
                    <a:lnTo>
                      <a:pt x="18" y="745"/>
                    </a:lnTo>
                    <a:lnTo>
                      <a:pt x="20" y="745"/>
                    </a:lnTo>
                    <a:lnTo>
                      <a:pt x="20" y="746"/>
                    </a:lnTo>
                    <a:lnTo>
                      <a:pt x="20" y="747"/>
                    </a:lnTo>
                    <a:lnTo>
                      <a:pt x="20" y="749"/>
                    </a:lnTo>
                    <a:lnTo>
                      <a:pt x="20" y="750"/>
                    </a:lnTo>
                    <a:lnTo>
                      <a:pt x="20" y="751"/>
                    </a:lnTo>
                    <a:lnTo>
                      <a:pt x="20" y="752"/>
                    </a:lnTo>
                    <a:lnTo>
                      <a:pt x="20" y="753"/>
                    </a:lnTo>
                    <a:lnTo>
                      <a:pt x="20" y="755"/>
                    </a:lnTo>
                    <a:lnTo>
                      <a:pt x="20" y="756"/>
                    </a:lnTo>
                    <a:lnTo>
                      <a:pt x="20" y="757"/>
                    </a:lnTo>
                    <a:lnTo>
                      <a:pt x="20" y="758"/>
                    </a:lnTo>
                    <a:lnTo>
                      <a:pt x="20" y="759"/>
                    </a:lnTo>
                    <a:lnTo>
                      <a:pt x="20" y="761"/>
                    </a:lnTo>
                    <a:lnTo>
                      <a:pt x="20" y="762"/>
                    </a:lnTo>
                    <a:lnTo>
                      <a:pt x="20" y="763"/>
                    </a:lnTo>
                    <a:lnTo>
                      <a:pt x="21" y="763"/>
                    </a:lnTo>
                    <a:lnTo>
                      <a:pt x="21" y="764"/>
                    </a:lnTo>
                    <a:lnTo>
                      <a:pt x="21" y="765"/>
                    </a:lnTo>
                    <a:lnTo>
                      <a:pt x="21" y="767"/>
                    </a:lnTo>
                    <a:lnTo>
                      <a:pt x="21" y="768"/>
                    </a:lnTo>
                    <a:lnTo>
                      <a:pt x="21" y="769"/>
                    </a:lnTo>
                    <a:lnTo>
                      <a:pt x="21" y="770"/>
                    </a:lnTo>
                    <a:lnTo>
                      <a:pt x="21" y="771"/>
                    </a:lnTo>
                    <a:lnTo>
                      <a:pt x="21" y="773"/>
                    </a:lnTo>
                    <a:lnTo>
                      <a:pt x="21" y="774"/>
                    </a:lnTo>
                    <a:lnTo>
                      <a:pt x="21" y="775"/>
                    </a:lnTo>
                    <a:lnTo>
                      <a:pt x="21" y="776"/>
                    </a:lnTo>
                    <a:lnTo>
                      <a:pt x="21" y="777"/>
                    </a:lnTo>
                    <a:lnTo>
                      <a:pt x="21" y="779"/>
                    </a:lnTo>
                    <a:lnTo>
                      <a:pt x="22" y="779"/>
                    </a:lnTo>
                    <a:lnTo>
                      <a:pt x="22" y="780"/>
                    </a:lnTo>
                    <a:lnTo>
                      <a:pt x="22" y="781"/>
                    </a:lnTo>
                    <a:lnTo>
                      <a:pt x="22" y="782"/>
                    </a:lnTo>
                    <a:lnTo>
                      <a:pt x="22" y="783"/>
                    </a:lnTo>
                    <a:lnTo>
                      <a:pt x="22" y="785"/>
                    </a:lnTo>
                    <a:lnTo>
                      <a:pt x="22" y="786"/>
                    </a:lnTo>
                    <a:lnTo>
                      <a:pt x="22" y="787"/>
                    </a:lnTo>
                    <a:lnTo>
                      <a:pt x="22" y="788"/>
                    </a:lnTo>
                    <a:lnTo>
                      <a:pt x="22" y="789"/>
                    </a:lnTo>
                    <a:lnTo>
                      <a:pt x="22" y="791"/>
                    </a:lnTo>
                    <a:lnTo>
                      <a:pt x="22" y="792"/>
                    </a:lnTo>
                    <a:lnTo>
                      <a:pt x="22" y="793"/>
                    </a:lnTo>
                    <a:lnTo>
                      <a:pt x="23" y="793"/>
                    </a:lnTo>
                    <a:lnTo>
                      <a:pt x="23" y="794"/>
                    </a:lnTo>
                    <a:lnTo>
                      <a:pt x="23" y="795"/>
                    </a:lnTo>
                    <a:lnTo>
                      <a:pt x="23" y="797"/>
                    </a:lnTo>
                    <a:lnTo>
                      <a:pt x="23" y="798"/>
                    </a:lnTo>
                    <a:lnTo>
                      <a:pt x="23" y="799"/>
                    </a:lnTo>
                    <a:lnTo>
                      <a:pt x="23" y="800"/>
                    </a:lnTo>
                    <a:lnTo>
                      <a:pt x="23" y="801"/>
                    </a:lnTo>
                    <a:lnTo>
                      <a:pt x="23" y="803"/>
                    </a:lnTo>
                    <a:lnTo>
                      <a:pt x="23" y="804"/>
                    </a:lnTo>
                    <a:lnTo>
                      <a:pt x="23" y="805"/>
                    </a:lnTo>
                    <a:lnTo>
                      <a:pt x="24" y="806"/>
                    </a:lnTo>
                    <a:lnTo>
                      <a:pt x="24" y="807"/>
                    </a:lnTo>
                    <a:lnTo>
                      <a:pt x="24" y="809"/>
                    </a:lnTo>
                    <a:lnTo>
                      <a:pt x="24" y="810"/>
                    </a:lnTo>
                    <a:lnTo>
                      <a:pt x="24" y="811"/>
                    </a:lnTo>
                    <a:lnTo>
                      <a:pt x="24" y="812"/>
                    </a:lnTo>
                    <a:lnTo>
                      <a:pt x="24" y="813"/>
                    </a:lnTo>
                    <a:lnTo>
                      <a:pt x="24" y="815"/>
                    </a:lnTo>
                    <a:lnTo>
                      <a:pt x="24" y="816"/>
                    </a:lnTo>
                    <a:lnTo>
                      <a:pt x="24" y="817"/>
                    </a:lnTo>
                    <a:lnTo>
                      <a:pt x="26" y="817"/>
                    </a:lnTo>
                    <a:lnTo>
                      <a:pt x="26" y="818"/>
                    </a:lnTo>
                    <a:lnTo>
                      <a:pt x="26" y="819"/>
                    </a:lnTo>
                    <a:lnTo>
                      <a:pt x="26" y="821"/>
                    </a:lnTo>
                    <a:lnTo>
                      <a:pt x="26" y="822"/>
                    </a:lnTo>
                    <a:lnTo>
                      <a:pt x="26" y="823"/>
                    </a:lnTo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5"/>
              </a:lnRef>
              <a:fillRef idx="0">
                <a:schemeClr val="accent5"/>
              </a:fillRef>
              <a:effectRef idx="1">
                <a:schemeClr val="accent5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en-US"/>
              </a:p>
            </p:txBody>
          </p:sp>
          <p:sp>
            <p:nvSpPr>
              <p:cNvPr id="100" name="Freeform 29"/>
              <p:cNvSpPr>
                <a:spLocks/>
              </p:cNvSpPr>
              <p:nvPr/>
            </p:nvSpPr>
            <p:spPr bwMode="auto">
              <a:xfrm>
                <a:off x="3232" y="2071"/>
                <a:ext cx="46" cy="761"/>
              </a:xfrm>
              <a:custGeom>
                <a:avLst/>
                <a:gdLst>
                  <a:gd name="T0" fmla="*/ 1 w 46"/>
                  <a:gd name="T1" fmla="*/ 729 h 761"/>
                  <a:gd name="T2" fmla="*/ 3 w 46"/>
                  <a:gd name="T3" fmla="*/ 740 h 761"/>
                  <a:gd name="T4" fmla="*/ 6 w 46"/>
                  <a:gd name="T5" fmla="*/ 750 h 761"/>
                  <a:gd name="T6" fmla="*/ 9 w 46"/>
                  <a:gd name="T7" fmla="*/ 760 h 761"/>
                  <a:gd name="T8" fmla="*/ 15 w 46"/>
                  <a:gd name="T9" fmla="*/ 754 h 761"/>
                  <a:gd name="T10" fmla="*/ 19 w 46"/>
                  <a:gd name="T11" fmla="*/ 744 h 761"/>
                  <a:gd name="T12" fmla="*/ 20 w 46"/>
                  <a:gd name="T13" fmla="*/ 732 h 761"/>
                  <a:gd name="T14" fmla="*/ 22 w 46"/>
                  <a:gd name="T15" fmla="*/ 722 h 761"/>
                  <a:gd name="T16" fmla="*/ 24 w 46"/>
                  <a:gd name="T17" fmla="*/ 710 h 761"/>
                  <a:gd name="T18" fmla="*/ 25 w 46"/>
                  <a:gd name="T19" fmla="*/ 696 h 761"/>
                  <a:gd name="T20" fmla="*/ 26 w 46"/>
                  <a:gd name="T21" fmla="*/ 684 h 761"/>
                  <a:gd name="T22" fmla="*/ 27 w 46"/>
                  <a:gd name="T23" fmla="*/ 672 h 761"/>
                  <a:gd name="T24" fmla="*/ 27 w 46"/>
                  <a:gd name="T25" fmla="*/ 659 h 761"/>
                  <a:gd name="T26" fmla="*/ 28 w 46"/>
                  <a:gd name="T27" fmla="*/ 647 h 761"/>
                  <a:gd name="T28" fmla="*/ 30 w 46"/>
                  <a:gd name="T29" fmla="*/ 635 h 761"/>
                  <a:gd name="T30" fmla="*/ 30 w 46"/>
                  <a:gd name="T31" fmla="*/ 622 h 761"/>
                  <a:gd name="T32" fmla="*/ 31 w 46"/>
                  <a:gd name="T33" fmla="*/ 610 h 761"/>
                  <a:gd name="T34" fmla="*/ 32 w 46"/>
                  <a:gd name="T35" fmla="*/ 598 h 761"/>
                  <a:gd name="T36" fmla="*/ 32 w 46"/>
                  <a:gd name="T37" fmla="*/ 585 h 761"/>
                  <a:gd name="T38" fmla="*/ 33 w 46"/>
                  <a:gd name="T39" fmla="*/ 573 h 761"/>
                  <a:gd name="T40" fmla="*/ 33 w 46"/>
                  <a:gd name="T41" fmla="*/ 560 h 761"/>
                  <a:gd name="T42" fmla="*/ 34 w 46"/>
                  <a:gd name="T43" fmla="*/ 546 h 761"/>
                  <a:gd name="T44" fmla="*/ 34 w 46"/>
                  <a:gd name="T45" fmla="*/ 533 h 761"/>
                  <a:gd name="T46" fmla="*/ 34 w 46"/>
                  <a:gd name="T47" fmla="*/ 520 h 761"/>
                  <a:gd name="T48" fmla="*/ 36 w 46"/>
                  <a:gd name="T49" fmla="*/ 507 h 761"/>
                  <a:gd name="T50" fmla="*/ 36 w 46"/>
                  <a:gd name="T51" fmla="*/ 494 h 761"/>
                  <a:gd name="T52" fmla="*/ 37 w 46"/>
                  <a:gd name="T53" fmla="*/ 480 h 761"/>
                  <a:gd name="T54" fmla="*/ 37 w 46"/>
                  <a:gd name="T55" fmla="*/ 467 h 761"/>
                  <a:gd name="T56" fmla="*/ 37 w 46"/>
                  <a:gd name="T57" fmla="*/ 454 h 761"/>
                  <a:gd name="T58" fmla="*/ 38 w 46"/>
                  <a:gd name="T59" fmla="*/ 442 h 761"/>
                  <a:gd name="T60" fmla="*/ 38 w 46"/>
                  <a:gd name="T61" fmla="*/ 429 h 761"/>
                  <a:gd name="T62" fmla="*/ 38 w 46"/>
                  <a:gd name="T63" fmla="*/ 416 h 761"/>
                  <a:gd name="T64" fmla="*/ 39 w 46"/>
                  <a:gd name="T65" fmla="*/ 404 h 761"/>
                  <a:gd name="T66" fmla="*/ 39 w 46"/>
                  <a:gd name="T67" fmla="*/ 390 h 761"/>
                  <a:gd name="T68" fmla="*/ 39 w 46"/>
                  <a:gd name="T69" fmla="*/ 377 h 761"/>
                  <a:gd name="T70" fmla="*/ 39 w 46"/>
                  <a:gd name="T71" fmla="*/ 364 h 761"/>
                  <a:gd name="T72" fmla="*/ 40 w 46"/>
                  <a:gd name="T73" fmla="*/ 352 h 761"/>
                  <a:gd name="T74" fmla="*/ 40 w 46"/>
                  <a:gd name="T75" fmla="*/ 339 h 761"/>
                  <a:gd name="T76" fmla="*/ 40 w 46"/>
                  <a:gd name="T77" fmla="*/ 326 h 761"/>
                  <a:gd name="T78" fmla="*/ 40 w 46"/>
                  <a:gd name="T79" fmla="*/ 312 h 761"/>
                  <a:gd name="T80" fmla="*/ 42 w 46"/>
                  <a:gd name="T81" fmla="*/ 299 h 761"/>
                  <a:gd name="T82" fmla="*/ 42 w 46"/>
                  <a:gd name="T83" fmla="*/ 286 h 761"/>
                  <a:gd name="T84" fmla="*/ 42 w 46"/>
                  <a:gd name="T85" fmla="*/ 273 h 761"/>
                  <a:gd name="T86" fmla="*/ 42 w 46"/>
                  <a:gd name="T87" fmla="*/ 260 h 761"/>
                  <a:gd name="T88" fmla="*/ 43 w 46"/>
                  <a:gd name="T89" fmla="*/ 246 h 761"/>
                  <a:gd name="T90" fmla="*/ 43 w 46"/>
                  <a:gd name="T91" fmla="*/ 233 h 761"/>
                  <a:gd name="T92" fmla="*/ 43 w 46"/>
                  <a:gd name="T93" fmla="*/ 220 h 761"/>
                  <a:gd name="T94" fmla="*/ 43 w 46"/>
                  <a:gd name="T95" fmla="*/ 207 h 761"/>
                  <a:gd name="T96" fmla="*/ 43 w 46"/>
                  <a:gd name="T97" fmla="*/ 194 h 761"/>
                  <a:gd name="T98" fmla="*/ 44 w 46"/>
                  <a:gd name="T99" fmla="*/ 180 h 761"/>
                  <a:gd name="T100" fmla="*/ 44 w 46"/>
                  <a:gd name="T101" fmla="*/ 167 h 761"/>
                  <a:gd name="T102" fmla="*/ 44 w 46"/>
                  <a:gd name="T103" fmla="*/ 154 h 761"/>
                  <a:gd name="T104" fmla="*/ 44 w 46"/>
                  <a:gd name="T105" fmla="*/ 141 h 761"/>
                  <a:gd name="T106" fmla="*/ 44 w 46"/>
                  <a:gd name="T107" fmla="*/ 128 h 761"/>
                  <a:gd name="T108" fmla="*/ 45 w 46"/>
                  <a:gd name="T109" fmla="*/ 114 h 761"/>
                  <a:gd name="T110" fmla="*/ 45 w 46"/>
                  <a:gd name="T111" fmla="*/ 101 h 761"/>
                  <a:gd name="T112" fmla="*/ 45 w 46"/>
                  <a:gd name="T113" fmla="*/ 88 h 761"/>
                  <a:gd name="T114" fmla="*/ 45 w 46"/>
                  <a:gd name="T115" fmla="*/ 75 h 761"/>
                  <a:gd name="T116" fmla="*/ 45 w 46"/>
                  <a:gd name="T117" fmla="*/ 62 h 761"/>
                  <a:gd name="T118" fmla="*/ 46 w 46"/>
                  <a:gd name="T119" fmla="*/ 48 h 761"/>
                  <a:gd name="T120" fmla="*/ 46 w 46"/>
                  <a:gd name="T121" fmla="*/ 35 h 761"/>
                  <a:gd name="T122" fmla="*/ 46 w 46"/>
                  <a:gd name="T123" fmla="*/ 22 h 761"/>
                  <a:gd name="T124" fmla="*/ 46 w 46"/>
                  <a:gd name="T125" fmla="*/ 9 h 761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60000 65536"/>
                  <a:gd name="T187" fmla="*/ 0 60000 65536"/>
                  <a:gd name="T188" fmla="*/ 0 60000 65536"/>
                  <a:gd name="T189" fmla="*/ 0 w 46"/>
                  <a:gd name="T190" fmla="*/ 0 h 761"/>
                  <a:gd name="T191" fmla="*/ 46 w 46"/>
                  <a:gd name="T192" fmla="*/ 761 h 761"/>
                </a:gdLst>
                <a:ahLst/>
                <a:cxnLst>
                  <a:cxn ang="T126">
                    <a:pos x="T0" y="T1"/>
                  </a:cxn>
                  <a:cxn ang="T127">
                    <a:pos x="T2" y="T3"/>
                  </a:cxn>
                  <a:cxn ang="T128">
                    <a:pos x="T4" y="T5"/>
                  </a:cxn>
                  <a:cxn ang="T129">
                    <a:pos x="T6" y="T7"/>
                  </a:cxn>
                  <a:cxn ang="T130">
                    <a:pos x="T8" y="T9"/>
                  </a:cxn>
                  <a:cxn ang="T131">
                    <a:pos x="T10" y="T11"/>
                  </a:cxn>
                  <a:cxn ang="T132">
                    <a:pos x="T12" y="T13"/>
                  </a:cxn>
                  <a:cxn ang="T133">
                    <a:pos x="T14" y="T15"/>
                  </a:cxn>
                  <a:cxn ang="T134">
                    <a:pos x="T16" y="T17"/>
                  </a:cxn>
                  <a:cxn ang="T135">
                    <a:pos x="T18" y="T19"/>
                  </a:cxn>
                  <a:cxn ang="T136">
                    <a:pos x="T20" y="T21"/>
                  </a:cxn>
                  <a:cxn ang="T137">
                    <a:pos x="T22" y="T23"/>
                  </a:cxn>
                  <a:cxn ang="T138">
                    <a:pos x="T24" y="T25"/>
                  </a:cxn>
                  <a:cxn ang="T139">
                    <a:pos x="T26" y="T27"/>
                  </a:cxn>
                  <a:cxn ang="T140">
                    <a:pos x="T28" y="T29"/>
                  </a:cxn>
                  <a:cxn ang="T141">
                    <a:pos x="T30" y="T31"/>
                  </a:cxn>
                  <a:cxn ang="T142">
                    <a:pos x="T32" y="T33"/>
                  </a:cxn>
                  <a:cxn ang="T143">
                    <a:pos x="T34" y="T35"/>
                  </a:cxn>
                  <a:cxn ang="T144">
                    <a:pos x="T36" y="T37"/>
                  </a:cxn>
                  <a:cxn ang="T145">
                    <a:pos x="T38" y="T39"/>
                  </a:cxn>
                  <a:cxn ang="T146">
                    <a:pos x="T40" y="T41"/>
                  </a:cxn>
                  <a:cxn ang="T147">
                    <a:pos x="T42" y="T43"/>
                  </a:cxn>
                  <a:cxn ang="T148">
                    <a:pos x="T44" y="T45"/>
                  </a:cxn>
                  <a:cxn ang="T149">
                    <a:pos x="T46" y="T47"/>
                  </a:cxn>
                  <a:cxn ang="T150">
                    <a:pos x="T48" y="T49"/>
                  </a:cxn>
                  <a:cxn ang="T151">
                    <a:pos x="T50" y="T51"/>
                  </a:cxn>
                  <a:cxn ang="T152">
                    <a:pos x="T52" y="T53"/>
                  </a:cxn>
                  <a:cxn ang="T153">
                    <a:pos x="T54" y="T55"/>
                  </a:cxn>
                  <a:cxn ang="T154">
                    <a:pos x="T56" y="T57"/>
                  </a:cxn>
                  <a:cxn ang="T155">
                    <a:pos x="T58" y="T59"/>
                  </a:cxn>
                  <a:cxn ang="T156">
                    <a:pos x="T60" y="T61"/>
                  </a:cxn>
                  <a:cxn ang="T157">
                    <a:pos x="T62" y="T63"/>
                  </a:cxn>
                  <a:cxn ang="T158">
                    <a:pos x="T64" y="T65"/>
                  </a:cxn>
                  <a:cxn ang="T159">
                    <a:pos x="T66" y="T67"/>
                  </a:cxn>
                  <a:cxn ang="T160">
                    <a:pos x="T68" y="T69"/>
                  </a:cxn>
                  <a:cxn ang="T161">
                    <a:pos x="T70" y="T71"/>
                  </a:cxn>
                  <a:cxn ang="T162">
                    <a:pos x="T72" y="T73"/>
                  </a:cxn>
                  <a:cxn ang="T163">
                    <a:pos x="T74" y="T75"/>
                  </a:cxn>
                  <a:cxn ang="T164">
                    <a:pos x="T76" y="T77"/>
                  </a:cxn>
                  <a:cxn ang="T165">
                    <a:pos x="T78" y="T79"/>
                  </a:cxn>
                  <a:cxn ang="T166">
                    <a:pos x="T80" y="T81"/>
                  </a:cxn>
                  <a:cxn ang="T167">
                    <a:pos x="T82" y="T83"/>
                  </a:cxn>
                  <a:cxn ang="T168">
                    <a:pos x="T84" y="T85"/>
                  </a:cxn>
                  <a:cxn ang="T169">
                    <a:pos x="T86" y="T87"/>
                  </a:cxn>
                  <a:cxn ang="T170">
                    <a:pos x="T88" y="T89"/>
                  </a:cxn>
                  <a:cxn ang="T171">
                    <a:pos x="T90" y="T91"/>
                  </a:cxn>
                  <a:cxn ang="T172">
                    <a:pos x="T92" y="T93"/>
                  </a:cxn>
                  <a:cxn ang="T173">
                    <a:pos x="T94" y="T95"/>
                  </a:cxn>
                  <a:cxn ang="T174">
                    <a:pos x="T96" y="T97"/>
                  </a:cxn>
                  <a:cxn ang="T175">
                    <a:pos x="T98" y="T99"/>
                  </a:cxn>
                  <a:cxn ang="T176">
                    <a:pos x="T100" y="T101"/>
                  </a:cxn>
                  <a:cxn ang="T177">
                    <a:pos x="T102" y="T103"/>
                  </a:cxn>
                  <a:cxn ang="T178">
                    <a:pos x="T104" y="T105"/>
                  </a:cxn>
                  <a:cxn ang="T179">
                    <a:pos x="T106" y="T107"/>
                  </a:cxn>
                  <a:cxn ang="T180">
                    <a:pos x="T108" y="T109"/>
                  </a:cxn>
                  <a:cxn ang="T181">
                    <a:pos x="T110" y="T111"/>
                  </a:cxn>
                  <a:cxn ang="T182">
                    <a:pos x="T112" y="T113"/>
                  </a:cxn>
                  <a:cxn ang="T183">
                    <a:pos x="T114" y="T115"/>
                  </a:cxn>
                  <a:cxn ang="T184">
                    <a:pos x="T116" y="T117"/>
                  </a:cxn>
                  <a:cxn ang="T185">
                    <a:pos x="T118" y="T119"/>
                  </a:cxn>
                  <a:cxn ang="T186">
                    <a:pos x="T120" y="T121"/>
                  </a:cxn>
                  <a:cxn ang="T187">
                    <a:pos x="T122" y="T123"/>
                  </a:cxn>
                  <a:cxn ang="T188">
                    <a:pos x="T124" y="T125"/>
                  </a:cxn>
                </a:cxnLst>
                <a:rect l="T189" t="T190" r="T191" b="T192"/>
                <a:pathLst>
                  <a:path w="46" h="761">
                    <a:moveTo>
                      <a:pt x="0" y="718"/>
                    </a:moveTo>
                    <a:lnTo>
                      <a:pt x="0" y="719"/>
                    </a:lnTo>
                    <a:lnTo>
                      <a:pt x="0" y="720"/>
                    </a:lnTo>
                    <a:lnTo>
                      <a:pt x="0" y="722"/>
                    </a:lnTo>
                    <a:lnTo>
                      <a:pt x="1" y="722"/>
                    </a:lnTo>
                    <a:lnTo>
                      <a:pt x="1" y="723"/>
                    </a:lnTo>
                    <a:lnTo>
                      <a:pt x="1" y="724"/>
                    </a:lnTo>
                    <a:lnTo>
                      <a:pt x="1" y="725"/>
                    </a:lnTo>
                    <a:lnTo>
                      <a:pt x="1" y="726"/>
                    </a:lnTo>
                    <a:lnTo>
                      <a:pt x="1" y="728"/>
                    </a:lnTo>
                    <a:lnTo>
                      <a:pt x="1" y="729"/>
                    </a:lnTo>
                    <a:lnTo>
                      <a:pt x="1" y="730"/>
                    </a:lnTo>
                    <a:lnTo>
                      <a:pt x="2" y="730"/>
                    </a:lnTo>
                    <a:lnTo>
                      <a:pt x="2" y="731"/>
                    </a:lnTo>
                    <a:lnTo>
                      <a:pt x="2" y="732"/>
                    </a:lnTo>
                    <a:lnTo>
                      <a:pt x="2" y="734"/>
                    </a:lnTo>
                    <a:lnTo>
                      <a:pt x="2" y="735"/>
                    </a:lnTo>
                    <a:lnTo>
                      <a:pt x="2" y="736"/>
                    </a:lnTo>
                    <a:lnTo>
                      <a:pt x="2" y="737"/>
                    </a:lnTo>
                    <a:lnTo>
                      <a:pt x="3" y="737"/>
                    </a:lnTo>
                    <a:lnTo>
                      <a:pt x="3" y="738"/>
                    </a:lnTo>
                    <a:lnTo>
                      <a:pt x="3" y="740"/>
                    </a:lnTo>
                    <a:lnTo>
                      <a:pt x="3" y="741"/>
                    </a:lnTo>
                    <a:lnTo>
                      <a:pt x="3" y="742"/>
                    </a:lnTo>
                    <a:lnTo>
                      <a:pt x="3" y="743"/>
                    </a:lnTo>
                    <a:lnTo>
                      <a:pt x="3" y="744"/>
                    </a:lnTo>
                    <a:lnTo>
                      <a:pt x="4" y="744"/>
                    </a:lnTo>
                    <a:lnTo>
                      <a:pt x="4" y="746"/>
                    </a:lnTo>
                    <a:lnTo>
                      <a:pt x="4" y="747"/>
                    </a:lnTo>
                    <a:lnTo>
                      <a:pt x="4" y="748"/>
                    </a:lnTo>
                    <a:lnTo>
                      <a:pt x="4" y="749"/>
                    </a:lnTo>
                    <a:lnTo>
                      <a:pt x="6" y="749"/>
                    </a:lnTo>
                    <a:lnTo>
                      <a:pt x="6" y="750"/>
                    </a:lnTo>
                    <a:lnTo>
                      <a:pt x="6" y="752"/>
                    </a:lnTo>
                    <a:lnTo>
                      <a:pt x="6" y="753"/>
                    </a:lnTo>
                    <a:lnTo>
                      <a:pt x="6" y="754"/>
                    </a:lnTo>
                    <a:lnTo>
                      <a:pt x="7" y="754"/>
                    </a:lnTo>
                    <a:lnTo>
                      <a:pt x="7" y="755"/>
                    </a:lnTo>
                    <a:lnTo>
                      <a:pt x="7" y="756"/>
                    </a:lnTo>
                    <a:lnTo>
                      <a:pt x="8" y="756"/>
                    </a:lnTo>
                    <a:lnTo>
                      <a:pt x="8" y="758"/>
                    </a:lnTo>
                    <a:lnTo>
                      <a:pt x="8" y="759"/>
                    </a:lnTo>
                    <a:lnTo>
                      <a:pt x="9" y="759"/>
                    </a:lnTo>
                    <a:lnTo>
                      <a:pt x="9" y="760"/>
                    </a:lnTo>
                    <a:lnTo>
                      <a:pt x="10" y="760"/>
                    </a:lnTo>
                    <a:lnTo>
                      <a:pt x="10" y="761"/>
                    </a:lnTo>
                    <a:lnTo>
                      <a:pt x="12" y="761"/>
                    </a:lnTo>
                    <a:lnTo>
                      <a:pt x="12" y="760"/>
                    </a:lnTo>
                    <a:lnTo>
                      <a:pt x="13" y="760"/>
                    </a:lnTo>
                    <a:lnTo>
                      <a:pt x="13" y="759"/>
                    </a:lnTo>
                    <a:lnTo>
                      <a:pt x="14" y="759"/>
                    </a:lnTo>
                    <a:lnTo>
                      <a:pt x="14" y="758"/>
                    </a:lnTo>
                    <a:lnTo>
                      <a:pt x="15" y="756"/>
                    </a:lnTo>
                    <a:lnTo>
                      <a:pt x="15" y="755"/>
                    </a:lnTo>
                    <a:lnTo>
                      <a:pt x="15" y="754"/>
                    </a:lnTo>
                    <a:lnTo>
                      <a:pt x="16" y="754"/>
                    </a:lnTo>
                    <a:lnTo>
                      <a:pt x="16" y="753"/>
                    </a:lnTo>
                    <a:lnTo>
                      <a:pt x="16" y="752"/>
                    </a:lnTo>
                    <a:lnTo>
                      <a:pt x="16" y="750"/>
                    </a:lnTo>
                    <a:lnTo>
                      <a:pt x="16" y="749"/>
                    </a:lnTo>
                    <a:lnTo>
                      <a:pt x="18" y="749"/>
                    </a:lnTo>
                    <a:lnTo>
                      <a:pt x="18" y="748"/>
                    </a:lnTo>
                    <a:lnTo>
                      <a:pt x="18" y="747"/>
                    </a:lnTo>
                    <a:lnTo>
                      <a:pt x="18" y="746"/>
                    </a:lnTo>
                    <a:lnTo>
                      <a:pt x="18" y="744"/>
                    </a:lnTo>
                    <a:lnTo>
                      <a:pt x="19" y="744"/>
                    </a:lnTo>
                    <a:lnTo>
                      <a:pt x="19" y="743"/>
                    </a:lnTo>
                    <a:lnTo>
                      <a:pt x="19" y="742"/>
                    </a:lnTo>
                    <a:lnTo>
                      <a:pt x="19" y="741"/>
                    </a:lnTo>
                    <a:lnTo>
                      <a:pt x="19" y="740"/>
                    </a:lnTo>
                    <a:lnTo>
                      <a:pt x="19" y="738"/>
                    </a:lnTo>
                    <a:lnTo>
                      <a:pt x="20" y="738"/>
                    </a:lnTo>
                    <a:lnTo>
                      <a:pt x="20" y="737"/>
                    </a:lnTo>
                    <a:lnTo>
                      <a:pt x="20" y="736"/>
                    </a:lnTo>
                    <a:lnTo>
                      <a:pt x="20" y="735"/>
                    </a:lnTo>
                    <a:lnTo>
                      <a:pt x="20" y="734"/>
                    </a:lnTo>
                    <a:lnTo>
                      <a:pt x="20" y="732"/>
                    </a:lnTo>
                    <a:lnTo>
                      <a:pt x="20" y="731"/>
                    </a:lnTo>
                    <a:lnTo>
                      <a:pt x="21" y="731"/>
                    </a:lnTo>
                    <a:lnTo>
                      <a:pt x="21" y="730"/>
                    </a:lnTo>
                    <a:lnTo>
                      <a:pt x="21" y="729"/>
                    </a:lnTo>
                    <a:lnTo>
                      <a:pt x="21" y="728"/>
                    </a:lnTo>
                    <a:lnTo>
                      <a:pt x="21" y="726"/>
                    </a:lnTo>
                    <a:lnTo>
                      <a:pt x="21" y="725"/>
                    </a:lnTo>
                    <a:lnTo>
                      <a:pt x="21" y="724"/>
                    </a:lnTo>
                    <a:lnTo>
                      <a:pt x="21" y="723"/>
                    </a:lnTo>
                    <a:lnTo>
                      <a:pt x="22" y="723"/>
                    </a:lnTo>
                    <a:lnTo>
                      <a:pt x="22" y="722"/>
                    </a:lnTo>
                    <a:lnTo>
                      <a:pt x="22" y="720"/>
                    </a:lnTo>
                    <a:lnTo>
                      <a:pt x="22" y="719"/>
                    </a:lnTo>
                    <a:lnTo>
                      <a:pt x="22" y="718"/>
                    </a:lnTo>
                    <a:lnTo>
                      <a:pt x="22" y="717"/>
                    </a:lnTo>
                    <a:lnTo>
                      <a:pt x="22" y="716"/>
                    </a:lnTo>
                    <a:lnTo>
                      <a:pt x="22" y="714"/>
                    </a:lnTo>
                    <a:lnTo>
                      <a:pt x="22" y="713"/>
                    </a:lnTo>
                    <a:lnTo>
                      <a:pt x="24" y="713"/>
                    </a:lnTo>
                    <a:lnTo>
                      <a:pt x="24" y="712"/>
                    </a:lnTo>
                    <a:lnTo>
                      <a:pt x="24" y="711"/>
                    </a:lnTo>
                    <a:lnTo>
                      <a:pt x="24" y="710"/>
                    </a:lnTo>
                    <a:lnTo>
                      <a:pt x="24" y="708"/>
                    </a:lnTo>
                    <a:lnTo>
                      <a:pt x="24" y="707"/>
                    </a:lnTo>
                    <a:lnTo>
                      <a:pt x="24" y="706"/>
                    </a:lnTo>
                    <a:lnTo>
                      <a:pt x="24" y="705"/>
                    </a:lnTo>
                    <a:lnTo>
                      <a:pt x="24" y="704"/>
                    </a:lnTo>
                    <a:lnTo>
                      <a:pt x="24" y="702"/>
                    </a:lnTo>
                    <a:lnTo>
                      <a:pt x="25" y="701"/>
                    </a:lnTo>
                    <a:lnTo>
                      <a:pt x="25" y="700"/>
                    </a:lnTo>
                    <a:lnTo>
                      <a:pt x="25" y="699"/>
                    </a:lnTo>
                    <a:lnTo>
                      <a:pt x="25" y="698"/>
                    </a:lnTo>
                    <a:lnTo>
                      <a:pt x="25" y="696"/>
                    </a:lnTo>
                    <a:lnTo>
                      <a:pt x="25" y="695"/>
                    </a:lnTo>
                    <a:lnTo>
                      <a:pt x="25" y="694"/>
                    </a:lnTo>
                    <a:lnTo>
                      <a:pt x="25" y="693"/>
                    </a:lnTo>
                    <a:lnTo>
                      <a:pt x="25" y="692"/>
                    </a:lnTo>
                    <a:lnTo>
                      <a:pt x="25" y="690"/>
                    </a:lnTo>
                    <a:lnTo>
                      <a:pt x="25" y="689"/>
                    </a:lnTo>
                    <a:lnTo>
                      <a:pt x="26" y="689"/>
                    </a:lnTo>
                    <a:lnTo>
                      <a:pt x="26" y="688"/>
                    </a:lnTo>
                    <a:lnTo>
                      <a:pt x="26" y="687"/>
                    </a:lnTo>
                    <a:lnTo>
                      <a:pt x="26" y="686"/>
                    </a:lnTo>
                    <a:lnTo>
                      <a:pt x="26" y="684"/>
                    </a:lnTo>
                    <a:lnTo>
                      <a:pt x="26" y="683"/>
                    </a:lnTo>
                    <a:lnTo>
                      <a:pt x="26" y="682"/>
                    </a:lnTo>
                    <a:lnTo>
                      <a:pt x="26" y="681"/>
                    </a:lnTo>
                    <a:lnTo>
                      <a:pt x="26" y="680"/>
                    </a:lnTo>
                    <a:lnTo>
                      <a:pt x="26" y="678"/>
                    </a:lnTo>
                    <a:lnTo>
                      <a:pt x="26" y="677"/>
                    </a:lnTo>
                    <a:lnTo>
                      <a:pt x="26" y="676"/>
                    </a:lnTo>
                    <a:lnTo>
                      <a:pt x="26" y="675"/>
                    </a:lnTo>
                    <a:lnTo>
                      <a:pt x="27" y="675"/>
                    </a:lnTo>
                    <a:lnTo>
                      <a:pt x="27" y="674"/>
                    </a:lnTo>
                    <a:lnTo>
                      <a:pt x="27" y="672"/>
                    </a:lnTo>
                    <a:lnTo>
                      <a:pt x="27" y="671"/>
                    </a:lnTo>
                    <a:lnTo>
                      <a:pt x="27" y="670"/>
                    </a:lnTo>
                    <a:lnTo>
                      <a:pt x="27" y="669"/>
                    </a:lnTo>
                    <a:lnTo>
                      <a:pt x="27" y="668"/>
                    </a:lnTo>
                    <a:lnTo>
                      <a:pt x="27" y="666"/>
                    </a:lnTo>
                    <a:lnTo>
                      <a:pt x="27" y="665"/>
                    </a:lnTo>
                    <a:lnTo>
                      <a:pt x="27" y="664"/>
                    </a:lnTo>
                    <a:lnTo>
                      <a:pt x="27" y="663"/>
                    </a:lnTo>
                    <a:lnTo>
                      <a:pt x="27" y="662"/>
                    </a:lnTo>
                    <a:lnTo>
                      <a:pt x="27" y="660"/>
                    </a:lnTo>
                    <a:lnTo>
                      <a:pt x="27" y="659"/>
                    </a:lnTo>
                    <a:lnTo>
                      <a:pt x="28" y="659"/>
                    </a:lnTo>
                    <a:lnTo>
                      <a:pt x="28" y="658"/>
                    </a:lnTo>
                    <a:lnTo>
                      <a:pt x="28" y="657"/>
                    </a:lnTo>
                    <a:lnTo>
                      <a:pt x="28" y="656"/>
                    </a:lnTo>
                    <a:lnTo>
                      <a:pt x="28" y="654"/>
                    </a:lnTo>
                    <a:lnTo>
                      <a:pt x="28" y="653"/>
                    </a:lnTo>
                    <a:lnTo>
                      <a:pt x="28" y="652"/>
                    </a:lnTo>
                    <a:lnTo>
                      <a:pt x="28" y="651"/>
                    </a:lnTo>
                    <a:lnTo>
                      <a:pt x="28" y="650"/>
                    </a:lnTo>
                    <a:lnTo>
                      <a:pt x="28" y="648"/>
                    </a:lnTo>
                    <a:lnTo>
                      <a:pt x="28" y="647"/>
                    </a:lnTo>
                    <a:lnTo>
                      <a:pt x="28" y="646"/>
                    </a:lnTo>
                    <a:lnTo>
                      <a:pt x="28" y="645"/>
                    </a:lnTo>
                    <a:lnTo>
                      <a:pt x="28" y="644"/>
                    </a:lnTo>
                    <a:lnTo>
                      <a:pt x="28" y="642"/>
                    </a:lnTo>
                    <a:lnTo>
                      <a:pt x="28" y="641"/>
                    </a:lnTo>
                    <a:lnTo>
                      <a:pt x="30" y="641"/>
                    </a:lnTo>
                    <a:lnTo>
                      <a:pt x="30" y="640"/>
                    </a:lnTo>
                    <a:lnTo>
                      <a:pt x="30" y="639"/>
                    </a:lnTo>
                    <a:lnTo>
                      <a:pt x="30" y="638"/>
                    </a:lnTo>
                    <a:lnTo>
                      <a:pt x="30" y="636"/>
                    </a:lnTo>
                    <a:lnTo>
                      <a:pt x="30" y="635"/>
                    </a:lnTo>
                    <a:lnTo>
                      <a:pt x="30" y="634"/>
                    </a:lnTo>
                    <a:lnTo>
                      <a:pt x="30" y="633"/>
                    </a:lnTo>
                    <a:lnTo>
                      <a:pt x="30" y="632"/>
                    </a:lnTo>
                    <a:lnTo>
                      <a:pt x="30" y="630"/>
                    </a:lnTo>
                    <a:lnTo>
                      <a:pt x="30" y="629"/>
                    </a:lnTo>
                    <a:lnTo>
                      <a:pt x="30" y="628"/>
                    </a:lnTo>
                    <a:lnTo>
                      <a:pt x="30" y="627"/>
                    </a:lnTo>
                    <a:lnTo>
                      <a:pt x="30" y="626"/>
                    </a:lnTo>
                    <a:lnTo>
                      <a:pt x="30" y="624"/>
                    </a:lnTo>
                    <a:lnTo>
                      <a:pt x="30" y="623"/>
                    </a:lnTo>
                    <a:lnTo>
                      <a:pt x="30" y="622"/>
                    </a:lnTo>
                    <a:lnTo>
                      <a:pt x="31" y="622"/>
                    </a:lnTo>
                    <a:lnTo>
                      <a:pt x="31" y="621"/>
                    </a:lnTo>
                    <a:lnTo>
                      <a:pt x="31" y="620"/>
                    </a:lnTo>
                    <a:lnTo>
                      <a:pt x="31" y="618"/>
                    </a:lnTo>
                    <a:lnTo>
                      <a:pt x="31" y="617"/>
                    </a:lnTo>
                    <a:lnTo>
                      <a:pt x="31" y="616"/>
                    </a:lnTo>
                    <a:lnTo>
                      <a:pt x="31" y="615"/>
                    </a:lnTo>
                    <a:lnTo>
                      <a:pt x="31" y="614"/>
                    </a:lnTo>
                    <a:lnTo>
                      <a:pt x="31" y="612"/>
                    </a:lnTo>
                    <a:lnTo>
                      <a:pt x="31" y="611"/>
                    </a:lnTo>
                    <a:lnTo>
                      <a:pt x="31" y="610"/>
                    </a:lnTo>
                    <a:lnTo>
                      <a:pt x="31" y="609"/>
                    </a:lnTo>
                    <a:lnTo>
                      <a:pt x="31" y="608"/>
                    </a:lnTo>
                    <a:lnTo>
                      <a:pt x="31" y="606"/>
                    </a:lnTo>
                    <a:lnTo>
                      <a:pt x="31" y="605"/>
                    </a:lnTo>
                    <a:lnTo>
                      <a:pt x="31" y="604"/>
                    </a:lnTo>
                    <a:lnTo>
                      <a:pt x="31" y="603"/>
                    </a:lnTo>
                    <a:lnTo>
                      <a:pt x="31" y="602"/>
                    </a:lnTo>
                    <a:lnTo>
                      <a:pt x="31" y="600"/>
                    </a:lnTo>
                    <a:lnTo>
                      <a:pt x="32" y="600"/>
                    </a:lnTo>
                    <a:lnTo>
                      <a:pt x="32" y="599"/>
                    </a:lnTo>
                    <a:lnTo>
                      <a:pt x="32" y="598"/>
                    </a:lnTo>
                    <a:lnTo>
                      <a:pt x="32" y="597"/>
                    </a:lnTo>
                    <a:lnTo>
                      <a:pt x="32" y="596"/>
                    </a:lnTo>
                    <a:lnTo>
                      <a:pt x="32" y="594"/>
                    </a:lnTo>
                    <a:lnTo>
                      <a:pt x="32" y="593"/>
                    </a:lnTo>
                    <a:lnTo>
                      <a:pt x="32" y="592"/>
                    </a:lnTo>
                    <a:lnTo>
                      <a:pt x="32" y="591"/>
                    </a:lnTo>
                    <a:lnTo>
                      <a:pt x="32" y="590"/>
                    </a:lnTo>
                    <a:lnTo>
                      <a:pt x="32" y="588"/>
                    </a:lnTo>
                    <a:lnTo>
                      <a:pt x="32" y="587"/>
                    </a:lnTo>
                    <a:lnTo>
                      <a:pt x="32" y="586"/>
                    </a:lnTo>
                    <a:lnTo>
                      <a:pt x="32" y="585"/>
                    </a:lnTo>
                    <a:lnTo>
                      <a:pt x="32" y="584"/>
                    </a:lnTo>
                    <a:lnTo>
                      <a:pt x="32" y="582"/>
                    </a:lnTo>
                    <a:lnTo>
                      <a:pt x="32" y="581"/>
                    </a:lnTo>
                    <a:lnTo>
                      <a:pt x="32" y="580"/>
                    </a:lnTo>
                    <a:lnTo>
                      <a:pt x="32" y="579"/>
                    </a:lnTo>
                    <a:lnTo>
                      <a:pt x="32" y="578"/>
                    </a:lnTo>
                    <a:lnTo>
                      <a:pt x="32" y="576"/>
                    </a:lnTo>
                    <a:lnTo>
                      <a:pt x="32" y="575"/>
                    </a:lnTo>
                    <a:lnTo>
                      <a:pt x="33" y="575"/>
                    </a:lnTo>
                    <a:lnTo>
                      <a:pt x="33" y="574"/>
                    </a:lnTo>
                    <a:lnTo>
                      <a:pt x="33" y="573"/>
                    </a:lnTo>
                    <a:lnTo>
                      <a:pt x="33" y="572"/>
                    </a:lnTo>
                    <a:lnTo>
                      <a:pt x="33" y="570"/>
                    </a:lnTo>
                    <a:lnTo>
                      <a:pt x="33" y="569"/>
                    </a:lnTo>
                    <a:lnTo>
                      <a:pt x="33" y="568"/>
                    </a:lnTo>
                    <a:lnTo>
                      <a:pt x="33" y="567"/>
                    </a:lnTo>
                    <a:lnTo>
                      <a:pt x="33" y="566"/>
                    </a:lnTo>
                    <a:lnTo>
                      <a:pt x="33" y="564"/>
                    </a:lnTo>
                    <a:lnTo>
                      <a:pt x="33" y="563"/>
                    </a:lnTo>
                    <a:lnTo>
                      <a:pt x="33" y="562"/>
                    </a:lnTo>
                    <a:lnTo>
                      <a:pt x="33" y="561"/>
                    </a:lnTo>
                    <a:lnTo>
                      <a:pt x="33" y="560"/>
                    </a:lnTo>
                    <a:lnTo>
                      <a:pt x="33" y="558"/>
                    </a:lnTo>
                    <a:lnTo>
                      <a:pt x="33" y="557"/>
                    </a:lnTo>
                    <a:lnTo>
                      <a:pt x="33" y="556"/>
                    </a:lnTo>
                    <a:lnTo>
                      <a:pt x="33" y="555"/>
                    </a:lnTo>
                    <a:lnTo>
                      <a:pt x="33" y="554"/>
                    </a:lnTo>
                    <a:lnTo>
                      <a:pt x="33" y="552"/>
                    </a:lnTo>
                    <a:lnTo>
                      <a:pt x="33" y="551"/>
                    </a:lnTo>
                    <a:lnTo>
                      <a:pt x="33" y="550"/>
                    </a:lnTo>
                    <a:lnTo>
                      <a:pt x="33" y="549"/>
                    </a:lnTo>
                    <a:lnTo>
                      <a:pt x="34" y="548"/>
                    </a:lnTo>
                    <a:lnTo>
                      <a:pt x="34" y="546"/>
                    </a:lnTo>
                    <a:lnTo>
                      <a:pt x="34" y="545"/>
                    </a:lnTo>
                    <a:lnTo>
                      <a:pt x="34" y="544"/>
                    </a:lnTo>
                    <a:lnTo>
                      <a:pt x="34" y="543"/>
                    </a:lnTo>
                    <a:lnTo>
                      <a:pt x="34" y="542"/>
                    </a:lnTo>
                    <a:lnTo>
                      <a:pt x="34" y="540"/>
                    </a:lnTo>
                    <a:lnTo>
                      <a:pt x="34" y="539"/>
                    </a:lnTo>
                    <a:lnTo>
                      <a:pt x="34" y="538"/>
                    </a:lnTo>
                    <a:lnTo>
                      <a:pt x="34" y="537"/>
                    </a:lnTo>
                    <a:lnTo>
                      <a:pt x="34" y="536"/>
                    </a:lnTo>
                    <a:lnTo>
                      <a:pt x="34" y="534"/>
                    </a:lnTo>
                    <a:lnTo>
                      <a:pt x="34" y="533"/>
                    </a:lnTo>
                    <a:lnTo>
                      <a:pt x="34" y="532"/>
                    </a:lnTo>
                    <a:lnTo>
                      <a:pt x="34" y="531"/>
                    </a:lnTo>
                    <a:lnTo>
                      <a:pt x="34" y="530"/>
                    </a:lnTo>
                    <a:lnTo>
                      <a:pt x="34" y="528"/>
                    </a:lnTo>
                    <a:lnTo>
                      <a:pt x="34" y="527"/>
                    </a:lnTo>
                    <a:lnTo>
                      <a:pt x="34" y="526"/>
                    </a:lnTo>
                    <a:lnTo>
                      <a:pt x="34" y="525"/>
                    </a:lnTo>
                    <a:lnTo>
                      <a:pt x="34" y="524"/>
                    </a:lnTo>
                    <a:lnTo>
                      <a:pt x="34" y="522"/>
                    </a:lnTo>
                    <a:lnTo>
                      <a:pt x="34" y="521"/>
                    </a:lnTo>
                    <a:lnTo>
                      <a:pt x="34" y="520"/>
                    </a:lnTo>
                    <a:lnTo>
                      <a:pt x="34" y="519"/>
                    </a:lnTo>
                    <a:lnTo>
                      <a:pt x="36" y="518"/>
                    </a:lnTo>
                    <a:lnTo>
                      <a:pt x="36" y="516"/>
                    </a:lnTo>
                    <a:lnTo>
                      <a:pt x="36" y="515"/>
                    </a:lnTo>
                    <a:lnTo>
                      <a:pt x="36" y="514"/>
                    </a:lnTo>
                    <a:lnTo>
                      <a:pt x="36" y="513"/>
                    </a:lnTo>
                    <a:lnTo>
                      <a:pt x="36" y="512"/>
                    </a:lnTo>
                    <a:lnTo>
                      <a:pt x="36" y="510"/>
                    </a:lnTo>
                    <a:lnTo>
                      <a:pt x="36" y="509"/>
                    </a:lnTo>
                    <a:lnTo>
                      <a:pt x="36" y="508"/>
                    </a:lnTo>
                    <a:lnTo>
                      <a:pt x="36" y="507"/>
                    </a:lnTo>
                    <a:lnTo>
                      <a:pt x="36" y="506"/>
                    </a:lnTo>
                    <a:lnTo>
                      <a:pt x="36" y="504"/>
                    </a:lnTo>
                    <a:lnTo>
                      <a:pt x="36" y="503"/>
                    </a:lnTo>
                    <a:lnTo>
                      <a:pt x="36" y="502"/>
                    </a:lnTo>
                    <a:lnTo>
                      <a:pt x="36" y="501"/>
                    </a:lnTo>
                    <a:lnTo>
                      <a:pt x="36" y="500"/>
                    </a:lnTo>
                    <a:lnTo>
                      <a:pt x="36" y="498"/>
                    </a:lnTo>
                    <a:lnTo>
                      <a:pt x="36" y="497"/>
                    </a:lnTo>
                    <a:lnTo>
                      <a:pt x="36" y="496"/>
                    </a:lnTo>
                    <a:lnTo>
                      <a:pt x="36" y="495"/>
                    </a:lnTo>
                    <a:lnTo>
                      <a:pt x="36" y="494"/>
                    </a:lnTo>
                    <a:lnTo>
                      <a:pt x="36" y="492"/>
                    </a:lnTo>
                    <a:lnTo>
                      <a:pt x="36" y="491"/>
                    </a:lnTo>
                    <a:lnTo>
                      <a:pt x="36" y="490"/>
                    </a:lnTo>
                    <a:lnTo>
                      <a:pt x="36" y="489"/>
                    </a:lnTo>
                    <a:lnTo>
                      <a:pt x="36" y="488"/>
                    </a:lnTo>
                    <a:lnTo>
                      <a:pt x="36" y="486"/>
                    </a:lnTo>
                    <a:lnTo>
                      <a:pt x="36" y="485"/>
                    </a:lnTo>
                    <a:lnTo>
                      <a:pt x="37" y="484"/>
                    </a:lnTo>
                    <a:lnTo>
                      <a:pt x="37" y="483"/>
                    </a:lnTo>
                    <a:lnTo>
                      <a:pt x="37" y="482"/>
                    </a:lnTo>
                    <a:lnTo>
                      <a:pt x="37" y="480"/>
                    </a:lnTo>
                    <a:lnTo>
                      <a:pt x="37" y="479"/>
                    </a:lnTo>
                    <a:lnTo>
                      <a:pt x="37" y="478"/>
                    </a:lnTo>
                    <a:lnTo>
                      <a:pt x="37" y="477"/>
                    </a:lnTo>
                    <a:lnTo>
                      <a:pt x="37" y="476"/>
                    </a:lnTo>
                    <a:lnTo>
                      <a:pt x="37" y="474"/>
                    </a:lnTo>
                    <a:lnTo>
                      <a:pt x="37" y="473"/>
                    </a:lnTo>
                    <a:lnTo>
                      <a:pt x="37" y="472"/>
                    </a:lnTo>
                    <a:lnTo>
                      <a:pt x="37" y="471"/>
                    </a:lnTo>
                    <a:lnTo>
                      <a:pt x="37" y="470"/>
                    </a:lnTo>
                    <a:lnTo>
                      <a:pt x="37" y="468"/>
                    </a:lnTo>
                    <a:lnTo>
                      <a:pt x="37" y="467"/>
                    </a:lnTo>
                    <a:lnTo>
                      <a:pt x="37" y="466"/>
                    </a:lnTo>
                    <a:lnTo>
                      <a:pt x="37" y="465"/>
                    </a:lnTo>
                    <a:lnTo>
                      <a:pt x="37" y="464"/>
                    </a:lnTo>
                    <a:lnTo>
                      <a:pt x="37" y="462"/>
                    </a:lnTo>
                    <a:lnTo>
                      <a:pt x="37" y="461"/>
                    </a:lnTo>
                    <a:lnTo>
                      <a:pt x="37" y="460"/>
                    </a:lnTo>
                    <a:lnTo>
                      <a:pt x="37" y="459"/>
                    </a:lnTo>
                    <a:lnTo>
                      <a:pt x="37" y="458"/>
                    </a:lnTo>
                    <a:lnTo>
                      <a:pt x="37" y="456"/>
                    </a:lnTo>
                    <a:lnTo>
                      <a:pt x="37" y="455"/>
                    </a:lnTo>
                    <a:lnTo>
                      <a:pt x="37" y="454"/>
                    </a:lnTo>
                    <a:lnTo>
                      <a:pt x="37" y="453"/>
                    </a:lnTo>
                    <a:lnTo>
                      <a:pt x="37" y="452"/>
                    </a:lnTo>
                    <a:lnTo>
                      <a:pt x="37" y="450"/>
                    </a:lnTo>
                    <a:lnTo>
                      <a:pt x="37" y="449"/>
                    </a:lnTo>
                    <a:lnTo>
                      <a:pt x="37" y="448"/>
                    </a:lnTo>
                    <a:lnTo>
                      <a:pt x="37" y="447"/>
                    </a:lnTo>
                    <a:lnTo>
                      <a:pt x="38" y="447"/>
                    </a:lnTo>
                    <a:lnTo>
                      <a:pt x="38" y="446"/>
                    </a:lnTo>
                    <a:lnTo>
                      <a:pt x="38" y="444"/>
                    </a:lnTo>
                    <a:lnTo>
                      <a:pt x="38" y="443"/>
                    </a:lnTo>
                    <a:lnTo>
                      <a:pt x="38" y="442"/>
                    </a:lnTo>
                    <a:lnTo>
                      <a:pt x="38" y="441"/>
                    </a:lnTo>
                    <a:lnTo>
                      <a:pt x="38" y="440"/>
                    </a:lnTo>
                    <a:lnTo>
                      <a:pt x="38" y="438"/>
                    </a:lnTo>
                    <a:lnTo>
                      <a:pt x="38" y="437"/>
                    </a:lnTo>
                    <a:lnTo>
                      <a:pt x="38" y="436"/>
                    </a:lnTo>
                    <a:lnTo>
                      <a:pt x="38" y="435"/>
                    </a:lnTo>
                    <a:lnTo>
                      <a:pt x="38" y="434"/>
                    </a:lnTo>
                    <a:lnTo>
                      <a:pt x="38" y="432"/>
                    </a:lnTo>
                    <a:lnTo>
                      <a:pt x="38" y="431"/>
                    </a:lnTo>
                    <a:lnTo>
                      <a:pt x="38" y="430"/>
                    </a:lnTo>
                    <a:lnTo>
                      <a:pt x="38" y="429"/>
                    </a:lnTo>
                    <a:lnTo>
                      <a:pt x="38" y="428"/>
                    </a:lnTo>
                    <a:lnTo>
                      <a:pt x="38" y="426"/>
                    </a:lnTo>
                    <a:lnTo>
                      <a:pt x="38" y="425"/>
                    </a:lnTo>
                    <a:lnTo>
                      <a:pt x="38" y="424"/>
                    </a:lnTo>
                    <a:lnTo>
                      <a:pt x="38" y="423"/>
                    </a:lnTo>
                    <a:lnTo>
                      <a:pt x="38" y="422"/>
                    </a:lnTo>
                    <a:lnTo>
                      <a:pt x="38" y="420"/>
                    </a:lnTo>
                    <a:lnTo>
                      <a:pt x="38" y="419"/>
                    </a:lnTo>
                    <a:lnTo>
                      <a:pt x="38" y="418"/>
                    </a:lnTo>
                    <a:lnTo>
                      <a:pt x="38" y="417"/>
                    </a:lnTo>
                    <a:lnTo>
                      <a:pt x="38" y="416"/>
                    </a:lnTo>
                    <a:lnTo>
                      <a:pt x="38" y="414"/>
                    </a:lnTo>
                    <a:lnTo>
                      <a:pt x="38" y="413"/>
                    </a:lnTo>
                    <a:lnTo>
                      <a:pt x="38" y="412"/>
                    </a:lnTo>
                    <a:lnTo>
                      <a:pt x="38" y="411"/>
                    </a:lnTo>
                    <a:lnTo>
                      <a:pt x="38" y="410"/>
                    </a:lnTo>
                    <a:lnTo>
                      <a:pt x="38" y="408"/>
                    </a:lnTo>
                    <a:lnTo>
                      <a:pt x="38" y="407"/>
                    </a:lnTo>
                    <a:lnTo>
                      <a:pt x="38" y="406"/>
                    </a:lnTo>
                    <a:lnTo>
                      <a:pt x="39" y="406"/>
                    </a:lnTo>
                    <a:lnTo>
                      <a:pt x="39" y="405"/>
                    </a:lnTo>
                    <a:lnTo>
                      <a:pt x="39" y="404"/>
                    </a:lnTo>
                    <a:lnTo>
                      <a:pt x="39" y="402"/>
                    </a:lnTo>
                    <a:lnTo>
                      <a:pt x="39" y="401"/>
                    </a:lnTo>
                    <a:lnTo>
                      <a:pt x="39" y="400"/>
                    </a:lnTo>
                    <a:lnTo>
                      <a:pt x="39" y="399"/>
                    </a:lnTo>
                    <a:lnTo>
                      <a:pt x="39" y="398"/>
                    </a:lnTo>
                    <a:lnTo>
                      <a:pt x="39" y="396"/>
                    </a:lnTo>
                    <a:lnTo>
                      <a:pt x="39" y="395"/>
                    </a:lnTo>
                    <a:lnTo>
                      <a:pt x="39" y="394"/>
                    </a:lnTo>
                    <a:lnTo>
                      <a:pt x="39" y="393"/>
                    </a:lnTo>
                    <a:lnTo>
                      <a:pt x="39" y="392"/>
                    </a:lnTo>
                    <a:lnTo>
                      <a:pt x="39" y="390"/>
                    </a:lnTo>
                    <a:lnTo>
                      <a:pt x="39" y="389"/>
                    </a:lnTo>
                    <a:lnTo>
                      <a:pt x="39" y="388"/>
                    </a:lnTo>
                    <a:lnTo>
                      <a:pt x="39" y="387"/>
                    </a:lnTo>
                    <a:lnTo>
                      <a:pt x="39" y="386"/>
                    </a:lnTo>
                    <a:lnTo>
                      <a:pt x="39" y="384"/>
                    </a:lnTo>
                    <a:lnTo>
                      <a:pt x="39" y="383"/>
                    </a:lnTo>
                    <a:lnTo>
                      <a:pt x="39" y="382"/>
                    </a:lnTo>
                    <a:lnTo>
                      <a:pt x="39" y="381"/>
                    </a:lnTo>
                    <a:lnTo>
                      <a:pt x="39" y="380"/>
                    </a:lnTo>
                    <a:lnTo>
                      <a:pt x="39" y="378"/>
                    </a:lnTo>
                    <a:lnTo>
                      <a:pt x="39" y="377"/>
                    </a:lnTo>
                    <a:lnTo>
                      <a:pt x="39" y="376"/>
                    </a:lnTo>
                    <a:lnTo>
                      <a:pt x="39" y="375"/>
                    </a:lnTo>
                    <a:lnTo>
                      <a:pt x="39" y="374"/>
                    </a:lnTo>
                    <a:lnTo>
                      <a:pt x="39" y="372"/>
                    </a:lnTo>
                    <a:lnTo>
                      <a:pt x="39" y="371"/>
                    </a:lnTo>
                    <a:lnTo>
                      <a:pt x="39" y="370"/>
                    </a:lnTo>
                    <a:lnTo>
                      <a:pt x="39" y="369"/>
                    </a:lnTo>
                    <a:lnTo>
                      <a:pt x="39" y="368"/>
                    </a:lnTo>
                    <a:lnTo>
                      <a:pt x="39" y="366"/>
                    </a:lnTo>
                    <a:lnTo>
                      <a:pt x="39" y="365"/>
                    </a:lnTo>
                    <a:lnTo>
                      <a:pt x="39" y="364"/>
                    </a:lnTo>
                    <a:lnTo>
                      <a:pt x="39" y="363"/>
                    </a:lnTo>
                    <a:lnTo>
                      <a:pt x="39" y="362"/>
                    </a:lnTo>
                    <a:lnTo>
                      <a:pt x="39" y="360"/>
                    </a:lnTo>
                    <a:lnTo>
                      <a:pt x="40" y="360"/>
                    </a:lnTo>
                    <a:lnTo>
                      <a:pt x="40" y="359"/>
                    </a:lnTo>
                    <a:lnTo>
                      <a:pt x="40" y="358"/>
                    </a:lnTo>
                    <a:lnTo>
                      <a:pt x="40" y="357"/>
                    </a:lnTo>
                    <a:lnTo>
                      <a:pt x="40" y="356"/>
                    </a:lnTo>
                    <a:lnTo>
                      <a:pt x="40" y="354"/>
                    </a:lnTo>
                    <a:lnTo>
                      <a:pt x="40" y="353"/>
                    </a:lnTo>
                    <a:lnTo>
                      <a:pt x="40" y="352"/>
                    </a:lnTo>
                    <a:lnTo>
                      <a:pt x="40" y="351"/>
                    </a:lnTo>
                    <a:lnTo>
                      <a:pt x="40" y="350"/>
                    </a:lnTo>
                    <a:lnTo>
                      <a:pt x="40" y="348"/>
                    </a:lnTo>
                    <a:lnTo>
                      <a:pt x="40" y="347"/>
                    </a:lnTo>
                    <a:lnTo>
                      <a:pt x="40" y="346"/>
                    </a:lnTo>
                    <a:lnTo>
                      <a:pt x="40" y="345"/>
                    </a:lnTo>
                    <a:lnTo>
                      <a:pt x="40" y="344"/>
                    </a:lnTo>
                    <a:lnTo>
                      <a:pt x="40" y="342"/>
                    </a:lnTo>
                    <a:lnTo>
                      <a:pt x="40" y="341"/>
                    </a:lnTo>
                    <a:lnTo>
                      <a:pt x="40" y="340"/>
                    </a:lnTo>
                    <a:lnTo>
                      <a:pt x="40" y="339"/>
                    </a:lnTo>
                    <a:lnTo>
                      <a:pt x="40" y="338"/>
                    </a:lnTo>
                    <a:lnTo>
                      <a:pt x="40" y="336"/>
                    </a:lnTo>
                    <a:lnTo>
                      <a:pt x="40" y="335"/>
                    </a:lnTo>
                    <a:lnTo>
                      <a:pt x="40" y="334"/>
                    </a:lnTo>
                    <a:lnTo>
                      <a:pt x="40" y="333"/>
                    </a:lnTo>
                    <a:lnTo>
                      <a:pt x="40" y="332"/>
                    </a:lnTo>
                    <a:lnTo>
                      <a:pt x="40" y="330"/>
                    </a:lnTo>
                    <a:lnTo>
                      <a:pt x="40" y="329"/>
                    </a:lnTo>
                    <a:lnTo>
                      <a:pt x="40" y="328"/>
                    </a:lnTo>
                    <a:lnTo>
                      <a:pt x="40" y="327"/>
                    </a:lnTo>
                    <a:lnTo>
                      <a:pt x="40" y="326"/>
                    </a:lnTo>
                    <a:lnTo>
                      <a:pt x="40" y="324"/>
                    </a:lnTo>
                    <a:lnTo>
                      <a:pt x="40" y="323"/>
                    </a:lnTo>
                    <a:lnTo>
                      <a:pt x="40" y="322"/>
                    </a:lnTo>
                    <a:lnTo>
                      <a:pt x="40" y="321"/>
                    </a:lnTo>
                    <a:lnTo>
                      <a:pt x="40" y="320"/>
                    </a:lnTo>
                    <a:lnTo>
                      <a:pt x="40" y="318"/>
                    </a:lnTo>
                    <a:lnTo>
                      <a:pt x="40" y="317"/>
                    </a:lnTo>
                    <a:lnTo>
                      <a:pt x="40" y="316"/>
                    </a:lnTo>
                    <a:lnTo>
                      <a:pt x="40" y="315"/>
                    </a:lnTo>
                    <a:lnTo>
                      <a:pt x="40" y="314"/>
                    </a:lnTo>
                    <a:lnTo>
                      <a:pt x="40" y="312"/>
                    </a:lnTo>
                    <a:lnTo>
                      <a:pt x="40" y="311"/>
                    </a:lnTo>
                    <a:lnTo>
                      <a:pt x="40" y="310"/>
                    </a:lnTo>
                    <a:lnTo>
                      <a:pt x="42" y="309"/>
                    </a:lnTo>
                    <a:lnTo>
                      <a:pt x="42" y="308"/>
                    </a:lnTo>
                    <a:lnTo>
                      <a:pt x="42" y="306"/>
                    </a:lnTo>
                    <a:lnTo>
                      <a:pt x="42" y="305"/>
                    </a:lnTo>
                    <a:lnTo>
                      <a:pt x="42" y="304"/>
                    </a:lnTo>
                    <a:lnTo>
                      <a:pt x="42" y="303"/>
                    </a:lnTo>
                    <a:lnTo>
                      <a:pt x="42" y="302"/>
                    </a:lnTo>
                    <a:lnTo>
                      <a:pt x="42" y="300"/>
                    </a:lnTo>
                    <a:lnTo>
                      <a:pt x="42" y="299"/>
                    </a:lnTo>
                    <a:lnTo>
                      <a:pt x="42" y="298"/>
                    </a:lnTo>
                    <a:lnTo>
                      <a:pt x="42" y="297"/>
                    </a:lnTo>
                    <a:lnTo>
                      <a:pt x="42" y="296"/>
                    </a:lnTo>
                    <a:lnTo>
                      <a:pt x="42" y="294"/>
                    </a:lnTo>
                    <a:lnTo>
                      <a:pt x="42" y="293"/>
                    </a:lnTo>
                    <a:lnTo>
                      <a:pt x="42" y="292"/>
                    </a:lnTo>
                    <a:lnTo>
                      <a:pt x="42" y="291"/>
                    </a:lnTo>
                    <a:lnTo>
                      <a:pt x="42" y="290"/>
                    </a:lnTo>
                    <a:lnTo>
                      <a:pt x="42" y="288"/>
                    </a:lnTo>
                    <a:lnTo>
                      <a:pt x="42" y="287"/>
                    </a:lnTo>
                    <a:lnTo>
                      <a:pt x="42" y="286"/>
                    </a:lnTo>
                    <a:lnTo>
                      <a:pt x="42" y="285"/>
                    </a:lnTo>
                    <a:lnTo>
                      <a:pt x="42" y="284"/>
                    </a:lnTo>
                    <a:lnTo>
                      <a:pt x="42" y="282"/>
                    </a:lnTo>
                    <a:lnTo>
                      <a:pt x="42" y="281"/>
                    </a:lnTo>
                    <a:lnTo>
                      <a:pt x="42" y="280"/>
                    </a:lnTo>
                    <a:lnTo>
                      <a:pt x="42" y="279"/>
                    </a:lnTo>
                    <a:lnTo>
                      <a:pt x="42" y="278"/>
                    </a:lnTo>
                    <a:lnTo>
                      <a:pt x="42" y="276"/>
                    </a:lnTo>
                    <a:lnTo>
                      <a:pt x="42" y="275"/>
                    </a:lnTo>
                    <a:lnTo>
                      <a:pt x="42" y="274"/>
                    </a:lnTo>
                    <a:lnTo>
                      <a:pt x="42" y="273"/>
                    </a:lnTo>
                    <a:lnTo>
                      <a:pt x="42" y="272"/>
                    </a:lnTo>
                    <a:lnTo>
                      <a:pt x="42" y="270"/>
                    </a:lnTo>
                    <a:lnTo>
                      <a:pt x="42" y="269"/>
                    </a:lnTo>
                    <a:lnTo>
                      <a:pt x="42" y="268"/>
                    </a:lnTo>
                    <a:lnTo>
                      <a:pt x="42" y="267"/>
                    </a:lnTo>
                    <a:lnTo>
                      <a:pt x="42" y="266"/>
                    </a:lnTo>
                    <a:lnTo>
                      <a:pt x="42" y="264"/>
                    </a:lnTo>
                    <a:lnTo>
                      <a:pt x="42" y="263"/>
                    </a:lnTo>
                    <a:lnTo>
                      <a:pt x="42" y="262"/>
                    </a:lnTo>
                    <a:lnTo>
                      <a:pt x="42" y="261"/>
                    </a:lnTo>
                    <a:lnTo>
                      <a:pt x="42" y="260"/>
                    </a:lnTo>
                    <a:lnTo>
                      <a:pt x="42" y="258"/>
                    </a:lnTo>
                    <a:lnTo>
                      <a:pt x="42" y="257"/>
                    </a:lnTo>
                    <a:lnTo>
                      <a:pt x="42" y="256"/>
                    </a:lnTo>
                    <a:lnTo>
                      <a:pt x="42" y="255"/>
                    </a:lnTo>
                    <a:lnTo>
                      <a:pt x="43" y="254"/>
                    </a:lnTo>
                    <a:lnTo>
                      <a:pt x="43" y="252"/>
                    </a:lnTo>
                    <a:lnTo>
                      <a:pt x="43" y="251"/>
                    </a:lnTo>
                    <a:lnTo>
                      <a:pt x="43" y="250"/>
                    </a:lnTo>
                    <a:lnTo>
                      <a:pt x="43" y="249"/>
                    </a:lnTo>
                    <a:lnTo>
                      <a:pt x="43" y="248"/>
                    </a:lnTo>
                    <a:lnTo>
                      <a:pt x="43" y="246"/>
                    </a:lnTo>
                    <a:lnTo>
                      <a:pt x="43" y="245"/>
                    </a:lnTo>
                    <a:lnTo>
                      <a:pt x="43" y="244"/>
                    </a:lnTo>
                    <a:lnTo>
                      <a:pt x="43" y="243"/>
                    </a:lnTo>
                    <a:lnTo>
                      <a:pt x="43" y="242"/>
                    </a:lnTo>
                    <a:lnTo>
                      <a:pt x="43" y="240"/>
                    </a:lnTo>
                    <a:lnTo>
                      <a:pt x="43" y="239"/>
                    </a:lnTo>
                    <a:lnTo>
                      <a:pt x="43" y="238"/>
                    </a:lnTo>
                    <a:lnTo>
                      <a:pt x="43" y="237"/>
                    </a:lnTo>
                    <a:lnTo>
                      <a:pt x="43" y="236"/>
                    </a:lnTo>
                    <a:lnTo>
                      <a:pt x="43" y="234"/>
                    </a:lnTo>
                    <a:lnTo>
                      <a:pt x="43" y="233"/>
                    </a:lnTo>
                    <a:lnTo>
                      <a:pt x="43" y="232"/>
                    </a:lnTo>
                    <a:lnTo>
                      <a:pt x="43" y="231"/>
                    </a:lnTo>
                    <a:lnTo>
                      <a:pt x="43" y="230"/>
                    </a:lnTo>
                    <a:lnTo>
                      <a:pt x="43" y="228"/>
                    </a:lnTo>
                    <a:lnTo>
                      <a:pt x="43" y="227"/>
                    </a:lnTo>
                    <a:lnTo>
                      <a:pt x="43" y="226"/>
                    </a:lnTo>
                    <a:lnTo>
                      <a:pt x="43" y="225"/>
                    </a:lnTo>
                    <a:lnTo>
                      <a:pt x="43" y="224"/>
                    </a:lnTo>
                    <a:lnTo>
                      <a:pt x="43" y="222"/>
                    </a:lnTo>
                    <a:lnTo>
                      <a:pt x="43" y="221"/>
                    </a:lnTo>
                    <a:lnTo>
                      <a:pt x="43" y="220"/>
                    </a:lnTo>
                    <a:lnTo>
                      <a:pt x="43" y="219"/>
                    </a:lnTo>
                    <a:lnTo>
                      <a:pt x="43" y="218"/>
                    </a:lnTo>
                    <a:lnTo>
                      <a:pt x="43" y="216"/>
                    </a:lnTo>
                    <a:lnTo>
                      <a:pt x="43" y="215"/>
                    </a:lnTo>
                    <a:lnTo>
                      <a:pt x="43" y="214"/>
                    </a:lnTo>
                    <a:lnTo>
                      <a:pt x="43" y="213"/>
                    </a:lnTo>
                    <a:lnTo>
                      <a:pt x="43" y="212"/>
                    </a:lnTo>
                    <a:lnTo>
                      <a:pt x="43" y="210"/>
                    </a:lnTo>
                    <a:lnTo>
                      <a:pt x="43" y="209"/>
                    </a:lnTo>
                    <a:lnTo>
                      <a:pt x="43" y="208"/>
                    </a:lnTo>
                    <a:lnTo>
                      <a:pt x="43" y="207"/>
                    </a:lnTo>
                    <a:lnTo>
                      <a:pt x="43" y="206"/>
                    </a:lnTo>
                    <a:lnTo>
                      <a:pt x="43" y="204"/>
                    </a:lnTo>
                    <a:lnTo>
                      <a:pt x="43" y="203"/>
                    </a:lnTo>
                    <a:lnTo>
                      <a:pt x="43" y="202"/>
                    </a:lnTo>
                    <a:lnTo>
                      <a:pt x="43" y="201"/>
                    </a:lnTo>
                    <a:lnTo>
                      <a:pt x="43" y="200"/>
                    </a:lnTo>
                    <a:lnTo>
                      <a:pt x="43" y="198"/>
                    </a:lnTo>
                    <a:lnTo>
                      <a:pt x="43" y="197"/>
                    </a:lnTo>
                    <a:lnTo>
                      <a:pt x="43" y="196"/>
                    </a:lnTo>
                    <a:lnTo>
                      <a:pt x="43" y="195"/>
                    </a:lnTo>
                    <a:lnTo>
                      <a:pt x="43" y="194"/>
                    </a:lnTo>
                    <a:lnTo>
                      <a:pt x="43" y="192"/>
                    </a:lnTo>
                    <a:lnTo>
                      <a:pt x="44" y="191"/>
                    </a:lnTo>
                    <a:lnTo>
                      <a:pt x="44" y="190"/>
                    </a:lnTo>
                    <a:lnTo>
                      <a:pt x="44" y="189"/>
                    </a:lnTo>
                    <a:lnTo>
                      <a:pt x="44" y="188"/>
                    </a:lnTo>
                    <a:lnTo>
                      <a:pt x="44" y="186"/>
                    </a:lnTo>
                    <a:lnTo>
                      <a:pt x="44" y="185"/>
                    </a:lnTo>
                    <a:lnTo>
                      <a:pt x="44" y="184"/>
                    </a:lnTo>
                    <a:lnTo>
                      <a:pt x="44" y="183"/>
                    </a:lnTo>
                    <a:lnTo>
                      <a:pt x="44" y="182"/>
                    </a:lnTo>
                    <a:lnTo>
                      <a:pt x="44" y="180"/>
                    </a:lnTo>
                    <a:lnTo>
                      <a:pt x="44" y="179"/>
                    </a:lnTo>
                    <a:lnTo>
                      <a:pt x="44" y="178"/>
                    </a:lnTo>
                    <a:lnTo>
                      <a:pt x="44" y="177"/>
                    </a:lnTo>
                    <a:lnTo>
                      <a:pt x="44" y="176"/>
                    </a:lnTo>
                    <a:lnTo>
                      <a:pt x="44" y="174"/>
                    </a:lnTo>
                    <a:lnTo>
                      <a:pt x="44" y="173"/>
                    </a:lnTo>
                    <a:lnTo>
                      <a:pt x="44" y="172"/>
                    </a:lnTo>
                    <a:lnTo>
                      <a:pt x="44" y="171"/>
                    </a:lnTo>
                    <a:lnTo>
                      <a:pt x="44" y="170"/>
                    </a:lnTo>
                    <a:lnTo>
                      <a:pt x="44" y="168"/>
                    </a:lnTo>
                    <a:lnTo>
                      <a:pt x="44" y="167"/>
                    </a:lnTo>
                    <a:lnTo>
                      <a:pt x="44" y="166"/>
                    </a:lnTo>
                    <a:lnTo>
                      <a:pt x="44" y="165"/>
                    </a:lnTo>
                    <a:lnTo>
                      <a:pt x="44" y="164"/>
                    </a:lnTo>
                    <a:lnTo>
                      <a:pt x="44" y="162"/>
                    </a:lnTo>
                    <a:lnTo>
                      <a:pt x="44" y="161"/>
                    </a:lnTo>
                    <a:lnTo>
                      <a:pt x="44" y="160"/>
                    </a:lnTo>
                    <a:lnTo>
                      <a:pt x="44" y="159"/>
                    </a:lnTo>
                    <a:lnTo>
                      <a:pt x="44" y="158"/>
                    </a:lnTo>
                    <a:lnTo>
                      <a:pt x="44" y="156"/>
                    </a:lnTo>
                    <a:lnTo>
                      <a:pt x="44" y="155"/>
                    </a:lnTo>
                    <a:lnTo>
                      <a:pt x="44" y="154"/>
                    </a:lnTo>
                    <a:lnTo>
                      <a:pt x="44" y="153"/>
                    </a:lnTo>
                    <a:lnTo>
                      <a:pt x="44" y="152"/>
                    </a:lnTo>
                    <a:lnTo>
                      <a:pt x="44" y="150"/>
                    </a:lnTo>
                    <a:lnTo>
                      <a:pt x="44" y="149"/>
                    </a:lnTo>
                    <a:lnTo>
                      <a:pt x="44" y="148"/>
                    </a:lnTo>
                    <a:lnTo>
                      <a:pt x="44" y="147"/>
                    </a:lnTo>
                    <a:lnTo>
                      <a:pt x="44" y="146"/>
                    </a:lnTo>
                    <a:lnTo>
                      <a:pt x="44" y="144"/>
                    </a:lnTo>
                    <a:lnTo>
                      <a:pt x="44" y="143"/>
                    </a:lnTo>
                    <a:lnTo>
                      <a:pt x="44" y="142"/>
                    </a:lnTo>
                    <a:lnTo>
                      <a:pt x="44" y="141"/>
                    </a:lnTo>
                    <a:lnTo>
                      <a:pt x="44" y="140"/>
                    </a:lnTo>
                    <a:lnTo>
                      <a:pt x="44" y="138"/>
                    </a:lnTo>
                    <a:lnTo>
                      <a:pt x="44" y="137"/>
                    </a:lnTo>
                    <a:lnTo>
                      <a:pt x="44" y="136"/>
                    </a:lnTo>
                    <a:lnTo>
                      <a:pt x="44" y="135"/>
                    </a:lnTo>
                    <a:lnTo>
                      <a:pt x="44" y="134"/>
                    </a:lnTo>
                    <a:lnTo>
                      <a:pt x="44" y="132"/>
                    </a:lnTo>
                    <a:lnTo>
                      <a:pt x="44" y="131"/>
                    </a:lnTo>
                    <a:lnTo>
                      <a:pt x="44" y="130"/>
                    </a:lnTo>
                    <a:lnTo>
                      <a:pt x="44" y="129"/>
                    </a:lnTo>
                    <a:lnTo>
                      <a:pt x="44" y="128"/>
                    </a:lnTo>
                    <a:lnTo>
                      <a:pt x="44" y="126"/>
                    </a:lnTo>
                    <a:lnTo>
                      <a:pt x="44" y="125"/>
                    </a:lnTo>
                    <a:lnTo>
                      <a:pt x="45" y="124"/>
                    </a:lnTo>
                    <a:lnTo>
                      <a:pt x="45" y="123"/>
                    </a:lnTo>
                    <a:lnTo>
                      <a:pt x="45" y="122"/>
                    </a:lnTo>
                    <a:lnTo>
                      <a:pt x="45" y="120"/>
                    </a:lnTo>
                    <a:lnTo>
                      <a:pt x="45" y="119"/>
                    </a:lnTo>
                    <a:lnTo>
                      <a:pt x="45" y="118"/>
                    </a:lnTo>
                    <a:lnTo>
                      <a:pt x="45" y="117"/>
                    </a:lnTo>
                    <a:lnTo>
                      <a:pt x="45" y="116"/>
                    </a:lnTo>
                    <a:lnTo>
                      <a:pt x="45" y="114"/>
                    </a:lnTo>
                    <a:lnTo>
                      <a:pt x="45" y="113"/>
                    </a:lnTo>
                    <a:lnTo>
                      <a:pt x="45" y="112"/>
                    </a:lnTo>
                    <a:lnTo>
                      <a:pt x="45" y="111"/>
                    </a:lnTo>
                    <a:lnTo>
                      <a:pt x="45" y="110"/>
                    </a:lnTo>
                    <a:lnTo>
                      <a:pt x="45" y="108"/>
                    </a:lnTo>
                    <a:lnTo>
                      <a:pt x="45" y="107"/>
                    </a:lnTo>
                    <a:lnTo>
                      <a:pt x="45" y="106"/>
                    </a:lnTo>
                    <a:lnTo>
                      <a:pt x="45" y="105"/>
                    </a:lnTo>
                    <a:lnTo>
                      <a:pt x="45" y="104"/>
                    </a:lnTo>
                    <a:lnTo>
                      <a:pt x="45" y="102"/>
                    </a:lnTo>
                    <a:lnTo>
                      <a:pt x="45" y="101"/>
                    </a:lnTo>
                    <a:lnTo>
                      <a:pt x="45" y="100"/>
                    </a:lnTo>
                    <a:lnTo>
                      <a:pt x="45" y="99"/>
                    </a:lnTo>
                    <a:lnTo>
                      <a:pt x="45" y="98"/>
                    </a:lnTo>
                    <a:lnTo>
                      <a:pt x="45" y="96"/>
                    </a:lnTo>
                    <a:lnTo>
                      <a:pt x="45" y="95"/>
                    </a:lnTo>
                    <a:lnTo>
                      <a:pt x="45" y="94"/>
                    </a:lnTo>
                    <a:lnTo>
                      <a:pt x="45" y="93"/>
                    </a:lnTo>
                    <a:lnTo>
                      <a:pt x="45" y="92"/>
                    </a:lnTo>
                    <a:lnTo>
                      <a:pt x="45" y="90"/>
                    </a:lnTo>
                    <a:lnTo>
                      <a:pt x="45" y="89"/>
                    </a:lnTo>
                    <a:lnTo>
                      <a:pt x="45" y="88"/>
                    </a:lnTo>
                    <a:lnTo>
                      <a:pt x="45" y="87"/>
                    </a:lnTo>
                    <a:lnTo>
                      <a:pt x="45" y="86"/>
                    </a:lnTo>
                    <a:lnTo>
                      <a:pt x="45" y="84"/>
                    </a:lnTo>
                    <a:lnTo>
                      <a:pt x="45" y="83"/>
                    </a:lnTo>
                    <a:lnTo>
                      <a:pt x="45" y="82"/>
                    </a:lnTo>
                    <a:lnTo>
                      <a:pt x="45" y="81"/>
                    </a:lnTo>
                    <a:lnTo>
                      <a:pt x="45" y="80"/>
                    </a:lnTo>
                    <a:lnTo>
                      <a:pt x="45" y="78"/>
                    </a:lnTo>
                    <a:lnTo>
                      <a:pt x="45" y="77"/>
                    </a:lnTo>
                    <a:lnTo>
                      <a:pt x="45" y="76"/>
                    </a:lnTo>
                    <a:lnTo>
                      <a:pt x="45" y="75"/>
                    </a:lnTo>
                    <a:lnTo>
                      <a:pt x="45" y="74"/>
                    </a:lnTo>
                    <a:lnTo>
                      <a:pt x="45" y="72"/>
                    </a:lnTo>
                    <a:lnTo>
                      <a:pt x="45" y="71"/>
                    </a:lnTo>
                    <a:lnTo>
                      <a:pt x="45" y="70"/>
                    </a:lnTo>
                    <a:lnTo>
                      <a:pt x="45" y="69"/>
                    </a:lnTo>
                    <a:lnTo>
                      <a:pt x="45" y="68"/>
                    </a:lnTo>
                    <a:lnTo>
                      <a:pt x="45" y="66"/>
                    </a:lnTo>
                    <a:lnTo>
                      <a:pt x="45" y="65"/>
                    </a:lnTo>
                    <a:lnTo>
                      <a:pt x="45" y="64"/>
                    </a:lnTo>
                    <a:lnTo>
                      <a:pt x="45" y="63"/>
                    </a:lnTo>
                    <a:lnTo>
                      <a:pt x="45" y="62"/>
                    </a:lnTo>
                    <a:lnTo>
                      <a:pt x="45" y="60"/>
                    </a:lnTo>
                    <a:lnTo>
                      <a:pt x="45" y="59"/>
                    </a:lnTo>
                    <a:lnTo>
                      <a:pt x="45" y="58"/>
                    </a:lnTo>
                    <a:lnTo>
                      <a:pt x="45" y="57"/>
                    </a:lnTo>
                    <a:lnTo>
                      <a:pt x="45" y="56"/>
                    </a:lnTo>
                    <a:lnTo>
                      <a:pt x="45" y="54"/>
                    </a:lnTo>
                    <a:lnTo>
                      <a:pt x="45" y="53"/>
                    </a:lnTo>
                    <a:lnTo>
                      <a:pt x="45" y="52"/>
                    </a:lnTo>
                    <a:lnTo>
                      <a:pt x="46" y="51"/>
                    </a:lnTo>
                    <a:lnTo>
                      <a:pt x="46" y="50"/>
                    </a:lnTo>
                    <a:lnTo>
                      <a:pt x="46" y="48"/>
                    </a:lnTo>
                    <a:lnTo>
                      <a:pt x="46" y="47"/>
                    </a:lnTo>
                    <a:lnTo>
                      <a:pt x="46" y="46"/>
                    </a:lnTo>
                    <a:lnTo>
                      <a:pt x="46" y="45"/>
                    </a:lnTo>
                    <a:lnTo>
                      <a:pt x="46" y="44"/>
                    </a:lnTo>
                    <a:lnTo>
                      <a:pt x="46" y="42"/>
                    </a:lnTo>
                    <a:lnTo>
                      <a:pt x="46" y="41"/>
                    </a:lnTo>
                    <a:lnTo>
                      <a:pt x="46" y="40"/>
                    </a:lnTo>
                    <a:lnTo>
                      <a:pt x="46" y="39"/>
                    </a:lnTo>
                    <a:lnTo>
                      <a:pt x="46" y="38"/>
                    </a:lnTo>
                    <a:lnTo>
                      <a:pt x="46" y="36"/>
                    </a:lnTo>
                    <a:lnTo>
                      <a:pt x="46" y="35"/>
                    </a:lnTo>
                    <a:lnTo>
                      <a:pt x="46" y="34"/>
                    </a:lnTo>
                    <a:lnTo>
                      <a:pt x="46" y="33"/>
                    </a:lnTo>
                    <a:lnTo>
                      <a:pt x="46" y="32"/>
                    </a:lnTo>
                    <a:lnTo>
                      <a:pt x="46" y="30"/>
                    </a:lnTo>
                    <a:lnTo>
                      <a:pt x="46" y="29"/>
                    </a:lnTo>
                    <a:lnTo>
                      <a:pt x="46" y="28"/>
                    </a:lnTo>
                    <a:lnTo>
                      <a:pt x="46" y="27"/>
                    </a:lnTo>
                    <a:lnTo>
                      <a:pt x="46" y="26"/>
                    </a:lnTo>
                    <a:lnTo>
                      <a:pt x="46" y="24"/>
                    </a:lnTo>
                    <a:lnTo>
                      <a:pt x="46" y="23"/>
                    </a:lnTo>
                    <a:lnTo>
                      <a:pt x="46" y="22"/>
                    </a:lnTo>
                    <a:lnTo>
                      <a:pt x="46" y="21"/>
                    </a:lnTo>
                    <a:lnTo>
                      <a:pt x="46" y="20"/>
                    </a:lnTo>
                    <a:lnTo>
                      <a:pt x="46" y="18"/>
                    </a:lnTo>
                    <a:lnTo>
                      <a:pt x="46" y="17"/>
                    </a:lnTo>
                    <a:lnTo>
                      <a:pt x="46" y="16"/>
                    </a:lnTo>
                    <a:lnTo>
                      <a:pt x="46" y="15"/>
                    </a:lnTo>
                    <a:lnTo>
                      <a:pt x="46" y="14"/>
                    </a:lnTo>
                    <a:lnTo>
                      <a:pt x="46" y="12"/>
                    </a:lnTo>
                    <a:lnTo>
                      <a:pt x="46" y="11"/>
                    </a:lnTo>
                    <a:lnTo>
                      <a:pt x="46" y="10"/>
                    </a:lnTo>
                    <a:lnTo>
                      <a:pt x="46" y="9"/>
                    </a:lnTo>
                    <a:lnTo>
                      <a:pt x="46" y="8"/>
                    </a:lnTo>
                    <a:lnTo>
                      <a:pt x="46" y="6"/>
                    </a:lnTo>
                    <a:lnTo>
                      <a:pt x="46" y="5"/>
                    </a:lnTo>
                    <a:lnTo>
                      <a:pt x="46" y="4"/>
                    </a:lnTo>
                    <a:lnTo>
                      <a:pt x="46" y="3"/>
                    </a:lnTo>
                    <a:lnTo>
                      <a:pt x="46" y="2"/>
                    </a:lnTo>
                    <a:lnTo>
                      <a:pt x="46" y="0"/>
                    </a:lnTo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5"/>
              </a:lnRef>
              <a:fillRef idx="0">
                <a:schemeClr val="accent5"/>
              </a:fillRef>
              <a:effectRef idx="1">
                <a:schemeClr val="accent5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en-US"/>
              </a:p>
            </p:txBody>
          </p:sp>
          <p:sp>
            <p:nvSpPr>
              <p:cNvPr id="101" name="Freeform 30"/>
              <p:cNvSpPr>
                <a:spLocks/>
              </p:cNvSpPr>
              <p:nvPr/>
            </p:nvSpPr>
            <p:spPr bwMode="auto">
              <a:xfrm>
                <a:off x="3278" y="1328"/>
                <a:ext cx="17" cy="743"/>
              </a:xfrm>
              <a:custGeom>
                <a:avLst/>
                <a:gdLst>
                  <a:gd name="T0" fmla="*/ 0 w 17"/>
                  <a:gd name="T1" fmla="*/ 731 h 743"/>
                  <a:gd name="T2" fmla="*/ 0 w 17"/>
                  <a:gd name="T3" fmla="*/ 718 h 743"/>
                  <a:gd name="T4" fmla="*/ 2 w 17"/>
                  <a:gd name="T5" fmla="*/ 705 h 743"/>
                  <a:gd name="T6" fmla="*/ 2 w 17"/>
                  <a:gd name="T7" fmla="*/ 692 h 743"/>
                  <a:gd name="T8" fmla="*/ 2 w 17"/>
                  <a:gd name="T9" fmla="*/ 679 h 743"/>
                  <a:gd name="T10" fmla="*/ 2 w 17"/>
                  <a:gd name="T11" fmla="*/ 666 h 743"/>
                  <a:gd name="T12" fmla="*/ 2 w 17"/>
                  <a:gd name="T13" fmla="*/ 652 h 743"/>
                  <a:gd name="T14" fmla="*/ 2 w 17"/>
                  <a:gd name="T15" fmla="*/ 639 h 743"/>
                  <a:gd name="T16" fmla="*/ 3 w 17"/>
                  <a:gd name="T17" fmla="*/ 626 h 743"/>
                  <a:gd name="T18" fmla="*/ 3 w 17"/>
                  <a:gd name="T19" fmla="*/ 613 h 743"/>
                  <a:gd name="T20" fmla="*/ 3 w 17"/>
                  <a:gd name="T21" fmla="*/ 598 h 743"/>
                  <a:gd name="T22" fmla="*/ 3 w 17"/>
                  <a:gd name="T23" fmla="*/ 585 h 743"/>
                  <a:gd name="T24" fmla="*/ 3 w 17"/>
                  <a:gd name="T25" fmla="*/ 572 h 743"/>
                  <a:gd name="T26" fmla="*/ 3 w 17"/>
                  <a:gd name="T27" fmla="*/ 558 h 743"/>
                  <a:gd name="T28" fmla="*/ 3 w 17"/>
                  <a:gd name="T29" fmla="*/ 544 h 743"/>
                  <a:gd name="T30" fmla="*/ 4 w 17"/>
                  <a:gd name="T31" fmla="*/ 530 h 743"/>
                  <a:gd name="T32" fmla="*/ 4 w 17"/>
                  <a:gd name="T33" fmla="*/ 516 h 743"/>
                  <a:gd name="T34" fmla="*/ 4 w 17"/>
                  <a:gd name="T35" fmla="*/ 502 h 743"/>
                  <a:gd name="T36" fmla="*/ 4 w 17"/>
                  <a:gd name="T37" fmla="*/ 488 h 743"/>
                  <a:gd name="T38" fmla="*/ 4 w 17"/>
                  <a:gd name="T39" fmla="*/ 474 h 743"/>
                  <a:gd name="T40" fmla="*/ 4 w 17"/>
                  <a:gd name="T41" fmla="*/ 460 h 743"/>
                  <a:gd name="T42" fmla="*/ 5 w 17"/>
                  <a:gd name="T43" fmla="*/ 446 h 743"/>
                  <a:gd name="T44" fmla="*/ 5 w 17"/>
                  <a:gd name="T45" fmla="*/ 432 h 743"/>
                  <a:gd name="T46" fmla="*/ 5 w 17"/>
                  <a:gd name="T47" fmla="*/ 417 h 743"/>
                  <a:gd name="T48" fmla="*/ 5 w 17"/>
                  <a:gd name="T49" fmla="*/ 403 h 743"/>
                  <a:gd name="T50" fmla="*/ 5 w 17"/>
                  <a:gd name="T51" fmla="*/ 390 h 743"/>
                  <a:gd name="T52" fmla="*/ 5 w 17"/>
                  <a:gd name="T53" fmla="*/ 375 h 743"/>
                  <a:gd name="T54" fmla="*/ 5 w 17"/>
                  <a:gd name="T55" fmla="*/ 361 h 743"/>
                  <a:gd name="T56" fmla="*/ 6 w 17"/>
                  <a:gd name="T57" fmla="*/ 346 h 743"/>
                  <a:gd name="T58" fmla="*/ 6 w 17"/>
                  <a:gd name="T59" fmla="*/ 333 h 743"/>
                  <a:gd name="T60" fmla="*/ 6 w 17"/>
                  <a:gd name="T61" fmla="*/ 319 h 743"/>
                  <a:gd name="T62" fmla="*/ 6 w 17"/>
                  <a:gd name="T63" fmla="*/ 306 h 743"/>
                  <a:gd name="T64" fmla="*/ 6 w 17"/>
                  <a:gd name="T65" fmla="*/ 291 h 743"/>
                  <a:gd name="T66" fmla="*/ 6 w 17"/>
                  <a:gd name="T67" fmla="*/ 278 h 743"/>
                  <a:gd name="T68" fmla="*/ 8 w 17"/>
                  <a:gd name="T69" fmla="*/ 265 h 743"/>
                  <a:gd name="T70" fmla="*/ 8 w 17"/>
                  <a:gd name="T71" fmla="*/ 252 h 743"/>
                  <a:gd name="T72" fmla="*/ 8 w 17"/>
                  <a:gd name="T73" fmla="*/ 238 h 743"/>
                  <a:gd name="T74" fmla="*/ 8 w 17"/>
                  <a:gd name="T75" fmla="*/ 225 h 743"/>
                  <a:gd name="T76" fmla="*/ 8 w 17"/>
                  <a:gd name="T77" fmla="*/ 212 h 743"/>
                  <a:gd name="T78" fmla="*/ 8 w 17"/>
                  <a:gd name="T79" fmla="*/ 199 h 743"/>
                  <a:gd name="T80" fmla="*/ 9 w 17"/>
                  <a:gd name="T81" fmla="*/ 186 h 743"/>
                  <a:gd name="T82" fmla="*/ 9 w 17"/>
                  <a:gd name="T83" fmla="*/ 172 h 743"/>
                  <a:gd name="T84" fmla="*/ 9 w 17"/>
                  <a:gd name="T85" fmla="*/ 159 h 743"/>
                  <a:gd name="T86" fmla="*/ 9 w 17"/>
                  <a:gd name="T87" fmla="*/ 146 h 743"/>
                  <a:gd name="T88" fmla="*/ 9 w 17"/>
                  <a:gd name="T89" fmla="*/ 133 h 743"/>
                  <a:gd name="T90" fmla="*/ 9 w 17"/>
                  <a:gd name="T91" fmla="*/ 120 h 743"/>
                  <a:gd name="T92" fmla="*/ 10 w 17"/>
                  <a:gd name="T93" fmla="*/ 108 h 743"/>
                  <a:gd name="T94" fmla="*/ 10 w 17"/>
                  <a:gd name="T95" fmla="*/ 94 h 743"/>
                  <a:gd name="T96" fmla="*/ 10 w 17"/>
                  <a:gd name="T97" fmla="*/ 81 h 743"/>
                  <a:gd name="T98" fmla="*/ 10 w 17"/>
                  <a:gd name="T99" fmla="*/ 68 h 743"/>
                  <a:gd name="T100" fmla="*/ 11 w 17"/>
                  <a:gd name="T101" fmla="*/ 56 h 743"/>
                  <a:gd name="T102" fmla="*/ 11 w 17"/>
                  <a:gd name="T103" fmla="*/ 43 h 743"/>
                  <a:gd name="T104" fmla="*/ 11 w 17"/>
                  <a:gd name="T105" fmla="*/ 30 h 743"/>
                  <a:gd name="T106" fmla="*/ 12 w 17"/>
                  <a:gd name="T107" fmla="*/ 18 h 743"/>
                  <a:gd name="T108" fmla="*/ 12 w 17"/>
                  <a:gd name="T109" fmla="*/ 4 h 743"/>
                  <a:gd name="T110" fmla="*/ 14 w 17"/>
                  <a:gd name="T111" fmla="*/ 7 h 743"/>
                  <a:gd name="T112" fmla="*/ 15 w 17"/>
                  <a:gd name="T113" fmla="*/ 19 h 743"/>
                  <a:gd name="T114" fmla="*/ 15 w 17"/>
                  <a:gd name="T115" fmla="*/ 32 h 743"/>
                  <a:gd name="T116" fmla="*/ 16 w 17"/>
                  <a:gd name="T117" fmla="*/ 44 h 743"/>
                  <a:gd name="T118" fmla="*/ 16 w 17"/>
                  <a:gd name="T119" fmla="*/ 57 h 743"/>
                  <a:gd name="T120" fmla="*/ 16 w 17"/>
                  <a:gd name="T121" fmla="*/ 70 h 743"/>
                  <a:gd name="T122" fmla="*/ 16 w 17"/>
                  <a:gd name="T123" fmla="*/ 84 h 743"/>
                  <a:gd name="T124" fmla="*/ 17 w 17"/>
                  <a:gd name="T125" fmla="*/ 97 h 743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60000 65536"/>
                  <a:gd name="T187" fmla="*/ 0 60000 65536"/>
                  <a:gd name="T188" fmla="*/ 0 60000 65536"/>
                  <a:gd name="T189" fmla="*/ 0 w 17"/>
                  <a:gd name="T190" fmla="*/ 0 h 743"/>
                  <a:gd name="T191" fmla="*/ 17 w 17"/>
                  <a:gd name="T192" fmla="*/ 743 h 743"/>
                </a:gdLst>
                <a:ahLst/>
                <a:cxnLst>
                  <a:cxn ang="T126">
                    <a:pos x="T0" y="T1"/>
                  </a:cxn>
                  <a:cxn ang="T127">
                    <a:pos x="T2" y="T3"/>
                  </a:cxn>
                  <a:cxn ang="T128">
                    <a:pos x="T4" y="T5"/>
                  </a:cxn>
                  <a:cxn ang="T129">
                    <a:pos x="T6" y="T7"/>
                  </a:cxn>
                  <a:cxn ang="T130">
                    <a:pos x="T8" y="T9"/>
                  </a:cxn>
                  <a:cxn ang="T131">
                    <a:pos x="T10" y="T11"/>
                  </a:cxn>
                  <a:cxn ang="T132">
                    <a:pos x="T12" y="T13"/>
                  </a:cxn>
                  <a:cxn ang="T133">
                    <a:pos x="T14" y="T15"/>
                  </a:cxn>
                  <a:cxn ang="T134">
                    <a:pos x="T16" y="T17"/>
                  </a:cxn>
                  <a:cxn ang="T135">
                    <a:pos x="T18" y="T19"/>
                  </a:cxn>
                  <a:cxn ang="T136">
                    <a:pos x="T20" y="T21"/>
                  </a:cxn>
                  <a:cxn ang="T137">
                    <a:pos x="T22" y="T23"/>
                  </a:cxn>
                  <a:cxn ang="T138">
                    <a:pos x="T24" y="T25"/>
                  </a:cxn>
                  <a:cxn ang="T139">
                    <a:pos x="T26" y="T27"/>
                  </a:cxn>
                  <a:cxn ang="T140">
                    <a:pos x="T28" y="T29"/>
                  </a:cxn>
                  <a:cxn ang="T141">
                    <a:pos x="T30" y="T31"/>
                  </a:cxn>
                  <a:cxn ang="T142">
                    <a:pos x="T32" y="T33"/>
                  </a:cxn>
                  <a:cxn ang="T143">
                    <a:pos x="T34" y="T35"/>
                  </a:cxn>
                  <a:cxn ang="T144">
                    <a:pos x="T36" y="T37"/>
                  </a:cxn>
                  <a:cxn ang="T145">
                    <a:pos x="T38" y="T39"/>
                  </a:cxn>
                  <a:cxn ang="T146">
                    <a:pos x="T40" y="T41"/>
                  </a:cxn>
                  <a:cxn ang="T147">
                    <a:pos x="T42" y="T43"/>
                  </a:cxn>
                  <a:cxn ang="T148">
                    <a:pos x="T44" y="T45"/>
                  </a:cxn>
                  <a:cxn ang="T149">
                    <a:pos x="T46" y="T47"/>
                  </a:cxn>
                  <a:cxn ang="T150">
                    <a:pos x="T48" y="T49"/>
                  </a:cxn>
                  <a:cxn ang="T151">
                    <a:pos x="T50" y="T51"/>
                  </a:cxn>
                  <a:cxn ang="T152">
                    <a:pos x="T52" y="T53"/>
                  </a:cxn>
                  <a:cxn ang="T153">
                    <a:pos x="T54" y="T55"/>
                  </a:cxn>
                  <a:cxn ang="T154">
                    <a:pos x="T56" y="T57"/>
                  </a:cxn>
                  <a:cxn ang="T155">
                    <a:pos x="T58" y="T59"/>
                  </a:cxn>
                  <a:cxn ang="T156">
                    <a:pos x="T60" y="T61"/>
                  </a:cxn>
                  <a:cxn ang="T157">
                    <a:pos x="T62" y="T63"/>
                  </a:cxn>
                  <a:cxn ang="T158">
                    <a:pos x="T64" y="T65"/>
                  </a:cxn>
                  <a:cxn ang="T159">
                    <a:pos x="T66" y="T67"/>
                  </a:cxn>
                  <a:cxn ang="T160">
                    <a:pos x="T68" y="T69"/>
                  </a:cxn>
                  <a:cxn ang="T161">
                    <a:pos x="T70" y="T71"/>
                  </a:cxn>
                  <a:cxn ang="T162">
                    <a:pos x="T72" y="T73"/>
                  </a:cxn>
                  <a:cxn ang="T163">
                    <a:pos x="T74" y="T75"/>
                  </a:cxn>
                  <a:cxn ang="T164">
                    <a:pos x="T76" y="T77"/>
                  </a:cxn>
                  <a:cxn ang="T165">
                    <a:pos x="T78" y="T79"/>
                  </a:cxn>
                  <a:cxn ang="T166">
                    <a:pos x="T80" y="T81"/>
                  </a:cxn>
                  <a:cxn ang="T167">
                    <a:pos x="T82" y="T83"/>
                  </a:cxn>
                  <a:cxn ang="T168">
                    <a:pos x="T84" y="T85"/>
                  </a:cxn>
                  <a:cxn ang="T169">
                    <a:pos x="T86" y="T87"/>
                  </a:cxn>
                  <a:cxn ang="T170">
                    <a:pos x="T88" y="T89"/>
                  </a:cxn>
                  <a:cxn ang="T171">
                    <a:pos x="T90" y="T91"/>
                  </a:cxn>
                  <a:cxn ang="T172">
                    <a:pos x="T92" y="T93"/>
                  </a:cxn>
                  <a:cxn ang="T173">
                    <a:pos x="T94" y="T95"/>
                  </a:cxn>
                  <a:cxn ang="T174">
                    <a:pos x="T96" y="T97"/>
                  </a:cxn>
                  <a:cxn ang="T175">
                    <a:pos x="T98" y="T99"/>
                  </a:cxn>
                  <a:cxn ang="T176">
                    <a:pos x="T100" y="T101"/>
                  </a:cxn>
                  <a:cxn ang="T177">
                    <a:pos x="T102" y="T103"/>
                  </a:cxn>
                  <a:cxn ang="T178">
                    <a:pos x="T104" y="T105"/>
                  </a:cxn>
                  <a:cxn ang="T179">
                    <a:pos x="T106" y="T107"/>
                  </a:cxn>
                  <a:cxn ang="T180">
                    <a:pos x="T108" y="T109"/>
                  </a:cxn>
                  <a:cxn ang="T181">
                    <a:pos x="T110" y="T111"/>
                  </a:cxn>
                  <a:cxn ang="T182">
                    <a:pos x="T112" y="T113"/>
                  </a:cxn>
                  <a:cxn ang="T183">
                    <a:pos x="T114" y="T115"/>
                  </a:cxn>
                  <a:cxn ang="T184">
                    <a:pos x="T116" y="T117"/>
                  </a:cxn>
                  <a:cxn ang="T185">
                    <a:pos x="T118" y="T119"/>
                  </a:cxn>
                  <a:cxn ang="T186">
                    <a:pos x="T120" y="T121"/>
                  </a:cxn>
                  <a:cxn ang="T187">
                    <a:pos x="T122" y="T123"/>
                  </a:cxn>
                  <a:cxn ang="T188">
                    <a:pos x="T124" y="T125"/>
                  </a:cxn>
                </a:cxnLst>
                <a:rect l="T189" t="T190" r="T191" b="T192"/>
                <a:pathLst>
                  <a:path w="17" h="743">
                    <a:moveTo>
                      <a:pt x="0" y="743"/>
                    </a:moveTo>
                    <a:lnTo>
                      <a:pt x="0" y="742"/>
                    </a:lnTo>
                    <a:lnTo>
                      <a:pt x="0" y="741"/>
                    </a:lnTo>
                    <a:lnTo>
                      <a:pt x="0" y="740"/>
                    </a:lnTo>
                    <a:lnTo>
                      <a:pt x="0" y="739"/>
                    </a:lnTo>
                    <a:lnTo>
                      <a:pt x="0" y="737"/>
                    </a:lnTo>
                    <a:lnTo>
                      <a:pt x="0" y="736"/>
                    </a:lnTo>
                    <a:lnTo>
                      <a:pt x="0" y="735"/>
                    </a:lnTo>
                    <a:lnTo>
                      <a:pt x="0" y="734"/>
                    </a:lnTo>
                    <a:lnTo>
                      <a:pt x="0" y="733"/>
                    </a:lnTo>
                    <a:lnTo>
                      <a:pt x="0" y="731"/>
                    </a:lnTo>
                    <a:lnTo>
                      <a:pt x="0" y="730"/>
                    </a:lnTo>
                    <a:lnTo>
                      <a:pt x="0" y="729"/>
                    </a:lnTo>
                    <a:lnTo>
                      <a:pt x="0" y="728"/>
                    </a:lnTo>
                    <a:lnTo>
                      <a:pt x="0" y="727"/>
                    </a:lnTo>
                    <a:lnTo>
                      <a:pt x="0" y="725"/>
                    </a:lnTo>
                    <a:lnTo>
                      <a:pt x="0" y="724"/>
                    </a:lnTo>
                    <a:lnTo>
                      <a:pt x="0" y="723"/>
                    </a:lnTo>
                    <a:lnTo>
                      <a:pt x="0" y="722"/>
                    </a:lnTo>
                    <a:lnTo>
                      <a:pt x="0" y="721"/>
                    </a:lnTo>
                    <a:lnTo>
                      <a:pt x="0" y="719"/>
                    </a:lnTo>
                    <a:lnTo>
                      <a:pt x="0" y="718"/>
                    </a:lnTo>
                    <a:lnTo>
                      <a:pt x="0" y="717"/>
                    </a:lnTo>
                    <a:lnTo>
                      <a:pt x="0" y="716"/>
                    </a:lnTo>
                    <a:lnTo>
                      <a:pt x="2" y="715"/>
                    </a:lnTo>
                    <a:lnTo>
                      <a:pt x="2" y="713"/>
                    </a:lnTo>
                    <a:lnTo>
                      <a:pt x="2" y="712"/>
                    </a:lnTo>
                    <a:lnTo>
                      <a:pt x="2" y="711"/>
                    </a:lnTo>
                    <a:lnTo>
                      <a:pt x="2" y="710"/>
                    </a:lnTo>
                    <a:lnTo>
                      <a:pt x="2" y="709"/>
                    </a:lnTo>
                    <a:lnTo>
                      <a:pt x="2" y="707"/>
                    </a:lnTo>
                    <a:lnTo>
                      <a:pt x="2" y="706"/>
                    </a:lnTo>
                    <a:lnTo>
                      <a:pt x="2" y="705"/>
                    </a:lnTo>
                    <a:lnTo>
                      <a:pt x="2" y="704"/>
                    </a:lnTo>
                    <a:lnTo>
                      <a:pt x="2" y="703"/>
                    </a:lnTo>
                    <a:lnTo>
                      <a:pt x="2" y="701"/>
                    </a:lnTo>
                    <a:lnTo>
                      <a:pt x="2" y="700"/>
                    </a:lnTo>
                    <a:lnTo>
                      <a:pt x="2" y="699"/>
                    </a:lnTo>
                    <a:lnTo>
                      <a:pt x="2" y="698"/>
                    </a:lnTo>
                    <a:lnTo>
                      <a:pt x="2" y="697"/>
                    </a:lnTo>
                    <a:lnTo>
                      <a:pt x="2" y="696"/>
                    </a:lnTo>
                    <a:lnTo>
                      <a:pt x="2" y="694"/>
                    </a:lnTo>
                    <a:lnTo>
                      <a:pt x="2" y="693"/>
                    </a:lnTo>
                    <a:lnTo>
                      <a:pt x="2" y="692"/>
                    </a:lnTo>
                    <a:lnTo>
                      <a:pt x="2" y="691"/>
                    </a:lnTo>
                    <a:lnTo>
                      <a:pt x="2" y="690"/>
                    </a:lnTo>
                    <a:lnTo>
                      <a:pt x="2" y="688"/>
                    </a:lnTo>
                    <a:lnTo>
                      <a:pt x="2" y="687"/>
                    </a:lnTo>
                    <a:lnTo>
                      <a:pt x="2" y="686"/>
                    </a:lnTo>
                    <a:lnTo>
                      <a:pt x="2" y="685"/>
                    </a:lnTo>
                    <a:lnTo>
                      <a:pt x="2" y="684"/>
                    </a:lnTo>
                    <a:lnTo>
                      <a:pt x="2" y="682"/>
                    </a:lnTo>
                    <a:lnTo>
                      <a:pt x="2" y="681"/>
                    </a:lnTo>
                    <a:lnTo>
                      <a:pt x="2" y="680"/>
                    </a:lnTo>
                    <a:lnTo>
                      <a:pt x="2" y="679"/>
                    </a:lnTo>
                    <a:lnTo>
                      <a:pt x="2" y="678"/>
                    </a:lnTo>
                    <a:lnTo>
                      <a:pt x="2" y="676"/>
                    </a:lnTo>
                    <a:lnTo>
                      <a:pt x="2" y="675"/>
                    </a:lnTo>
                    <a:lnTo>
                      <a:pt x="2" y="674"/>
                    </a:lnTo>
                    <a:lnTo>
                      <a:pt x="2" y="673"/>
                    </a:lnTo>
                    <a:lnTo>
                      <a:pt x="2" y="672"/>
                    </a:lnTo>
                    <a:lnTo>
                      <a:pt x="2" y="670"/>
                    </a:lnTo>
                    <a:lnTo>
                      <a:pt x="2" y="669"/>
                    </a:lnTo>
                    <a:lnTo>
                      <a:pt x="2" y="668"/>
                    </a:lnTo>
                    <a:lnTo>
                      <a:pt x="2" y="667"/>
                    </a:lnTo>
                    <a:lnTo>
                      <a:pt x="2" y="666"/>
                    </a:lnTo>
                    <a:lnTo>
                      <a:pt x="2" y="664"/>
                    </a:lnTo>
                    <a:lnTo>
                      <a:pt x="2" y="663"/>
                    </a:lnTo>
                    <a:lnTo>
                      <a:pt x="2" y="662"/>
                    </a:lnTo>
                    <a:lnTo>
                      <a:pt x="2" y="661"/>
                    </a:lnTo>
                    <a:lnTo>
                      <a:pt x="2" y="660"/>
                    </a:lnTo>
                    <a:lnTo>
                      <a:pt x="2" y="658"/>
                    </a:lnTo>
                    <a:lnTo>
                      <a:pt x="2" y="657"/>
                    </a:lnTo>
                    <a:lnTo>
                      <a:pt x="2" y="656"/>
                    </a:lnTo>
                    <a:lnTo>
                      <a:pt x="2" y="655"/>
                    </a:lnTo>
                    <a:lnTo>
                      <a:pt x="2" y="654"/>
                    </a:lnTo>
                    <a:lnTo>
                      <a:pt x="2" y="652"/>
                    </a:lnTo>
                    <a:lnTo>
                      <a:pt x="2" y="651"/>
                    </a:lnTo>
                    <a:lnTo>
                      <a:pt x="2" y="650"/>
                    </a:lnTo>
                    <a:lnTo>
                      <a:pt x="2" y="649"/>
                    </a:lnTo>
                    <a:lnTo>
                      <a:pt x="2" y="648"/>
                    </a:lnTo>
                    <a:lnTo>
                      <a:pt x="2" y="646"/>
                    </a:lnTo>
                    <a:lnTo>
                      <a:pt x="2" y="645"/>
                    </a:lnTo>
                    <a:lnTo>
                      <a:pt x="2" y="644"/>
                    </a:lnTo>
                    <a:lnTo>
                      <a:pt x="2" y="643"/>
                    </a:lnTo>
                    <a:lnTo>
                      <a:pt x="2" y="642"/>
                    </a:lnTo>
                    <a:lnTo>
                      <a:pt x="2" y="640"/>
                    </a:lnTo>
                    <a:lnTo>
                      <a:pt x="2" y="639"/>
                    </a:lnTo>
                    <a:lnTo>
                      <a:pt x="2" y="638"/>
                    </a:lnTo>
                    <a:lnTo>
                      <a:pt x="2" y="637"/>
                    </a:lnTo>
                    <a:lnTo>
                      <a:pt x="2" y="636"/>
                    </a:lnTo>
                    <a:lnTo>
                      <a:pt x="2" y="634"/>
                    </a:lnTo>
                    <a:lnTo>
                      <a:pt x="2" y="633"/>
                    </a:lnTo>
                    <a:lnTo>
                      <a:pt x="2" y="632"/>
                    </a:lnTo>
                    <a:lnTo>
                      <a:pt x="3" y="631"/>
                    </a:lnTo>
                    <a:lnTo>
                      <a:pt x="3" y="630"/>
                    </a:lnTo>
                    <a:lnTo>
                      <a:pt x="3" y="628"/>
                    </a:lnTo>
                    <a:lnTo>
                      <a:pt x="3" y="627"/>
                    </a:lnTo>
                    <a:lnTo>
                      <a:pt x="3" y="626"/>
                    </a:lnTo>
                    <a:lnTo>
                      <a:pt x="3" y="625"/>
                    </a:lnTo>
                    <a:lnTo>
                      <a:pt x="3" y="624"/>
                    </a:lnTo>
                    <a:lnTo>
                      <a:pt x="3" y="622"/>
                    </a:lnTo>
                    <a:lnTo>
                      <a:pt x="3" y="621"/>
                    </a:lnTo>
                    <a:lnTo>
                      <a:pt x="3" y="620"/>
                    </a:lnTo>
                    <a:lnTo>
                      <a:pt x="3" y="619"/>
                    </a:lnTo>
                    <a:lnTo>
                      <a:pt x="3" y="618"/>
                    </a:lnTo>
                    <a:lnTo>
                      <a:pt x="3" y="616"/>
                    </a:lnTo>
                    <a:lnTo>
                      <a:pt x="3" y="615"/>
                    </a:lnTo>
                    <a:lnTo>
                      <a:pt x="3" y="614"/>
                    </a:lnTo>
                    <a:lnTo>
                      <a:pt x="3" y="613"/>
                    </a:lnTo>
                    <a:lnTo>
                      <a:pt x="3" y="612"/>
                    </a:lnTo>
                    <a:lnTo>
                      <a:pt x="3" y="610"/>
                    </a:lnTo>
                    <a:lnTo>
                      <a:pt x="3" y="609"/>
                    </a:lnTo>
                    <a:lnTo>
                      <a:pt x="3" y="608"/>
                    </a:lnTo>
                    <a:lnTo>
                      <a:pt x="3" y="607"/>
                    </a:lnTo>
                    <a:lnTo>
                      <a:pt x="3" y="606"/>
                    </a:lnTo>
                    <a:lnTo>
                      <a:pt x="3" y="603"/>
                    </a:lnTo>
                    <a:lnTo>
                      <a:pt x="3" y="602"/>
                    </a:lnTo>
                    <a:lnTo>
                      <a:pt x="3" y="601"/>
                    </a:lnTo>
                    <a:lnTo>
                      <a:pt x="3" y="600"/>
                    </a:lnTo>
                    <a:lnTo>
                      <a:pt x="3" y="598"/>
                    </a:lnTo>
                    <a:lnTo>
                      <a:pt x="3" y="597"/>
                    </a:lnTo>
                    <a:lnTo>
                      <a:pt x="3" y="596"/>
                    </a:lnTo>
                    <a:lnTo>
                      <a:pt x="3" y="595"/>
                    </a:lnTo>
                    <a:lnTo>
                      <a:pt x="3" y="594"/>
                    </a:lnTo>
                    <a:lnTo>
                      <a:pt x="3" y="592"/>
                    </a:lnTo>
                    <a:lnTo>
                      <a:pt x="3" y="591"/>
                    </a:lnTo>
                    <a:lnTo>
                      <a:pt x="3" y="590"/>
                    </a:lnTo>
                    <a:lnTo>
                      <a:pt x="3" y="589"/>
                    </a:lnTo>
                    <a:lnTo>
                      <a:pt x="3" y="588"/>
                    </a:lnTo>
                    <a:lnTo>
                      <a:pt x="3" y="586"/>
                    </a:lnTo>
                    <a:lnTo>
                      <a:pt x="3" y="585"/>
                    </a:lnTo>
                    <a:lnTo>
                      <a:pt x="3" y="584"/>
                    </a:lnTo>
                    <a:lnTo>
                      <a:pt x="3" y="583"/>
                    </a:lnTo>
                    <a:lnTo>
                      <a:pt x="3" y="582"/>
                    </a:lnTo>
                    <a:lnTo>
                      <a:pt x="3" y="580"/>
                    </a:lnTo>
                    <a:lnTo>
                      <a:pt x="3" y="579"/>
                    </a:lnTo>
                    <a:lnTo>
                      <a:pt x="3" y="578"/>
                    </a:lnTo>
                    <a:lnTo>
                      <a:pt x="3" y="577"/>
                    </a:lnTo>
                    <a:lnTo>
                      <a:pt x="3" y="576"/>
                    </a:lnTo>
                    <a:lnTo>
                      <a:pt x="3" y="574"/>
                    </a:lnTo>
                    <a:lnTo>
                      <a:pt x="3" y="573"/>
                    </a:lnTo>
                    <a:lnTo>
                      <a:pt x="3" y="572"/>
                    </a:lnTo>
                    <a:lnTo>
                      <a:pt x="3" y="571"/>
                    </a:lnTo>
                    <a:lnTo>
                      <a:pt x="3" y="570"/>
                    </a:lnTo>
                    <a:lnTo>
                      <a:pt x="3" y="568"/>
                    </a:lnTo>
                    <a:lnTo>
                      <a:pt x="3" y="567"/>
                    </a:lnTo>
                    <a:lnTo>
                      <a:pt x="3" y="565"/>
                    </a:lnTo>
                    <a:lnTo>
                      <a:pt x="3" y="564"/>
                    </a:lnTo>
                    <a:lnTo>
                      <a:pt x="3" y="562"/>
                    </a:lnTo>
                    <a:lnTo>
                      <a:pt x="3" y="561"/>
                    </a:lnTo>
                    <a:lnTo>
                      <a:pt x="3" y="560"/>
                    </a:lnTo>
                    <a:lnTo>
                      <a:pt x="3" y="559"/>
                    </a:lnTo>
                    <a:lnTo>
                      <a:pt x="3" y="558"/>
                    </a:lnTo>
                    <a:lnTo>
                      <a:pt x="3" y="556"/>
                    </a:lnTo>
                    <a:lnTo>
                      <a:pt x="3" y="555"/>
                    </a:lnTo>
                    <a:lnTo>
                      <a:pt x="3" y="554"/>
                    </a:lnTo>
                    <a:lnTo>
                      <a:pt x="3" y="553"/>
                    </a:lnTo>
                    <a:lnTo>
                      <a:pt x="3" y="552"/>
                    </a:lnTo>
                    <a:lnTo>
                      <a:pt x="3" y="550"/>
                    </a:lnTo>
                    <a:lnTo>
                      <a:pt x="3" y="549"/>
                    </a:lnTo>
                    <a:lnTo>
                      <a:pt x="3" y="548"/>
                    </a:lnTo>
                    <a:lnTo>
                      <a:pt x="3" y="547"/>
                    </a:lnTo>
                    <a:lnTo>
                      <a:pt x="3" y="546"/>
                    </a:lnTo>
                    <a:lnTo>
                      <a:pt x="3" y="544"/>
                    </a:lnTo>
                    <a:lnTo>
                      <a:pt x="3" y="543"/>
                    </a:lnTo>
                    <a:lnTo>
                      <a:pt x="4" y="542"/>
                    </a:lnTo>
                    <a:lnTo>
                      <a:pt x="4" y="541"/>
                    </a:lnTo>
                    <a:lnTo>
                      <a:pt x="4" y="538"/>
                    </a:lnTo>
                    <a:lnTo>
                      <a:pt x="4" y="537"/>
                    </a:lnTo>
                    <a:lnTo>
                      <a:pt x="4" y="536"/>
                    </a:lnTo>
                    <a:lnTo>
                      <a:pt x="4" y="535"/>
                    </a:lnTo>
                    <a:lnTo>
                      <a:pt x="4" y="534"/>
                    </a:lnTo>
                    <a:lnTo>
                      <a:pt x="4" y="532"/>
                    </a:lnTo>
                    <a:lnTo>
                      <a:pt x="4" y="531"/>
                    </a:lnTo>
                    <a:lnTo>
                      <a:pt x="4" y="530"/>
                    </a:lnTo>
                    <a:lnTo>
                      <a:pt x="4" y="529"/>
                    </a:lnTo>
                    <a:lnTo>
                      <a:pt x="4" y="528"/>
                    </a:lnTo>
                    <a:lnTo>
                      <a:pt x="4" y="526"/>
                    </a:lnTo>
                    <a:lnTo>
                      <a:pt x="4" y="525"/>
                    </a:lnTo>
                    <a:lnTo>
                      <a:pt x="4" y="524"/>
                    </a:lnTo>
                    <a:lnTo>
                      <a:pt x="4" y="523"/>
                    </a:lnTo>
                    <a:lnTo>
                      <a:pt x="4" y="522"/>
                    </a:lnTo>
                    <a:lnTo>
                      <a:pt x="4" y="520"/>
                    </a:lnTo>
                    <a:lnTo>
                      <a:pt x="4" y="519"/>
                    </a:lnTo>
                    <a:lnTo>
                      <a:pt x="4" y="518"/>
                    </a:lnTo>
                    <a:lnTo>
                      <a:pt x="4" y="516"/>
                    </a:lnTo>
                    <a:lnTo>
                      <a:pt x="4" y="514"/>
                    </a:lnTo>
                    <a:lnTo>
                      <a:pt x="4" y="513"/>
                    </a:lnTo>
                    <a:lnTo>
                      <a:pt x="4" y="512"/>
                    </a:lnTo>
                    <a:lnTo>
                      <a:pt x="4" y="511"/>
                    </a:lnTo>
                    <a:lnTo>
                      <a:pt x="4" y="510"/>
                    </a:lnTo>
                    <a:lnTo>
                      <a:pt x="4" y="508"/>
                    </a:lnTo>
                    <a:lnTo>
                      <a:pt x="4" y="507"/>
                    </a:lnTo>
                    <a:lnTo>
                      <a:pt x="4" y="506"/>
                    </a:lnTo>
                    <a:lnTo>
                      <a:pt x="4" y="505"/>
                    </a:lnTo>
                    <a:lnTo>
                      <a:pt x="4" y="504"/>
                    </a:lnTo>
                    <a:lnTo>
                      <a:pt x="4" y="502"/>
                    </a:lnTo>
                    <a:lnTo>
                      <a:pt x="4" y="501"/>
                    </a:lnTo>
                    <a:lnTo>
                      <a:pt x="4" y="500"/>
                    </a:lnTo>
                    <a:lnTo>
                      <a:pt x="4" y="499"/>
                    </a:lnTo>
                    <a:lnTo>
                      <a:pt x="4" y="498"/>
                    </a:lnTo>
                    <a:lnTo>
                      <a:pt x="4" y="495"/>
                    </a:lnTo>
                    <a:lnTo>
                      <a:pt x="4" y="494"/>
                    </a:lnTo>
                    <a:lnTo>
                      <a:pt x="4" y="493"/>
                    </a:lnTo>
                    <a:lnTo>
                      <a:pt x="4" y="492"/>
                    </a:lnTo>
                    <a:lnTo>
                      <a:pt x="4" y="490"/>
                    </a:lnTo>
                    <a:lnTo>
                      <a:pt x="4" y="489"/>
                    </a:lnTo>
                    <a:lnTo>
                      <a:pt x="4" y="488"/>
                    </a:lnTo>
                    <a:lnTo>
                      <a:pt x="4" y="487"/>
                    </a:lnTo>
                    <a:lnTo>
                      <a:pt x="4" y="486"/>
                    </a:lnTo>
                    <a:lnTo>
                      <a:pt x="4" y="484"/>
                    </a:lnTo>
                    <a:lnTo>
                      <a:pt x="4" y="483"/>
                    </a:lnTo>
                    <a:lnTo>
                      <a:pt x="4" y="482"/>
                    </a:lnTo>
                    <a:lnTo>
                      <a:pt x="4" y="481"/>
                    </a:lnTo>
                    <a:lnTo>
                      <a:pt x="4" y="480"/>
                    </a:lnTo>
                    <a:lnTo>
                      <a:pt x="4" y="478"/>
                    </a:lnTo>
                    <a:lnTo>
                      <a:pt x="4" y="476"/>
                    </a:lnTo>
                    <a:lnTo>
                      <a:pt x="4" y="475"/>
                    </a:lnTo>
                    <a:lnTo>
                      <a:pt x="4" y="474"/>
                    </a:lnTo>
                    <a:lnTo>
                      <a:pt x="4" y="472"/>
                    </a:lnTo>
                    <a:lnTo>
                      <a:pt x="4" y="471"/>
                    </a:lnTo>
                    <a:lnTo>
                      <a:pt x="4" y="470"/>
                    </a:lnTo>
                    <a:lnTo>
                      <a:pt x="4" y="469"/>
                    </a:lnTo>
                    <a:lnTo>
                      <a:pt x="4" y="468"/>
                    </a:lnTo>
                    <a:lnTo>
                      <a:pt x="4" y="466"/>
                    </a:lnTo>
                    <a:lnTo>
                      <a:pt x="4" y="465"/>
                    </a:lnTo>
                    <a:lnTo>
                      <a:pt x="4" y="464"/>
                    </a:lnTo>
                    <a:lnTo>
                      <a:pt x="4" y="463"/>
                    </a:lnTo>
                    <a:lnTo>
                      <a:pt x="4" y="462"/>
                    </a:lnTo>
                    <a:lnTo>
                      <a:pt x="4" y="460"/>
                    </a:lnTo>
                    <a:lnTo>
                      <a:pt x="4" y="458"/>
                    </a:lnTo>
                    <a:lnTo>
                      <a:pt x="4" y="457"/>
                    </a:lnTo>
                    <a:lnTo>
                      <a:pt x="4" y="456"/>
                    </a:lnTo>
                    <a:lnTo>
                      <a:pt x="4" y="454"/>
                    </a:lnTo>
                    <a:lnTo>
                      <a:pt x="4" y="453"/>
                    </a:lnTo>
                    <a:lnTo>
                      <a:pt x="4" y="452"/>
                    </a:lnTo>
                    <a:lnTo>
                      <a:pt x="5" y="451"/>
                    </a:lnTo>
                    <a:lnTo>
                      <a:pt x="5" y="450"/>
                    </a:lnTo>
                    <a:lnTo>
                      <a:pt x="5" y="448"/>
                    </a:lnTo>
                    <a:lnTo>
                      <a:pt x="5" y="447"/>
                    </a:lnTo>
                    <a:lnTo>
                      <a:pt x="5" y="446"/>
                    </a:lnTo>
                    <a:lnTo>
                      <a:pt x="5" y="445"/>
                    </a:lnTo>
                    <a:lnTo>
                      <a:pt x="5" y="444"/>
                    </a:lnTo>
                    <a:lnTo>
                      <a:pt x="5" y="442"/>
                    </a:lnTo>
                    <a:lnTo>
                      <a:pt x="5" y="440"/>
                    </a:lnTo>
                    <a:lnTo>
                      <a:pt x="5" y="439"/>
                    </a:lnTo>
                    <a:lnTo>
                      <a:pt x="5" y="438"/>
                    </a:lnTo>
                    <a:lnTo>
                      <a:pt x="5" y="436"/>
                    </a:lnTo>
                    <a:lnTo>
                      <a:pt x="5" y="435"/>
                    </a:lnTo>
                    <a:lnTo>
                      <a:pt x="5" y="434"/>
                    </a:lnTo>
                    <a:lnTo>
                      <a:pt x="5" y="433"/>
                    </a:lnTo>
                    <a:lnTo>
                      <a:pt x="5" y="432"/>
                    </a:lnTo>
                    <a:lnTo>
                      <a:pt x="5" y="430"/>
                    </a:lnTo>
                    <a:lnTo>
                      <a:pt x="5" y="429"/>
                    </a:lnTo>
                    <a:lnTo>
                      <a:pt x="5" y="428"/>
                    </a:lnTo>
                    <a:lnTo>
                      <a:pt x="5" y="427"/>
                    </a:lnTo>
                    <a:lnTo>
                      <a:pt x="5" y="426"/>
                    </a:lnTo>
                    <a:lnTo>
                      <a:pt x="5" y="423"/>
                    </a:lnTo>
                    <a:lnTo>
                      <a:pt x="5" y="422"/>
                    </a:lnTo>
                    <a:lnTo>
                      <a:pt x="5" y="421"/>
                    </a:lnTo>
                    <a:lnTo>
                      <a:pt x="5" y="420"/>
                    </a:lnTo>
                    <a:lnTo>
                      <a:pt x="5" y="418"/>
                    </a:lnTo>
                    <a:lnTo>
                      <a:pt x="5" y="417"/>
                    </a:lnTo>
                    <a:lnTo>
                      <a:pt x="5" y="416"/>
                    </a:lnTo>
                    <a:lnTo>
                      <a:pt x="5" y="415"/>
                    </a:lnTo>
                    <a:lnTo>
                      <a:pt x="5" y="414"/>
                    </a:lnTo>
                    <a:lnTo>
                      <a:pt x="5" y="412"/>
                    </a:lnTo>
                    <a:lnTo>
                      <a:pt x="5" y="411"/>
                    </a:lnTo>
                    <a:lnTo>
                      <a:pt x="5" y="410"/>
                    </a:lnTo>
                    <a:lnTo>
                      <a:pt x="5" y="409"/>
                    </a:lnTo>
                    <a:lnTo>
                      <a:pt x="5" y="408"/>
                    </a:lnTo>
                    <a:lnTo>
                      <a:pt x="5" y="405"/>
                    </a:lnTo>
                    <a:lnTo>
                      <a:pt x="5" y="404"/>
                    </a:lnTo>
                    <a:lnTo>
                      <a:pt x="5" y="403"/>
                    </a:lnTo>
                    <a:lnTo>
                      <a:pt x="5" y="402"/>
                    </a:lnTo>
                    <a:lnTo>
                      <a:pt x="5" y="400"/>
                    </a:lnTo>
                    <a:lnTo>
                      <a:pt x="5" y="399"/>
                    </a:lnTo>
                    <a:lnTo>
                      <a:pt x="5" y="398"/>
                    </a:lnTo>
                    <a:lnTo>
                      <a:pt x="5" y="397"/>
                    </a:lnTo>
                    <a:lnTo>
                      <a:pt x="5" y="396"/>
                    </a:lnTo>
                    <a:lnTo>
                      <a:pt x="5" y="394"/>
                    </a:lnTo>
                    <a:lnTo>
                      <a:pt x="5" y="393"/>
                    </a:lnTo>
                    <a:lnTo>
                      <a:pt x="5" y="392"/>
                    </a:lnTo>
                    <a:lnTo>
                      <a:pt x="5" y="391"/>
                    </a:lnTo>
                    <a:lnTo>
                      <a:pt x="5" y="390"/>
                    </a:lnTo>
                    <a:lnTo>
                      <a:pt x="5" y="387"/>
                    </a:lnTo>
                    <a:lnTo>
                      <a:pt x="5" y="386"/>
                    </a:lnTo>
                    <a:lnTo>
                      <a:pt x="5" y="385"/>
                    </a:lnTo>
                    <a:lnTo>
                      <a:pt x="5" y="384"/>
                    </a:lnTo>
                    <a:lnTo>
                      <a:pt x="5" y="382"/>
                    </a:lnTo>
                    <a:lnTo>
                      <a:pt x="5" y="381"/>
                    </a:lnTo>
                    <a:lnTo>
                      <a:pt x="5" y="380"/>
                    </a:lnTo>
                    <a:lnTo>
                      <a:pt x="5" y="379"/>
                    </a:lnTo>
                    <a:lnTo>
                      <a:pt x="5" y="378"/>
                    </a:lnTo>
                    <a:lnTo>
                      <a:pt x="5" y="376"/>
                    </a:lnTo>
                    <a:lnTo>
                      <a:pt x="5" y="375"/>
                    </a:lnTo>
                    <a:lnTo>
                      <a:pt x="5" y="374"/>
                    </a:lnTo>
                    <a:lnTo>
                      <a:pt x="5" y="373"/>
                    </a:lnTo>
                    <a:lnTo>
                      <a:pt x="5" y="372"/>
                    </a:lnTo>
                    <a:lnTo>
                      <a:pt x="5" y="370"/>
                    </a:lnTo>
                    <a:lnTo>
                      <a:pt x="5" y="368"/>
                    </a:lnTo>
                    <a:lnTo>
                      <a:pt x="5" y="367"/>
                    </a:lnTo>
                    <a:lnTo>
                      <a:pt x="5" y="366"/>
                    </a:lnTo>
                    <a:lnTo>
                      <a:pt x="5" y="364"/>
                    </a:lnTo>
                    <a:lnTo>
                      <a:pt x="5" y="363"/>
                    </a:lnTo>
                    <a:lnTo>
                      <a:pt x="5" y="362"/>
                    </a:lnTo>
                    <a:lnTo>
                      <a:pt x="5" y="361"/>
                    </a:lnTo>
                    <a:lnTo>
                      <a:pt x="5" y="360"/>
                    </a:lnTo>
                    <a:lnTo>
                      <a:pt x="6" y="358"/>
                    </a:lnTo>
                    <a:lnTo>
                      <a:pt x="6" y="357"/>
                    </a:lnTo>
                    <a:lnTo>
                      <a:pt x="6" y="356"/>
                    </a:lnTo>
                    <a:lnTo>
                      <a:pt x="6" y="355"/>
                    </a:lnTo>
                    <a:lnTo>
                      <a:pt x="6" y="354"/>
                    </a:lnTo>
                    <a:lnTo>
                      <a:pt x="6" y="352"/>
                    </a:lnTo>
                    <a:lnTo>
                      <a:pt x="6" y="351"/>
                    </a:lnTo>
                    <a:lnTo>
                      <a:pt x="6" y="350"/>
                    </a:lnTo>
                    <a:lnTo>
                      <a:pt x="6" y="349"/>
                    </a:lnTo>
                    <a:lnTo>
                      <a:pt x="6" y="346"/>
                    </a:lnTo>
                    <a:lnTo>
                      <a:pt x="6" y="345"/>
                    </a:lnTo>
                    <a:lnTo>
                      <a:pt x="6" y="344"/>
                    </a:lnTo>
                    <a:lnTo>
                      <a:pt x="6" y="343"/>
                    </a:lnTo>
                    <a:lnTo>
                      <a:pt x="6" y="342"/>
                    </a:lnTo>
                    <a:lnTo>
                      <a:pt x="6" y="340"/>
                    </a:lnTo>
                    <a:lnTo>
                      <a:pt x="6" y="339"/>
                    </a:lnTo>
                    <a:lnTo>
                      <a:pt x="6" y="338"/>
                    </a:lnTo>
                    <a:lnTo>
                      <a:pt x="6" y="337"/>
                    </a:lnTo>
                    <a:lnTo>
                      <a:pt x="6" y="336"/>
                    </a:lnTo>
                    <a:lnTo>
                      <a:pt x="6" y="334"/>
                    </a:lnTo>
                    <a:lnTo>
                      <a:pt x="6" y="333"/>
                    </a:lnTo>
                    <a:lnTo>
                      <a:pt x="6" y="332"/>
                    </a:lnTo>
                    <a:lnTo>
                      <a:pt x="6" y="331"/>
                    </a:lnTo>
                    <a:lnTo>
                      <a:pt x="6" y="330"/>
                    </a:lnTo>
                    <a:lnTo>
                      <a:pt x="6" y="328"/>
                    </a:lnTo>
                    <a:lnTo>
                      <a:pt x="6" y="327"/>
                    </a:lnTo>
                    <a:lnTo>
                      <a:pt x="6" y="326"/>
                    </a:lnTo>
                    <a:lnTo>
                      <a:pt x="6" y="324"/>
                    </a:lnTo>
                    <a:lnTo>
                      <a:pt x="6" y="322"/>
                    </a:lnTo>
                    <a:lnTo>
                      <a:pt x="6" y="321"/>
                    </a:lnTo>
                    <a:lnTo>
                      <a:pt x="6" y="320"/>
                    </a:lnTo>
                    <a:lnTo>
                      <a:pt x="6" y="319"/>
                    </a:lnTo>
                    <a:lnTo>
                      <a:pt x="6" y="318"/>
                    </a:lnTo>
                    <a:lnTo>
                      <a:pt x="6" y="316"/>
                    </a:lnTo>
                    <a:lnTo>
                      <a:pt x="6" y="315"/>
                    </a:lnTo>
                    <a:lnTo>
                      <a:pt x="6" y="314"/>
                    </a:lnTo>
                    <a:lnTo>
                      <a:pt x="6" y="313"/>
                    </a:lnTo>
                    <a:lnTo>
                      <a:pt x="6" y="312"/>
                    </a:lnTo>
                    <a:lnTo>
                      <a:pt x="6" y="310"/>
                    </a:lnTo>
                    <a:lnTo>
                      <a:pt x="6" y="309"/>
                    </a:lnTo>
                    <a:lnTo>
                      <a:pt x="6" y="308"/>
                    </a:lnTo>
                    <a:lnTo>
                      <a:pt x="6" y="307"/>
                    </a:lnTo>
                    <a:lnTo>
                      <a:pt x="6" y="306"/>
                    </a:lnTo>
                    <a:lnTo>
                      <a:pt x="6" y="304"/>
                    </a:lnTo>
                    <a:lnTo>
                      <a:pt x="6" y="303"/>
                    </a:lnTo>
                    <a:lnTo>
                      <a:pt x="6" y="302"/>
                    </a:lnTo>
                    <a:lnTo>
                      <a:pt x="6" y="301"/>
                    </a:lnTo>
                    <a:lnTo>
                      <a:pt x="6" y="300"/>
                    </a:lnTo>
                    <a:lnTo>
                      <a:pt x="6" y="298"/>
                    </a:lnTo>
                    <a:lnTo>
                      <a:pt x="6" y="297"/>
                    </a:lnTo>
                    <a:lnTo>
                      <a:pt x="6" y="296"/>
                    </a:lnTo>
                    <a:lnTo>
                      <a:pt x="6" y="295"/>
                    </a:lnTo>
                    <a:lnTo>
                      <a:pt x="6" y="294"/>
                    </a:lnTo>
                    <a:lnTo>
                      <a:pt x="6" y="291"/>
                    </a:lnTo>
                    <a:lnTo>
                      <a:pt x="6" y="290"/>
                    </a:lnTo>
                    <a:lnTo>
                      <a:pt x="6" y="289"/>
                    </a:lnTo>
                    <a:lnTo>
                      <a:pt x="6" y="288"/>
                    </a:lnTo>
                    <a:lnTo>
                      <a:pt x="6" y="286"/>
                    </a:lnTo>
                    <a:lnTo>
                      <a:pt x="6" y="285"/>
                    </a:lnTo>
                    <a:lnTo>
                      <a:pt x="6" y="284"/>
                    </a:lnTo>
                    <a:lnTo>
                      <a:pt x="6" y="283"/>
                    </a:lnTo>
                    <a:lnTo>
                      <a:pt x="6" y="282"/>
                    </a:lnTo>
                    <a:lnTo>
                      <a:pt x="6" y="280"/>
                    </a:lnTo>
                    <a:lnTo>
                      <a:pt x="6" y="279"/>
                    </a:lnTo>
                    <a:lnTo>
                      <a:pt x="6" y="278"/>
                    </a:lnTo>
                    <a:lnTo>
                      <a:pt x="6" y="277"/>
                    </a:lnTo>
                    <a:lnTo>
                      <a:pt x="6" y="276"/>
                    </a:lnTo>
                    <a:lnTo>
                      <a:pt x="6" y="274"/>
                    </a:lnTo>
                    <a:lnTo>
                      <a:pt x="6" y="273"/>
                    </a:lnTo>
                    <a:lnTo>
                      <a:pt x="6" y="272"/>
                    </a:lnTo>
                    <a:lnTo>
                      <a:pt x="6" y="271"/>
                    </a:lnTo>
                    <a:lnTo>
                      <a:pt x="6" y="270"/>
                    </a:lnTo>
                    <a:lnTo>
                      <a:pt x="8" y="268"/>
                    </a:lnTo>
                    <a:lnTo>
                      <a:pt x="8" y="267"/>
                    </a:lnTo>
                    <a:lnTo>
                      <a:pt x="8" y="266"/>
                    </a:lnTo>
                    <a:lnTo>
                      <a:pt x="8" y="265"/>
                    </a:lnTo>
                    <a:lnTo>
                      <a:pt x="8" y="264"/>
                    </a:lnTo>
                    <a:lnTo>
                      <a:pt x="8" y="262"/>
                    </a:lnTo>
                    <a:lnTo>
                      <a:pt x="8" y="261"/>
                    </a:lnTo>
                    <a:lnTo>
                      <a:pt x="8" y="260"/>
                    </a:lnTo>
                    <a:lnTo>
                      <a:pt x="8" y="259"/>
                    </a:lnTo>
                    <a:lnTo>
                      <a:pt x="8" y="258"/>
                    </a:lnTo>
                    <a:lnTo>
                      <a:pt x="8" y="256"/>
                    </a:lnTo>
                    <a:lnTo>
                      <a:pt x="8" y="255"/>
                    </a:lnTo>
                    <a:lnTo>
                      <a:pt x="8" y="254"/>
                    </a:lnTo>
                    <a:lnTo>
                      <a:pt x="8" y="253"/>
                    </a:lnTo>
                    <a:lnTo>
                      <a:pt x="8" y="252"/>
                    </a:lnTo>
                    <a:lnTo>
                      <a:pt x="8" y="250"/>
                    </a:lnTo>
                    <a:lnTo>
                      <a:pt x="8" y="249"/>
                    </a:lnTo>
                    <a:lnTo>
                      <a:pt x="8" y="248"/>
                    </a:lnTo>
                    <a:lnTo>
                      <a:pt x="8" y="247"/>
                    </a:lnTo>
                    <a:lnTo>
                      <a:pt x="8" y="246"/>
                    </a:lnTo>
                    <a:lnTo>
                      <a:pt x="8" y="244"/>
                    </a:lnTo>
                    <a:lnTo>
                      <a:pt x="8" y="243"/>
                    </a:lnTo>
                    <a:lnTo>
                      <a:pt x="8" y="242"/>
                    </a:lnTo>
                    <a:lnTo>
                      <a:pt x="8" y="241"/>
                    </a:lnTo>
                    <a:lnTo>
                      <a:pt x="8" y="240"/>
                    </a:lnTo>
                    <a:lnTo>
                      <a:pt x="8" y="238"/>
                    </a:lnTo>
                    <a:lnTo>
                      <a:pt x="8" y="237"/>
                    </a:lnTo>
                    <a:lnTo>
                      <a:pt x="8" y="236"/>
                    </a:lnTo>
                    <a:lnTo>
                      <a:pt x="8" y="235"/>
                    </a:lnTo>
                    <a:lnTo>
                      <a:pt x="8" y="234"/>
                    </a:lnTo>
                    <a:lnTo>
                      <a:pt x="8" y="232"/>
                    </a:lnTo>
                    <a:lnTo>
                      <a:pt x="8" y="231"/>
                    </a:lnTo>
                    <a:lnTo>
                      <a:pt x="8" y="230"/>
                    </a:lnTo>
                    <a:lnTo>
                      <a:pt x="8" y="229"/>
                    </a:lnTo>
                    <a:lnTo>
                      <a:pt x="8" y="228"/>
                    </a:lnTo>
                    <a:lnTo>
                      <a:pt x="8" y="226"/>
                    </a:lnTo>
                    <a:lnTo>
                      <a:pt x="8" y="225"/>
                    </a:lnTo>
                    <a:lnTo>
                      <a:pt x="8" y="224"/>
                    </a:lnTo>
                    <a:lnTo>
                      <a:pt x="8" y="223"/>
                    </a:lnTo>
                    <a:lnTo>
                      <a:pt x="8" y="222"/>
                    </a:lnTo>
                    <a:lnTo>
                      <a:pt x="8" y="220"/>
                    </a:lnTo>
                    <a:lnTo>
                      <a:pt x="8" y="219"/>
                    </a:lnTo>
                    <a:lnTo>
                      <a:pt x="8" y="218"/>
                    </a:lnTo>
                    <a:lnTo>
                      <a:pt x="8" y="217"/>
                    </a:lnTo>
                    <a:lnTo>
                      <a:pt x="8" y="216"/>
                    </a:lnTo>
                    <a:lnTo>
                      <a:pt x="8" y="214"/>
                    </a:lnTo>
                    <a:lnTo>
                      <a:pt x="8" y="213"/>
                    </a:lnTo>
                    <a:lnTo>
                      <a:pt x="8" y="212"/>
                    </a:lnTo>
                    <a:lnTo>
                      <a:pt x="8" y="211"/>
                    </a:lnTo>
                    <a:lnTo>
                      <a:pt x="8" y="210"/>
                    </a:lnTo>
                    <a:lnTo>
                      <a:pt x="8" y="208"/>
                    </a:lnTo>
                    <a:lnTo>
                      <a:pt x="8" y="207"/>
                    </a:lnTo>
                    <a:lnTo>
                      <a:pt x="8" y="206"/>
                    </a:lnTo>
                    <a:lnTo>
                      <a:pt x="8" y="205"/>
                    </a:lnTo>
                    <a:lnTo>
                      <a:pt x="8" y="204"/>
                    </a:lnTo>
                    <a:lnTo>
                      <a:pt x="8" y="202"/>
                    </a:lnTo>
                    <a:lnTo>
                      <a:pt x="8" y="201"/>
                    </a:lnTo>
                    <a:lnTo>
                      <a:pt x="8" y="200"/>
                    </a:lnTo>
                    <a:lnTo>
                      <a:pt x="8" y="199"/>
                    </a:lnTo>
                    <a:lnTo>
                      <a:pt x="8" y="198"/>
                    </a:lnTo>
                    <a:lnTo>
                      <a:pt x="8" y="196"/>
                    </a:lnTo>
                    <a:lnTo>
                      <a:pt x="8" y="195"/>
                    </a:lnTo>
                    <a:lnTo>
                      <a:pt x="8" y="194"/>
                    </a:lnTo>
                    <a:lnTo>
                      <a:pt x="8" y="193"/>
                    </a:lnTo>
                    <a:lnTo>
                      <a:pt x="8" y="192"/>
                    </a:lnTo>
                    <a:lnTo>
                      <a:pt x="8" y="190"/>
                    </a:lnTo>
                    <a:lnTo>
                      <a:pt x="8" y="189"/>
                    </a:lnTo>
                    <a:lnTo>
                      <a:pt x="8" y="188"/>
                    </a:lnTo>
                    <a:lnTo>
                      <a:pt x="8" y="187"/>
                    </a:lnTo>
                    <a:lnTo>
                      <a:pt x="9" y="186"/>
                    </a:lnTo>
                    <a:lnTo>
                      <a:pt x="9" y="184"/>
                    </a:lnTo>
                    <a:lnTo>
                      <a:pt x="9" y="183"/>
                    </a:lnTo>
                    <a:lnTo>
                      <a:pt x="9" y="182"/>
                    </a:lnTo>
                    <a:lnTo>
                      <a:pt x="9" y="181"/>
                    </a:lnTo>
                    <a:lnTo>
                      <a:pt x="9" y="180"/>
                    </a:lnTo>
                    <a:lnTo>
                      <a:pt x="9" y="178"/>
                    </a:lnTo>
                    <a:lnTo>
                      <a:pt x="9" y="177"/>
                    </a:lnTo>
                    <a:lnTo>
                      <a:pt x="9" y="176"/>
                    </a:lnTo>
                    <a:lnTo>
                      <a:pt x="9" y="175"/>
                    </a:lnTo>
                    <a:lnTo>
                      <a:pt x="9" y="174"/>
                    </a:lnTo>
                    <a:lnTo>
                      <a:pt x="9" y="172"/>
                    </a:lnTo>
                    <a:lnTo>
                      <a:pt x="9" y="171"/>
                    </a:lnTo>
                    <a:lnTo>
                      <a:pt x="9" y="170"/>
                    </a:lnTo>
                    <a:lnTo>
                      <a:pt x="9" y="169"/>
                    </a:lnTo>
                    <a:lnTo>
                      <a:pt x="9" y="168"/>
                    </a:lnTo>
                    <a:lnTo>
                      <a:pt x="9" y="166"/>
                    </a:lnTo>
                    <a:lnTo>
                      <a:pt x="9" y="165"/>
                    </a:lnTo>
                    <a:lnTo>
                      <a:pt x="9" y="164"/>
                    </a:lnTo>
                    <a:lnTo>
                      <a:pt x="9" y="163"/>
                    </a:lnTo>
                    <a:lnTo>
                      <a:pt x="9" y="162"/>
                    </a:lnTo>
                    <a:lnTo>
                      <a:pt x="9" y="160"/>
                    </a:lnTo>
                    <a:lnTo>
                      <a:pt x="9" y="159"/>
                    </a:lnTo>
                    <a:lnTo>
                      <a:pt x="9" y="158"/>
                    </a:lnTo>
                    <a:lnTo>
                      <a:pt x="9" y="157"/>
                    </a:lnTo>
                    <a:lnTo>
                      <a:pt x="9" y="156"/>
                    </a:lnTo>
                    <a:lnTo>
                      <a:pt x="9" y="154"/>
                    </a:lnTo>
                    <a:lnTo>
                      <a:pt x="9" y="153"/>
                    </a:lnTo>
                    <a:lnTo>
                      <a:pt x="9" y="152"/>
                    </a:lnTo>
                    <a:lnTo>
                      <a:pt x="9" y="151"/>
                    </a:lnTo>
                    <a:lnTo>
                      <a:pt x="9" y="150"/>
                    </a:lnTo>
                    <a:lnTo>
                      <a:pt x="9" y="148"/>
                    </a:lnTo>
                    <a:lnTo>
                      <a:pt x="9" y="147"/>
                    </a:lnTo>
                    <a:lnTo>
                      <a:pt x="9" y="146"/>
                    </a:lnTo>
                    <a:lnTo>
                      <a:pt x="9" y="145"/>
                    </a:lnTo>
                    <a:lnTo>
                      <a:pt x="9" y="144"/>
                    </a:lnTo>
                    <a:lnTo>
                      <a:pt x="9" y="142"/>
                    </a:lnTo>
                    <a:lnTo>
                      <a:pt x="9" y="141"/>
                    </a:lnTo>
                    <a:lnTo>
                      <a:pt x="9" y="140"/>
                    </a:lnTo>
                    <a:lnTo>
                      <a:pt x="9" y="139"/>
                    </a:lnTo>
                    <a:lnTo>
                      <a:pt x="9" y="138"/>
                    </a:lnTo>
                    <a:lnTo>
                      <a:pt x="9" y="136"/>
                    </a:lnTo>
                    <a:lnTo>
                      <a:pt x="9" y="135"/>
                    </a:lnTo>
                    <a:lnTo>
                      <a:pt x="9" y="134"/>
                    </a:lnTo>
                    <a:lnTo>
                      <a:pt x="9" y="133"/>
                    </a:lnTo>
                    <a:lnTo>
                      <a:pt x="9" y="132"/>
                    </a:lnTo>
                    <a:lnTo>
                      <a:pt x="9" y="130"/>
                    </a:lnTo>
                    <a:lnTo>
                      <a:pt x="9" y="129"/>
                    </a:lnTo>
                    <a:lnTo>
                      <a:pt x="9" y="128"/>
                    </a:lnTo>
                    <a:lnTo>
                      <a:pt x="9" y="127"/>
                    </a:lnTo>
                    <a:lnTo>
                      <a:pt x="9" y="126"/>
                    </a:lnTo>
                    <a:lnTo>
                      <a:pt x="9" y="124"/>
                    </a:lnTo>
                    <a:lnTo>
                      <a:pt x="9" y="123"/>
                    </a:lnTo>
                    <a:lnTo>
                      <a:pt x="9" y="122"/>
                    </a:lnTo>
                    <a:lnTo>
                      <a:pt x="9" y="121"/>
                    </a:lnTo>
                    <a:lnTo>
                      <a:pt x="9" y="120"/>
                    </a:lnTo>
                    <a:lnTo>
                      <a:pt x="9" y="118"/>
                    </a:lnTo>
                    <a:lnTo>
                      <a:pt x="9" y="117"/>
                    </a:lnTo>
                    <a:lnTo>
                      <a:pt x="9" y="116"/>
                    </a:lnTo>
                    <a:lnTo>
                      <a:pt x="9" y="115"/>
                    </a:lnTo>
                    <a:lnTo>
                      <a:pt x="9" y="114"/>
                    </a:lnTo>
                    <a:lnTo>
                      <a:pt x="10" y="114"/>
                    </a:lnTo>
                    <a:lnTo>
                      <a:pt x="10" y="112"/>
                    </a:lnTo>
                    <a:lnTo>
                      <a:pt x="10" y="111"/>
                    </a:lnTo>
                    <a:lnTo>
                      <a:pt x="10" y="110"/>
                    </a:lnTo>
                    <a:lnTo>
                      <a:pt x="10" y="109"/>
                    </a:lnTo>
                    <a:lnTo>
                      <a:pt x="10" y="108"/>
                    </a:lnTo>
                    <a:lnTo>
                      <a:pt x="10" y="106"/>
                    </a:lnTo>
                    <a:lnTo>
                      <a:pt x="10" y="105"/>
                    </a:lnTo>
                    <a:lnTo>
                      <a:pt x="10" y="104"/>
                    </a:lnTo>
                    <a:lnTo>
                      <a:pt x="10" y="103"/>
                    </a:lnTo>
                    <a:lnTo>
                      <a:pt x="10" y="102"/>
                    </a:lnTo>
                    <a:lnTo>
                      <a:pt x="10" y="100"/>
                    </a:lnTo>
                    <a:lnTo>
                      <a:pt x="10" y="99"/>
                    </a:lnTo>
                    <a:lnTo>
                      <a:pt x="10" y="98"/>
                    </a:lnTo>
                    <a:lnTo>
                      <a:pt x="10" y="97"/>
                    </a:lnTo>
                    <a:lnTo>
                      <a:pt x="10" y="96"/>
                    </a:lnTo>
                    <a:lnTo>
                      <a:pt x="10" y="94"/>
                    </a:lnTo>
                    <a:lnTo>
                      <a:pt x="10" y="93"/>
                    </a:lnTo>
                    <a:lnTo>
                      <a:pt x="10" y="92"/>
                    </a:lnTo>
                    <a:lnTo>
                      <a:pt x="10" y="91"/>
                    </a:lnTo>
                    <a:lnTo>
                      <a:pt x="10" y="90"/>
                    </a:lnTo>
                    <a:lnTo>
                      <a:pt x="10" y="88"/>
                    </a:lnTo>
                    <a:lnTo>
                      <a:pt x="10" y="87"/>
                    </a:lnTo>
                    <a:lnTo>
                      <a:pt x="10" y="86"/>
                    </a:lnTo>
                    <a:lnTo>
                      <a:pt x="10" y="85"/>
                    </a:lnTo>
                    <a:lnTo>
                      <a:pt x="10" y="84"/>
                    </a:lnTo>
                    <a:lnTo>
                      <a:pt x="10" y="82"/>
                    </a:lnTo>
                    <a:lnTo>
                      <a:pt x="10" y="81"/>
                    </a:lnTo>
                    <a:lnTo>
                      <a:pt x="10" y="80"/>
                    </a:lnTo>
                    <a:lnTo>
                      <a:pt x="10" y="79"/>
                    </a:lnTo>
                    <a:lnTo>
                      <a:pt x="10" y="78"/>
                    </a:lnTo>
                    <a:lnTo>
                      <a:pt x="10" y="76"/>
                    </a:lnTo>
                    <a:lnTo>
                      <a:pt x="10" y="75"/>
                    </a:lnTo>
                    <a:lnTo>
                      <a:pt x="10" y="74"/>
                    </a:lnTo>
                    <a:lnTo>
                      <a:pt x="10" y="73"/>
                    </a:lnTo>
                    <a:lnTo>
                      <a:pt x="10" y="72"/>
                    </a:lnTo>
                    <a:lnTo>
                      <a:pt x="10" y="70"/>
                    </a:lnTo>
                    <a:lnTo>
                      <a:pt x="10" y="69"/>
                    </a:lnTo>
                    <a:lnTo>
                      <a:pt x="10" y="68"/>
                    </a:lnTo>
                    <a:lnTo>
                      <a:pt x="10" y="67"/>
                    </a:lnTo>
                    <a:lnTo>
                      <a:pt x="10" y="66"/>
                    </a:lnTo>
                    <a:lnTo>
                      <a:pt x="10" y="64"/>
                    </a:lnTo>
                    <a:lnTo>
                      <a:pt x="10" y="63"/>
                    </a:lnTo>
                    <a:lnTo>
                      <a:pt x="10" y="62"/>
                    </a:lnTo>
                    <a:lnTo>
                      <a:pt x="10" y="61"/>
                    </a:lnTo>
                    <a:lnTo>
                      <a:pt x="10" y="60"/>
                    </a:lnTo>
                    <a:lnTo>
                      <a:pt x="10" y="58"/>
                    </a:lnTo>
                    <a:lnTo>
                      <a:pt x="10" y="57"/>
                    </a:lnTo>
                    <a:lnTo>
                      <a:pt x="10" y="56"/>
                    </a:lnTo>
                    <a:lnTo>
                      <a:pt x="11" y="56"/>
                    </a:lnTo>
                    <a:lnTo>
                      <a:pt x="11" y="55"/>
                    </a:lnTo>
                    <a:lnTo>
                      <a:pt x="11" y="54"/>
                    </a:lnTo>
                    <a:lnTo>
                      <a:pt x="11" y="52"/>
                    </a:lnTo>
                    <a:lnTo>
                      <a:pt x="11" y="51"/>
                    </a:lnTo>
                    <a:lnTo>
                      <a:pt x="11" y="50"/>
                    </a:lnTo>
                    <a:lnTo>
                      <a:pt x="11" y="49"/>
                    </a:lnTo>
                    <a:lnTo>
                      <a:pt x="11" y="48"/>
                    </a:lnTo>
                    <a:lnTo>
                      <a:pt x="11" y="46"/>
                    </a:lnTo>
                    <a:lnTo>
                      <a:pt x="11" y="45"/>
                    </a:lnTo>
                    <a:lnTo>
                      <a:pt x="11" y="44"/>
                    </a:lnTo>
                    <a:lnTo>
                      <a:pt x="11" y="43"/>
                    </a:lnTo>
                    <a:lnTo>
                      <a:pt x="11" y="42"/>
                    </a:lnTo>
                    <a:lnTo>
                      <a:pt x="11" y="40"/>
                    </a:lnTo>
                    <a:lnTo>
                      <a:pt x="11" y="39"/>
                    </a:lnTo>
                    <a:lnTo>
                      <a:pt x="11" y="38"/>
                    </a:lnTo>
                    <a:lnTo>
                      <a:pt x="11" y="37"/>
                    </a:lnTo>
                    <a:lnTo>
                      <a:pt x="11" y="36"/>
                    </a:lnTo>
                    <a:lnTo>
                      <a:pt x="11" y="34"/>
                    </a:lnTo>
                    <a:lnTo>
                      <a:pt x="11" y="33"/>
                    </a:lnTo>
                    <a:lnTo>
                      <a:pt x="11" y="32"/>
                    </a:lnTo>
                    <a:lnTo>
                      <a:pt x="11" y="31"/>
                    </a:lnTo>
                    <a:lnTo>
                      <a:pt x="11" y="30"/>
                    </a:lnTo>
                    <a:lnTo>
                      <a:pt x="11" y="28"/>
                    </a:lnTo>
                    <a:lnTo>
                      <a:pt x="11" y="27"/>
                    </a:lnTo>
                    <a:lnTo>
                      <a:pt x="11" y="26"/>
                    </a:lnTo>
                    <a:lnTo>
                      <a:pt x="11" y="25"/>
                    </a:lnTo>
                    <a:lnTo>
                      <a:pt x="11" y="24"/>
                    </a:lnTo>
                    <a:lnTo>
                      <a:pt x="11" y="22"/>
                    </a:lnTo>
                    <a:lnTo>
                      <a:pt x="11" y="21"/>
                    </a:lnTo>
                    <a:lnTo>
                      <a:pt x="11" y="20"/>
                    </a:lnTo>
                    <a:lnTo>
                      <a:pt x="11" y="19"/>
                    </a:lnTo>
                    <a:lnTo>
                      <a:pt x="11" y="18"/>
                    </a:lnTo>
                    <a:lnTo>
                      <a:pt x="12" y="18"/>
                    </a:lnTo>
                    <a:lnTo>
                      <a:pt x="12" y="16"/>
                    </a:lnTo>
                    <a:lnTo>
                      <a:pt x="12" y="15"/>
                    </a:lnTo>
                    <a:lnTo>
                      <a:pt x="12" y="14"/>
                    </a:lnTo>
                    <a:lnTo>
                      <a:pt x="12" y="13"/>
                    </a:lnTo>
                    <a:lnTo>
                      <a:pt x="12" y="12"/>
                    </a:lnTo>
                    <a:lnTo>
                      <a:pt x="12" y="10"/>
                    </a:lnTo>
                    <a:lnTo>
                      <a:pt x="12" y="9"/>
                    </a:lnTo>
                    <a:lnTo>
                      <a:pt x="12" y="8"/>
                    </a:lnTo>
                    <a:lnTo>
                      <a:pt x="12" y="7"/>
                    </a:lnTo>
                    <a:lnTo>
                      <a:pt x="12" y="6"/>
                    </a:lnTo>
                    <a:lnTo>
                      <a:pt x="12" y="4"/>
                    </a:lnTo>
                    <a:lnTo>
                      <a:pt x="12" y="3"/>
                    </a:lnTo>
                    <a:lnTo>
                      <a:pt x="12" y="2"/>
                    </a:lnTo>
                    <a:lnTo>
                      <a:pt x="12" y="1"/>
                    </a:lnTo>
                    <a:lnTo>
                      <a:pt x="14" y="1"/>
                    </a:lnTo>
                    <a:lnTo>
                      <a:pt x="14" y="0"/>
                    </a:lnTo>
                    <a:lnTo>
                      <a:pt x="14" y="1"/>
                    </a:lnTo>
                    <a:lnTo>
                      <a:pt x="14" y="2"/>
                    </a:lnTo>
                    <a:lnTo>
                      <a:pt x="14" y="3"/>
                    </a:lnTo>
                    <a:lnTo>
                      <a:pt x="14" y="4"/>
                    </a:lnTo>
                    <a:lnTo>
                      <a:pt x="14" y="6"/>
                    </a:lnTo>
                    <a:lnTo>
                      <a:pt x="14" y="7"/>
                    </a:lnTo>
                    <a:lnTo>
                      <a:pt x="15" y="7"/>
                    </a:lnTo>
                    <a:lnTo>
                      <a:pt x="15" y="8"/>
                    </a:lnTo>
                    <a:lnTo>
                      <a:pt x="15" y="9"/>
                    </a:lnTo>
                    <a:lnTo>
                      <a:pt x="15" y="10"/>
                    </a:lnTo>
                    <a:lnTo>
                      <a:pt x="15" y="12"/>
                    </a:lnTo>
                    <a:lnTo>
                      <a:pt x="15" y="13"/>
                    </a:lnTo>
                    <a:lnTo>
                      <a:pt x="15" y="14"/>
                    </a:lnTo>
                    <a:lnTo>
                      <a:pt x="15" y="15"/>
                    </a:lnTo>
                    <a:lnTo>
                      <a:pt x="15" y="16"/>
                    </a:lnTo>
                    <a:lnTo>
                      <a:pt x="15" y="18"/>
                    </a:lnTo>
                    <a:lnTo>
                      <a:pt x="15" y="19"/>
                    </a:lnTo>
                    <a:lnTo>
                      <a:pt x="15" y="20"/>
                    </a:lnTo>
                    <a:lnTo>
                      <a:pt x="15" y="21"/>
                    </a:lnTo>
                    <a:lnTo>
                      <a:pt x="15" y="22"/>
                    </a:lnTo>
                    <a:lnTo>
                      <a:pt x="15" y="24"/>
                    </a:lnTo>
                    <a:lnTo>
                      <a:pt x="15" y="25"/>
                    </a:lnTo>
                    <a:lnTo>
                      <a:pt x="15" y="26"/>
                    </a:lnTo>
                    <a:lnTo>
                      <a:pt x="15" y="27"/>
                    </a:lnTo>
                    <a:lnTo>
                      <a:pt x="15" y="28"/>
                    </a:lnTo>
                    <a:lnTo>
                      <a:pt x="15" y="30"/>
                    </a:lnTo>
                    <a:lnTo>
                      <a:pt x="15" y="31"/>
                    </a:lnTo>
                    <a:lnTo>
                      <a:pt x="15" y="32"/>
                    </a:lnTo>
                    <a:lnTo>
                      <a:pt x="15" y="33"/>
                    </a:lnTo>
                    <a:lnTo>
                      <a:pt x="15" y="34"/>
                    </a:lnTo>
                    <a:lnTo>
                      <a:pt x="15" y="36"/>
                    </a:lnTo>
                    <a:lnTo>
                      <a:pt x="16" y="36"/>
                    </a:lnTo>
                    <a:lnTo>
                      <a:pt x="16" y="37"/>
                    </a:lnTo>
                    <a:lnTo>
                      <a:pt x="16" y="38"/>
                    </a:lnTo>
                    <a:lnTo>
                      <a:pt x="16" y="39"/>
                    </a:lnTo>
                    <a:lnTo>
                      <a:pt x="16" y="40"/>
                    </a:lnTo>
                    <a:lnTo>
                      <a:pt x="16" y="42"/>
                    </a:lnTo>
                    <a:lnTo>
                      <a:pt x="16" y="43"/>
                    </a:lnTo>
                    <a:lnTo>
                      <a:pt x="16" y="44"/>
                    </a:lnTo>
                    <a:lnTo>
                      <a:pt x="16" y="45"/>
                    </a:lnTo>
                    <a:lnTo>
                      <a:pt x="16" y="46"/>
                    </a:lnTo>
                    <a:lnTo>
                      <a:pt x="16" y="48"/>
                    </a:lnTo>
                    <a:lnTo>
                      <a:pt x="16" y="49"/>
                    </a:lnTo>
                    <a:lnTo>
                      <a:pt x="16" y="50"/>
                    </a:lnTo>
                    <a:lnTo>
                      <a:pt x="16" y="51"/>
                    </a:lnTo>
                    <a:lnTo>
                      <a:pt x="16" y="52"/>
                    </a:lnTo>
                    <a:lnTo>
                      <a:pt x="16" y="54"/>
                    </a:lnTo>
                    <a:lnTo>
                      <a:pt x="16" y="55"/>
                    </a:lnTo>
                    <a:lnTo>
                      <a:pt x="16" y="56"/>
                    </a:lnTo>
                    <a:lnTo>
                      <a:pt x="16" y="57"/>
                    </a:lnTo>
                    <a:lnTo>
                      <a:pt x="16" y="58"/>
                    </a:lnTo>
                    <a:lnTo>
                      <a:pt x="16" y="60"/>
                    </a:lnTo>
                    <a:lnTo>
                      <a:pt x="16" y="61"/>
                    </a:lnTo>
                    <a:lnTo>
                      <a:pt x="16" y="62"/>
                    </a:lnTo>
                    <a:lnTo>
                      <a:pt x="16" y="63"/>
                    </a:lnTo>
                    <a:lnTo>
                      <a:pt x="16" y="64"/>
                    </a:lnTo>
                    <a:lnTo>
                      <a:pt x="16" y="66"/>
                    </a:lnTo>
                    <a:lnTo>
                      <a:pt x="16" y="67"/>
                    </a:lnTo>
                    <a:lnTo>
                      <a:pt x="16" y="68"/>
                    </a:lnTo>
                    <a:lnTo>
                      <a:pt x="16" y="69"/>
                    </a:lnTo>
                    <a:lnTo>
                      <a:pt x="16" y="70"/>
                    </a:lnTo>
                    <a:lnTo>
                      <a:pt x="16" y="72"/>
                    </a:lnTo>
                    <a:lnTo>
                      <a:pt x="16" y="73"/>
                    </a:lnTo>
                    <a:lnTo>
                      <a:pt x="16" y="74"/>
                    </a:lnTo>
                    <a:lnTo>
                      <a:pt x="16" y="75"/>
                    </a:lnTo>
                    <a:lnTo>
                      <a:pt x="16" y="76"/>
                    </a:lnTo>
                    <a:lnTo>
                      <a:pt x="16" y="78"/>
                    </a:lnTo>
                    <a:lnTo>
                      <a:pt x="16" y="79"/>
                    </a:lnTo>
                    <a:lnTo>
                      <a:pt x="16" y="80"/>
                    </a:lnTo>
                    <a:lnTo>
                      <a:pt x="16" y="81"/>
                    </a:lnTo>
                    <a:lnTo>
                      <a:pt x="16" y="82"/>
                    </a:lnTo>
                    <a:lnTo>
                      <a:pt x="16" y="84"/>
                    </a:lnTo>
                    <a:lnTo>
                      <a:pt x="16" y="85"/>
                    </a:lnTo>
                    <a:lnTo>
                      <a:pt x="17" y="86"/>
                    </a:lnTo>
                    <a:lnTo>
                      <a:pt x="17" y="87"/>
                    </a:lnTo>
                    <a:lnTo>
                      <a:pt x="17" y="88"/>
                    </a:lnTo>
                    <a:lnTo>
                      <a:pt x="17" y="90"/>
                    </a:lnTo>
                    <a:lnTo>
                      <a:pt x="17" y="91"/>
                    </a:lnTo>
                    <a:lnTo>
                      <a:pt x="17" y="92"/>
                    </a:lnTo>
                    <a:lnTo>
                      <a:pt x="17" y="93"/>
                    </a:lnTo>
                    <a:lnTo>
                      <a:pt x="17" y="94"/>
                    </a:lnTo>
                    <a:lnTo>
                      <a:pt x="17" y="96"/>
                    </a:lnTo>
                    <a:lnTo>
                      <a:pt x="17" y="97"/>
                    </a:lnTo>
                    <a:lnTo>
                      <a:pt x="17" y="98"/>
                    </a:lnTo>
                    <a:lnTo>
                      <a:pt x="17" y="99"/>
                    </a:lnTo>
                    <a:lnTo>
                      <a:pt x="17" y="100"/>
                    </a:lnTo>
                    <a:lnTo>
                      <a:pt x="17" y="102"/>
                    </a:lnTo>
                    <a:lnTo>
                      <a:pt x="17" y="103"/>
                    </a:lnTo>
                    <a:lnTo>
                      <a:pt x="17" y="104"/>
                    </a:lnTo>
                    <a:lnTo>
                      <a:pt x="17" y="105"/>
                    </a:lnTo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5"/>
              </a:lnRef>
              <a:fillRef idx="0">
                <a:schemeClr val="accent5"/>
              </a:fillRef>
              <a:effectRef idx="1">
                <a:schemeClr val="accent5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en-US"/>
              </a:p>
            </p:txBody>
          </p:sp>
          <p:sp>
            <p:nvSpPr>
              <p:cNvPr id="102" name="Freeform 31"/>
              <p:cNvSpPr>
                <a:spLocks/>
              </p:cNvSpPr>
              <p:nvPr/>
            </p:nvSpPr>
            <p:spPr bwMode="auto">
              <a:xfrm>
                <a:off x="3295" y="1433"/>
                <a:ext cx="12" cy="856"/>
              </a:xfrm>
              <a:custGeom>
                <a:avLst/>
                <a:gdLst>
                  <a:gd name="T0" fmla="*/ 0 w 12"/>
                  <a:gd name="T1" fmla="*/ 12 h 856"/>
                  <a:gd name="T2" fmla="*/ 0 w 12"/>
                  <a:gd name="T3" fmla="*/ 25 h 856"/>
                  <a:gd name="T4" fmla="*/ 0 w 12"/>
                  <a:gd name="T5" fmla="*/ 39 h 856"/>
                  <a:gd name="T6" fmla="*/ 1 w 12"/>
                  <a:gd name="T7" fmla="*/ 52 h 856"/>
                  <a:gd name="T8" fmla="*/ 1 w 12"/>
                  <a:gd name="T9" fmla="*/ 65 h 856"/>
                  <a:gd name="T10" fmla="*/ 1 w 12"/>
                  <a:gd name="T11" fmla="*/ 78 h 856"/>
                  <a:gd name="T12" fmla="*/ 1 w 12"/>
                  <a:gd name="T13" fmla="*/ 91 h 856"/>
                  <a:gd name="T14" fmla="*/ 1 w 12"/>
                  <a:gd name="T15" fmla="*/ 105 h 856"/>
                  <a:gd name="T16" fmla="*/ 1 w 12"/>
                  <a:gd name="T17" fmla="*/ 118 h 856"/>
                  <a:gd name="T18" fmla="*/ 3 w 12"/>
                  <a:gd name="T19" fmla="*/ 131 h 856"/>
                  <a:gd name="T20" fmla="*/ 3 w 12"/>
                  <a:gd name="T21" fmla="*/ 144 h 856"/>
                  <a:gd name="T22" fmla="*/ 3 w 12"/>
                  <a:gd name="T23" fmla="*/ 157 h 856"/>
                  <a:gd name="T24" fmla="*/ 3 w 12"/>
                  <a:gd name="T25" fmla="*/ 171 h 856"/>
                  <a:gd name="T26" fmla="*/ 3 w 12"/>
                  <a:gd name="T27" fmla="*/ 184 h 856"/>
                  <a:gd name="T28" fmla="*/ 3 w 12"/>
                  <a:gd name="T29" fmla="*/ 198 h 856"/>
                  <a:gd name="T30" fmla="*/ 3 w 12"/>
                  <a:gd name="T31" fmla="*/ 211 h 856"/>
                  <a:gd name="T32" fmla="*/ 4 w 12"/>
                  <a:gd name="T33" fmla="*/ 226 h 856"/>
                  <a:gd name="T34" fmla="*/ 4 w 12"/>
                  <a:gd name="T35" fmla="*/ 239 h 856"/>
                  <a:gd name="T36" fmla="*/ 4 w 12"/>
                  <a:gd name="T37" fmla="*/ 253 h 856"/>
                  <a:gd name="T38" fmla="*/ 4 w 12"/>
                  <a:gd name="T39" fmla="*/ 268 h 856"/>
                  <a:gd name="T40" fmla="*/ 4 w 12"/>
                  <a:gd name="T41" fmla="*/ 281 h 856"/>
                  <a:gd name="T42" fmla="*/ 4 w 12"/>
                  <a:gd name="T43" fmla="*/ 295 h 856"/>
                  <a:gd name="T44" fmla="*/ 5 w 12"/>
                  <a:gd name="T45" fmla="*/ 310 h 856"/>
                  <a:gd name="T46" fmla="*/ 5 w 12"/>
                  <a:gd name="T47" fmla="*/ 324 h 856"/>
                  <a:gd name="T48" fmla="*/ 5 w 12"/>
                  <a:gd name="T49" fmla="*/ 339 h 856"/>
                  <a:gd name="T50" fmla="*/ 5 w 12"/>
                  <a:gd name="T51" fmla="*/ 352 h 856"/>
                  <a:gd name="T52" fmla="*/ 5 w 12"/>
                  <a:gd name="T53" fmla="*/ 366 h 856"/>
                  <a:gd name="T54" fmla="*/ 5 w 12"/>
                  <a:gd name="T55" fmla="*/ 381 h 856"/>
                  <a:gd name="T56" fmla="*/ 5 w 12"/>
                  <a:gd name="T57" fmla="*/ 395 h 856"/>
                  <a:gd name="T58" fmla="*/ 6 w 12"/>
                  <a:gd name="T59" fmla="*/ 408 h 856"/>
                  <a:gd name="T60" fmla="*/ 6 w 12"/>
                  <a:gd name="T61" fmla="*/ 423 h 856"/>
                  <a:gd name="T62" fmla="*/ 6 w 12"/>
                  <a:gd name="T63" fmla="*/ 437 h 856"/>
                  <a:gd name="T64" fmla="*/ 6 w 12"/>
                  <a:gd name="T65" fmla="*/ 450 h 856"/>
                  <a:gd name="T66" fmla="*/ 6 w 12"/>
                  <a:gd name="T67" fmla="*/ 465 h 856"/>
                  <a:gd name="T68" fmla="*/ 6 w 12"/>
                  <a:gd name="T69" fmla="*/ 478 h 856"/>
                  <a:gd name="T70" fmla="*/ 7 w 12"/>
                  <a:gd name="T71" fmla="*/ 491 h 856"/>
                  <a:gd name="T72" fmla="*/ 7 w 12"/>
                  <a:gd name="T73" fmla="*/ 505 h 856"/>
                  <a:gd name="T74" fmla="*/ 7 w 12"/>
                  <a:gd name="T75" fmla="*/ 519 h 856"/>
                  <a:gd name="T76" fmla="*/ 7 w 12"/>
                  <a:gd name="T77" fmla="*/ 532 h 856"/>
                  <a:gd name="T78" fmla="*/ 7 w 12"/>
                  <a:gd name="T79" fmla="*/ 545 h 856"/>
                  <a:gd name="T80" fmla="*/ 7 w 12"/>
                  <a:gd name="T81" fmla="*/ 558 h 856"/>
                  <a:gd name="T82" fmla="*/ 7 w 12"/>
                  <a:gd name="T83" fmla="*/ 571 h 856"/>
                  <a:gd name="T84" fmla="*/ 9 w 12"/>
                  <a:gd name="T85" fmla="*/ 585 h 856"/>
                  <a:gd name="T86" fmla="*/ 9 w 12"/>
                  <a:gd name="T87" fmla="*/ 598 h 856"/>
                  <a:gd name="T88" fmla="*/ 9 w 12"/>
                  <a:gd name="T89" fmla="*/ 611 h 856"/>
                  <a:gd name="T90" fmla="*/ 9 w 12"/>
                  <a:gd name="T91" fmla="*/ 624 h 856"/>
                  <a:gd name="T92" fmla="*/ 9 w 12"/>
                  <a:gd name="T93" fmla="*/ 637 h 856"/>
                  <a:gd name="T94" fmla="*/ 9 w 12"/>
                  <a:gd name="T95" fmla="*/ 650 h 856"/>
                  <a:gd name="T96" fmla="*/ 10 w 12"/>
                  <a:gd name="T97" fmla="*/ 664 h 856"/>
                  <a:gd name="T98" fmla="*/ 10 w 12"/>
                  <a:gd name="T99" fmla="*/ 677 h 856"/>
                  <a:gd name="T100" fmla="*/ 10 w 12"/>
                  <a:gd name="T101" fmla="*/ 690 h 856"/>
                  <a:gd name="T102" fmla="*/ 10 w 12"/>
                  <a:gd name="T103" fmla="*/ 703 h 856"/>
                  <a:gd name="T104" fmla="*/ 10 w 12"/>
                  <a:gd name="T105" fmla="*/ 716 h 856"/>
                  <a:gd name="T106" fmla="*/ 10 w 12"/>
                  <a:gd name="T107" fmla="*/ 730 h 856"/>
                  <a:gd name="T108" fmla="*/ 11 w 12"/>
                  <a:gd name="T109" fmla="*/ 742 h 856"/>
                  <a:gd name="T110" fmla="*/ 11 w 12"/>
                  <a:gd name="T111" fmla="*/ 755 h 856"/>
                  <a:gd name="T112" fmla="*/ 11 w 12"/>
                  <a:gd name="T113" fmla="*/ 768 h 856"/>
                  <a:gd name="T114" fmla="*/ 11 w 12"/>
                  <a:gd name="T115" fmla="*/ 781 h 856"/>
                  <a:gd name="T116" fmla="*/ 11 w 12"/>
                  <a:gd name="T117" fmla="*/ 794 h 856"/>
                  <a:gd name="T118" fmla="*/ 12 w 12"/>
                  <a:gd name="T119" fmla="*/ 808 h 856"/>
                  <a:gd name="T120" fmla="*/ 12 w 12"/>
                  <a:gd name="T121" fmla="*/ 821 h 856"/>
                  <a:gd name="T122" fmla="*/ 12 w 12"/>
                  <a:gd name="T123" fmla="*/ 834 h 856"/>
                  <a:gd name="T124" fmla="*/ 12 w 12"/>
                  <a:gd name="T125" fmla="*/ 847 h 85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60000 65536"/>
                  <a:gd name="T187" fmla="*/ 0 60000 65536"/>
                  <a:gd name="T188" fmla="*/ 0 60000 65536"/>
                  <a:gd name="T189" fmla="*/ 0 w 12"/>
                  <a:gd name="T190" fmla="*/ 0 h 856"/>
                  <a:gd name="T191" fmla="*/ 12 w 12"/>
                  <a:gd name="T192" fmla="*/ 856 h 856"/>
                </a:gdLst>
                <a:ahLst/>
                <a:cxnLst>
                  <a:cxn ang="T126">
                    <a:pos x="T0" y="T1"/>
                  </a:cxn>
                  <a:cxn ang="T127">
                    <a:pos x="T2" y="T3"/>
                  </a:cxn>
                  <a:cxn ang="T128">
                    <a:pos x="T4" y="T5"/>
                  </a:cxn>
                  <a:cxn ang="T129">
                    <a:pos x="T6" y="T7"/>
                  </a:cxn>
                  <a:cxn ang="T130">
                    <a:pos x="T8" y="T9"/>
                  </a:cxn>
                  <a:cxn ang="T131">
                    <a:pos x="T10" y="T11"/>
                  </a:cxn>
                  <a:cxn ang="T132">
                    <a:pos x="T12" y="T13"/>
                  </a:cxn>
                  <a:cxn ang="T133">
                    <a:pos x="T14" y="T15"/>
                  </a:cxn>
                  <a:cxn ang="T134">
                    <a:pos x="T16" y="T17"/>
                  </a:cxn>
                  <a:cxn ang="T135">
                    <a:pos x="T18" y="T19"/>
                  </a:cxn>
                  <a:cxn ang="T136">
                    <a:pos x="T20" y="T21"/>
                  </a:cxn>
                  <a:cxn ang="T137">
                    <a:pos x="T22" y="T23"/>
                  </a:cxn>
                  <a:cxn ang="T138">
                    <a:pos x="T24" y="T25"/>
                  </a:cxn>
                  <a:cxn ang="T139">
                    <a:pos x="T26" y="T27"/>
                  </a:cxn>
                  <a:cxn ang="T140">
                    <a:pos x="T28" y="T29"/>
                  </a:cxn>
                  <a:cxn ang="T141">
                    <a:pos x="T30" y="T31"/>
                  </a:cxn>
                  <a:cxn ang="T142">
                    <a:pos x="T32" y="T33"/>
                  </a:cxn>
                  <a:cxn ang="T143">
                    <a:pos x="T34" y="T35"/>
                  </a:cxn>
                  <a:cxn ang="T144">
                    <a:pos x="T36" y="T37"/>
                  </a:cxn>
                  <a:cxn ang="T145">
                    <a:pos x="T38" y="T39"/>
                  </a:cxn>
                  <a:cxn ang="T146">
                    <a:pos x="T40" y="T41"/>
                  </a:cxn>
                  <a:cxn ang="T147">
                    <a:pos x="T42" y="T43"/>
                  </a:cxn>
                  <a:cxn ang="T148">
                    <a:pos x="T44" y="T45"/>
                  </a:cxn>
                  <a:cxn ang="T149">
                    <a:pos x="T46" y="T47"/>
                  </a:cxn>
                  <a:cxn ang="T150">
                    <a:pos x="T48" y="T49"/>
                  </a:cxn>
                  <a:cxn ang="T151">
                    <a:pos x="T50" y="T51"/>
                  </a:cxn>
                  <a:cxn ang="T152">
                    <a:pos x="T52" y="T53"/>
                  </a:cxn>
                  <a:cxn ang="T153">
                    <a:pos x="T54" y="T55"/>
                  </a:cxn>
                  <a:cxn ang="T154">
                    <a:pos x="T56" y="T57"/>
                  </a:cxn>
                  <a:cxn ang="T155">
                    <a:pos x="T58" y="T59"/>
                  </a:cxn>
                  <a:cxn ang="T156">
                    <a:pos x="T60" y="T61"/>
                  </a:cxn>
                  <a:cxn ang="T157">
                    <a:pos x="T62" y="T63"/>
                  </a:cxn>
                  <a:cxn ang="T158">
                    <a:pos x="T64" y="T65"/>
                  </a:cxn>
                  <a:cxn ang="T159">
                    <a:pos x="T66" y="T67"/>
                  </a:cxn>
                  <a:cxn ang="T160">
                    <a:pos x="T68" y="T69"/>
                  </a:cxn>
                  <a:cxn ang="T161">
                    <a:pos x="T70" y="T71"/>
                  </a:cxn>
                  <a:cxn ang="T162">
                    <a:pos x="T72" y="T73"/>
                  </a:cxn>
                  <a:cxn ang="T163">
                    <a:pos x="T74" y="T75"/>
                  </a:cxn>
                  <a:cxn ang="T164">
                    <a:pos x="T76" y="T77"/>
                  </a:cxn>
                  <a:cxn ang="T165">
                    <a:pos x="T78" y="T79"/>
                  </a:cxn>
                  <a:cxn ang="T166">
                    <a:pos x="T80" y="T81"/>
                  </a:cxn>
                  <a:cxn ang="T167">
                    <a:pos x="T82" y="T83"/>
                  </a:cxn>
                  <a:cxn ang="T168">
                    <a:pos x="T84" y="T85"/>
                  </a:cxn>
                  <a:cxn ang="T169">
                    <a:pos x="T86" y="T87"/>
                  </a:cxn>
                  <a:cxn ang="T170">
                    <a:pos x="T88" y="T89"/>
                  </a:cxn>
                  <a:cxn ang="T171">
                    <a:pos x="T90" y="T91"/>
                  </a:cxn>
                  <a:cxn ang="T172">
                    <a:pos x="T92" y="T93"/>
                  </a:cxn>
                  <a:cxn ang="T173">
                    <a:pos x="T94" y="T95"/>
                  </a:cxn>
                  <a:cxn ang="T174">
                    <a:pos x="T96" y="T97"/>
                  </a:cxn>
                  <a:cxn ang="T175">
                    <a:pos x="T98" y="T99"/>
                  </a:cxn>
                  <a:cxn ang="T176">
                    <a:pos x="T100" y="T101"/>
                  </a:cxn>
                  <a:cxn ang="T177">
                    <a:pos x="T102" y="T103"/>
                  </a:cxn>
                  <a:cxn ang="T178">
                    <a:pos x="T104" y="T105"/>
                  </a:cxn>
                  <a:cxn ang="T179">
                    <a:pos x="T106" y="T107"/>
                  </a:cxn>
                  <a:cxn ang="T180">
                    <a:pos x="T108" y="T109"/>
                  </a:cxn>
                  <a:cxn ang="T181">
                    <a:pos x="T110" y="T111"/>
                  </a:cxn>
                  <a:cxn ang="T182">
                    <a:pos x="T112" y="T113"/>
                  </a:cxn>
                  <a:cxn ang="T183">
                    <a:pos x="T114" y="T115"/>
                  </a:cxn>
                  <a:cxn ang="T184">
                    <a:pos x="T116" y="T117"/>
                  </a:cxn>
                  <a:cxn ang="T185">
                    <a:pos x="T118" y="T119"/>
                  </a:cxn>
                  <a:cxn ang="T186">
                    <a:pos x="T120" y="T121"/>
                  </a:cxn>
                  <a:cxn ang="T187">
                    <a:pos x="T122" y="T123"/>
                  </a:cxn>
                  <a:cxn ang="T188">
                    <a:pos x="T124" y="T125"/>
                  </a:cxn>
                </a:cxnLst>
                <a:rect l="T189" t="T190" r="T191" b="T192"/>
                <a:pathLst>
                  <a:path w="12" h="856">
                    <a:moveTo>
                      <a:pt x="0" y="0"/>
                    </a:moveTo>
                    <a:lnTo>
                      <a:pt x="0" y="1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0" y="6"/>
                    </a:lnTo>
                    <a:lnTo>
                      <a:pt x="0" y="7"/>
                    </a:lnTo>
                    <a:lnTo>
                      <a:pt x="0" y="9"/>
                    </a:lnTo>
                    <a:lnTo>
                      <a:pt x="0" y="10"/>
                    </a:lnTo>
                    <a:lnTo>
                      <a:pt x="0" y="11"/>
                    </a:lnTo>
                    <a:lnTo>
                      <a:pt x="0" y="12"/>
                    </a:lnTo>
                    <a:lnTo>
                      <a:pt x="0" y="13"/>
                    </a:lnTo>
                    <a:lnTo>
                      <a:pt x="0" y="15"/>
                    </a:lnTo>
                    <a:lnTo>
                      <a:pt x="0" y="16"/>
                    </a:lnTo>
                    <a:lnTo>
                      <a:pt x="0" y="17"/>
                    </a:lnTo>
                    <a:lnTo>
                      <a:pt x="0" y="18"/>
                    </a:lnTo>
                    <a:lnTo>
                      <a:pt x="0" y="19"/>
                    </a:lnTo>
                    <a:lnTo>
                      <a:pt x="0" y="21"/>
                    </a:lnTo>
                    <a:lnTo>
                      <a:pt x="0" y="22"/>
                    </a:lnTo>
                    <a:lnTo>
                      <a:pt x="0" y="23"/>
                    </a:lnTo>
                    <a:lnTo>
                      <a:pt x="0" y="24"/>
                    </a:lnTo>
                    <a:lnTo>
                      <a:pt x="0" y="25"/>
                    </a:lnTo>
                    <a:lnTo>
                      <a:pt x="0" y="27"/>
                    </a:lnTo>
                    <a:lnTo>
                      <a:pt x="0" y="28"/>
                    </a:lnTo>
                    <a:lnTo>
                      <a:pt x="0" y="29"/>
                    </a:lnTo>
                    <a:lnTo>
                      <a:pt x="0" y="30"/>
                    </a:lnTo>
                    <a:lnTo>
                      <a:pt x="0" y="31"/>
                    </a:lnTo>
                    <a:lnTo>
                      <a:pt x="0" y="33"/>
                    </a:lnTo>
                    <a:lnTo>
                      <a:pt x="0" y="34"/>
                    </a:lnTo>
                    <a:lnTo>
                      <a:pt x="0" y="35"/>
                    </a:lnTo>
                    <a:lnTo>
                      <a:pt x="0" y="36"/>
                    </a:lnTo>
                    <a:lnTo>
                      <a:pt x="0" y="37"/>
                    </a:lnTo>
                    <a:lnTo>
                      <a:pt x="0" y="39"/>
                    </a:lnTo>
                    <a:lnTo>
                      <a:pt x="0" y="40"/>
                    </a:lnTo>
                    <a:lnTo>
                      <a:pt x="0" y="41"/>
                    </a:lnTo>
                    <a:lnTo>
                      <a:pt x="0" y="42"/>
                    </a:lnTo>
                    <a:lnTo>
                      <a:pt x="0" y="43"/>
                    </a:lnTo>
                    <a:lnTo>
                      <a:pt x="0" y="45"/>
                    </a:lnTo>
                    <a:lnTo>
                      <a:pt x="0" y="46"/>
                    </a:lnTo>
                    <a:lnTo>
                      <a:pt x="1" y="47"/>
                    </a:lnTo>
                    <a:lnTo>
                      <a:pt x="1" y="48"/>
                    </a:lnTo>
                    <a:lnTo>
                      <a:pt x="1" y="49"/>
                    </a:lnTo>
                    <a:lnTo>
                      <a:pt x="1" y="51"/>
                    </a:lnTo>
                    <a:lnTo>
                      <a:pt x="1" y="52"/>
                    </a:lnTo>
                    <a:lnTo>
                      <a:pt x="1" y="53"/>
                    </a:lnTo>
                    <a:lnTo>
                      <a:pt x="1" y="54"/>
                    </a:lnTo>
                    <a:lnTo>
                      <a:pt x="1" y="55"/>
                    </a:lnTo>
                    <a:lnTo>
                      <a:pt x="1" y="57"/>
                    </a:lnTo>
                    <a:lnTo>
                      <a:pt x="1" y="58"/>
                    </a:lnTo>
                    <a:lnTo>
                      <a:pt x="1" y="59"/>
                    </a:lnTo>
                    <a:lnTo>
                      <a:pt x="1" y="60"/>
                    </a:lnTo>
                    <a:lnTo>
                      <a:pt x="1" y="61"/>
                    </a:lnTo>
                    <a:lnTo>
                      <a:pt x="1" y="63"/>
                    </a:lnTo>
                    <a:lnTo>
                      <a:pt x="1" y="64"/>
                    </a:lnTo>
                    <a:lnTo>
                      <a:pt x="1" y="65"/>
                    </a:lnTo>
                    <a:lnTo>
                      <a:pt x="1" y="66"/>
                    </a:lnTo>
                    <a:lnTo>
                      <a:pt x="1" y="67"/>
                    </a:lnTo>
                    <a:lnTo>
                      <a:pt x="1" y="69"/>
                    </a:lnTo>
                    <a:lnTo>
                      <a:pt x="1" y="70"/>
                    </a:lnTo>
                    <a:lnTo>
                      <a:pt x="1" y="71"/>
                    </a:lnTo>
                    <a:lnTo>
                      <a:pt x="1" y="72"/>
                    </a:lnTo>
                    <a:lnTo>
                      <a:pt x="1" y="73"/>
                    </a:lnTo>
                    <a:lnTo>
                      <a:pt x="1" y="75"/>
                    </a:lnTo>
                    <a:lnTo>
                      <a:pt x="1" y="76"/>
                    </a:lnTo>
                    <a:lnTo>
                      <a:pt x="1" y="77"/>
                    </a:lnTo>
                    <a:lnTo>
                      <a:pt x="1" y="78"/>
                    </a:lnTo>
                    <a:lnTo>
                      <a:pt x="1" y="79"/>
                    </a:lnTo>
                    <a:lnTo>
                      <a:pt x="1" y="81"/>
                    </a:lnTo>
                    <a:lnTo>
                      <a:pt x="1" y="82"/>
                    </a:lnTo>
                    <a:lnTo>
                      <a:pt x="1" y="83"/>
                    </a:lnTo>
                    <a:lnTo>
                      <a:pt x="1" y="84"/>
                    </a:lnTo>
                    <a:lnTo>
                      <a:pt x="1" y="85"/>
                    </a:lnTo>
                    <a:lnTo>
                      <a:pt x="1" y="87"/>
                    </a:lnTo>
                    <a:lnTo>
                      <a:pt x="1" y="88"/>
                    </a:lnTo>
                    <a:lnTo>
                      <a:pt x="1" y="89"/>
                    </a:lnTo>
                    <a:lnTo>
                      <a:pt x="1" y="90"/>
                    </a:lnTo>
                    <a:lnTo>
                      <a:pt x="1" y="91"/>
                    </a:lnTo>
                    <a:lnTo>
                      <a:pt x="1" y="93"/>
                    </a:lnTo>
                    <a:lnTo>
                      <a:pt x="1" y="94"/>
                    </a:lnTo>
                    <a:lnTo>
                      <a:pt x="1" y="95"/>
                    </a:lnTo>
                    <a:lnTo>
                      <a:pt x="1" y="96"/>
                    </a:lnTo>
                    <a:lnTo>
                      <a:pt x="1" y="97"/>
                    </a:lnTo>
                    <a:lnTo>
                      <a:pt x="1" y="99"/>
                    </a:lnTo>
                    <a:lnTo>
                      <a:pt x="1" y="100"/>
                    </a:lnTo>
                    <a:lnTo>
                      <a:pt x="1" y="101"/>
                    </a:lnTo>
                    <a:lnTo>
                      <a:pt x="1" y="102"/>
                    </a:lnTo>
                    <a:lnTo>
                      <a:pt x="1" y="103"/>
                    </a:lnTo>
                    <a:lnTo>
                      <a:pt x="1" y="105"/>
                    </a:lnTo>
                    <a:lnTo>
                      <a:pt x="1" y="106"/>
                    </a:lnTo>
                    <a:lnTo>
                      <a:pt x="1" y="107"/>
                    </a:lnTo>
                    <a:lnTo>
                      <a:pt x="1" y="108"/>
                    </a:lnTo>
                    <a:lnTo>
                      <a:pt x="1" y="109"/>
                    </a:lnTo>
                    <a:lnTo>
                      <a:pt x="1" y="111"/>
                    </a:lnTo>
                    <a:lnTo>
                      <a:pt x="1" y="112"/>
                    </a:lnTo>
                    <a:lnTo>
                      <a:pt x="1" y="113"/>
                    </a:lnTo>
                    <a:lnTo>
                      <a:pt x="1" y="114"/>
                    </a:lnTo>
                    <a:lnTo>
                      <a:pt x="1" y="115"/>
                    </a:lnTo>
                    <a:lnTo>
                      <a:pt x="1" y="117"/>
                    </a:lnTo>
                    <a:lnTo>
                      <a:pt x="1" y="118"/>
                    </a:lnTo>
                    <a:lnTo>
                      <a:pt x="1" y="119"/>
                    </a:lnTo>
                    <a:lnTo>
                      <a:pt x="1" y="120"/>
                    </a:lnTo>
                    <a:lnTo>
                      <a:pt x="1" y="121"/>
                    </a:lnTo>
                    <a:lnTo>
                      <a:pt x="1" y="123"/>
                    </a:lnTo>
                    <a:lnTo>
                      <a:pt x="1" y="124"/>
                    </a:lnTo>
                    <a:lnTo>
                      <a:pt x="3" y="125"/>
                    </a:lnTo>
                    <a:lnTo>
                      <a:pt x="3" y="126"/>
                    </a:lnTo>
                    <a:lnTo>
                      <a:pt x="3" y="127"/>
                    </a:lnTo>
                    <a:lnTo>
                      <a:pt x="3" y="129"/>
                    </a:lnTo>
                    <a:lnTo>
                      <a:pt x="3" y="130"/>
                    </a:lnTo>
                    <a:lnTo>
                      <a:pt x="3" y="131"/>
                    </a:lnTo>
                    <a:lnTo>
                      <a:pt x="3" y="132"/>
                    </a:lnTo>
                    <a:lnTo>
                      <a:pt x="3" y="133"/>
                    </a:lnTo>
                    <a:lnTo>
                      <a:pt x="3" y="135"/>
                    </a:lnTo>
                    <a:lnTo>
                      <a:pt x="3" y="136"/>
                    </a:lnTo>
                    <a:lnTo>
                      <a:pt x="3" y="137"/>
                    </a:lnTo>
                    <a:lnTo>
                      <a:pt x="3" y="138"/>
                    </a:lnTo>
                    <a:lnTo>
                      <a:pt x="3" y="139"/>
                    </a:lnTo>
                    <a:lnTo>
                      <a:pt x="3" y="141"/>
                    </a:lnTo>
                    <a:lnTo>
                      <a:pt x="3" y="142"/>
                    </a:lnTo>
                    <a:lnTo>
                      <a:pt x="3" y="143"/>
                    </a:lnTo>
                    <a:lnTo>
                      <a:pt x="3" y="144"/>
                    </a:lnTo>
                    <a:lnTo>
                      <a:pt x="3" y="145"/>
                    </a:lnTo>
                    <a:lnTo>
                      <a:pt x="3" y="147"/>
                    </a:lnTo>
                    <a:lnTo>
                      <a:pt x="3" y="148"/>
                    </a:lnTo>
                    <a:lnTo>
                      <a:pt x="3" y="149"/>
                    </a:lnTo>
                    <a:lnTo>
                      <a:pt x="3" y="150"/>
                    </a:lnTo>
                    <a:lnTo>
                      <a:pt x="3" y="151"/>
                    </a:lnTo>
                    <a:lnTo>
                      <a:pt x="3" y="153"/>
                    </a:lnTo>
                    <a:lnTo>
                      <a:pt x="3" y="154"/>
                    </a:lnTo>
                    <a:lnTo>
                      <a:pt x="3" y="155"/>
                    </a:lnTo>
                    <a:lnTo>
                      <a:pt x="3" y="156"/>
                    </a:lnTo>
                    <a:lnTo>
                      <a:pt x="3" y="157"/>
                    </a:lnTo>
                    <a:lnTo>
                      <a:pt x="3" y="159"/>
                    </a:lnTo>
                    <a:lnTo>
                      <a:pt x="3" y="160"/>
                    </a:lnTo>
                    <a:lnTo>
                      <a:pt x="3" y="161"/>
                    </a:lnTo>
                    <a:lnTo>
                      <a:pt x="3" y="162"/>
                    </a:lnTo>
                    <a:lnTo>
                      <a:pt x="3" y="163"/>
                    </a:lnTo>
                    <a:lnTo>
                      <a:pt x="3" y="165"/>
                    </a:lnTo>
                    <a:lnTo>
                      <a:pt x="3" y="166"/>
                    </a:lnTo>
                    <a:lnTo>
                      <a:pt x="3" y="167"/>
                    </a:lnTo>
                    <a:lnTo>
                      <a:pt x="3" y="168"/>
                    </a:lnTo>
                    <a:lnTo>
                      <a:pt x="3" y="169"/>
                    </a:lnTo>
                    <a:lnTo>
                      <a:pt x="3" y="171"/>
                    </a:lnTo>
                    <a:lnTo>
                      <a:pt x="3" y="172"/>
                    </a:lnTo>
                    <a:lnTo>
                      <a:pt x="3" y="173"/>
                    </a:lnTo>
                    <a:lnTo>
                      <a:pt x="3" y="174"/>
                    </a:lnTo>
                    <a:lnTo>
                      <a:pt x="3" y="175"/>
                    </a:lnTo>
                    <a:lnTo>
                      <a:pt x="3" y="177"/>
                    </a:lnTo>
                    <a:lnTo>
                      <a:pt x="3" y="178"/>
                    </a:lnTo>
                    <a:lnTo>
                      <a:pt x="3" y="179"/>
                    </a:lnTo>
                    <a:lnTo>
                      <a:pt x="3" y="180"/>
                    </a:lnTo>
                    <a:lnTo>
                      <a:pt x="3" y="181"/>
                    </a:lnTo>
                    <a:lnTo>
                      <a:pt x="3" y="183"/>
                    </a:lnTo>
                    <a:lnTo>
                      <a:pt x="3" y="184"/>
                    </a:lnTo>
                    <a:lnTo>
                      <a:pt x="3" y="185"/>
                    </a:lnTo>
                    <a:lnTo>
                      <a:pt x="3" y="186"/>
                    </a:lnTo>
                    <a:lnTo>
                      <a:pt x="3" y="189"/>
                    </a:lnTo>
                    <a:lnTo>
                      <a:pt x="3" y="190"/>
                    </a:lnTo>
                    <a:lnTo>
                      <a:pt x="3" y="191"/>
                    </a:lnTo>
                    <a:lnTo>
                      <a:pt x="3" y="192"/>
                    </a:lnTo>
                    <a:lnTo>
                      <a:pt x="3" y="193"/>
                    </a:lnTo>
                    <a:lnTo>
                      <a:pt x="3" y="195"/>
                    </a:lnTo>
                    <a:lnTo>
                      <a:pt x="3" y="196"/>
                    </a:lnTo>
                    <a:lnTo>
                      <a:pt x="3" y="197"/>
                    </a:lnTo>
                    <a:lnTo>
                      <a:pt x="3" y="198"/>
                    </a:lnTo>
                    <a:lnTo>
                      <a:pt x="3" y="199"/>
                    </a:lnTo>
                    <a:lnTo>
                      <a:pt x="3" y="201"/>
                    </a:lnTo>
                    <a:lnTo>
                      <a:pt x="3" y="202"/>
                    </a:lnTo>
                    <a:lnTo>
                      <a:pt x="3" y="203"/>
                    </a:lnTo>
                    <a:lnTo>
                      <a:pt x="3" y="204"/>
                    </a:lnTo>
                    <a:lnTo>
                      <a:pt x="3" y="205"/>
                    </a:lnTo>
                    <a:lnTo>
                      <a:pt x="3" y="207"/>
                    </a:lnTo>
                    <a:lnTo>
                      <a:pt x="3" y="208"/>
                    </a:lnTo>
                    <a:lnTo>
                      <a:pt x="3" y="209"/>
                    </a:lnTo>
                    <a:lnTo>
                      <a:pt x="3" y="210"/>
                    </a:lnTo>
                    <a:lnTo>
                      <a:pt x="3" y="211"/>
                    </a:lnTo>
                    <a:lnTo>
                      <a:pt x="4" y="213"/>
                    </a:lnTo>
                    <a:lnTo>
                      <a:pt x="4" y="214"/>
                    </a:lnTo>
                    <a:lnTo>
                      <a:pt x="4" y="215"/>
                    </a:lnTo>
                    <a:lnTo>
                      <a:pt x="4" y="216"/>
                    </a:lnTo>
                    <a:lnTo>
                      <a:pt x="4" y="217"/>
                    </a:lnTo>
                    <a:lnTo>
                      <a:pt x="4" y="219"/>
                    </a:lnTo>
                    <a:lnTo>
                      <a:pt x="4" y="221"/>
                    </a:lnTo>
                    <a:lnTo>
                      <a:pt x="4" y="222"/>
                    </a:lnTo>
                    <a:lnTo>
                      <a:pt x="4" y="223"/>
                    </a:lnTo>
                    <a:lnTo>
                      <a:pt x="4" y="225"/>
                    </a:lnTo>
                    <a:lnTo>
                      <a:pt x="4" y="226"/>
                    </a:lnTo>
                    <a:lnTo>
                      <a:pt x="4" y="227"/>
                    </a:lnTo>
                    <a:lnTo>
                      <a:pt x="4" y="228"/>
                    </a:lnTo>
                    <a:lnTo>
                      <a:pt x="4" y="229"/>
                    </a:lnTo>
                    <a:lnTo>
                      <a:pt x="4" y="231"/>
                    </a:lnTo>
                    <a:lnTo>
                      <a:pt x="4" y="232"/>
                    </a:lnTo>
                    <a:lnTo>
                      <a:pt x="4" y="233"/>
                    </a:lnTo>
                    <a:lnTo>
                      <a:pt x="4" y="234"/>
                    </a:lnTo>
                    <a:lnTo>
                      <a:pt x="4" y="235"/>
                    </a:lnTo>
                    <a:lnTo>
                      <a:pt x="4" y="237"/>
                    </a:lnTo>
                    <a:lnTo>
                      <a:pt x="4" y="238"/>
                    </a:lnTo>
                    <a:lnTo>
                      <a:pt x="4" y="239"/>
                    </a:lnTo>
                    <a:lnTo>
                      <a:pt x="4" y="240"/>
                    </a:lnTo>
                    <a:lnTo>
                      <a:pt x="4" y="241"/>
                    </a:lnTo>
                    <a:lnTo>
                      <a:pt x="4" y="244"/>
                    </a:lnTo>
                    <a:lnTo>
                      <a:pt x="4" y="245"/>
                    </a:lnTo>
                    <a:lnTo>
                      <a:pt x="4" y="246"/>
                    </a:lnTo>
                    <a:lnTo>
                      <a:pt x="4" y="247"/>
                    </a:lnTo>
                    <a:lnTo>
                      <a:pt x="4" y="249"/>
                    </a:lnTo>
                    <a:lnTo>
                      <a:pt x="4" y="250"/>
                    </a:lnTo>
                    <a:lnTo>
                      <a:pt x="4" y="251"/>
                    </a:lnTo>
                    <a:lnTo>
                      <a:pt x="4" y="252"/>
                    </a:lnTo>
                    <a:lnTo>
                      <a:pt x="4" y="253"/>
                    </a:lnTo>
                    <a:lnTo>
                      <a:pt x="4" y="255"/>
                    </a:lnTo>
                    <a:lnTo>
                      <a:pt x="4" y="256"/>
                    </a:lnTo>
                    <a:lnTo>
                      <a:pt x="4" y="257"/>
                    </a:lnTo>
                    <a:lnTo>
                      <a:pt x="4" y="258"/>
                    </a:lnTo>
                    <a:lnTo>
                      <a:pt x="4" y="259"/>
                    </a:lnTo>
                    <a:lnTo>
                      <a:pt x="4" y="261"/>
                    </a:lnTo>
                    <a:lnTo>
                      <a:pt x="4" y="262"/>
                    </a:lnTo>
                    <a:lnTo>
                      <a:pt x="4" y="263"/>
                    </a:lnTo>
                    <a:lnTo>
                      <a:pt x="4" y="265"/>
                    </a:lnTo>
                    <a:lnTo>
                      <a:pt x="4" y="267"/>
                    </a:lnTo>
                    <a:lnTo>
                      <a:pt x="4" y="268"/>
                    </a:lnTo>
                    <a:lnTo>
                      <a:pt x="4" y="269"/>
                    </a:lnTo>
                    <a:lnTo>
                      <a:pt x="4" y="270"/>
                    </a:lnTo>
                    <a:lnTo>
                      <a:pt x="4" y="271"/>
                    </a:lnTo>
                    <a:lnTo>
                      <a:pt x="4" y="273"/>
                    </a:lnTo>
                    <a:lnTo>
                      <a:pt x="4" y="274"/>
                    </a:lnTo>
                    <a:lnTo>
                      <a:pt x="4" y="275"/>
                    </a:lnTo>
                    <a:lnTo>
                      <a:pt x="4" y="276"/>
                    </a:lnTo>
                    <a:lnTo>
                      <a:pt x="4" y="277"/>
                    </a:lnTo>
                    <a:lnTo>
                      <a:pt x="4" y="279"/>
                    </a:lnTo>
                    <a:lnTo>
                      <a:pt x="4" y="280"/>
                    </a:lnTo>
                    <a:lnTo>
                      <a:pt x="4" y="281"/>
                    </a:lnTo>
                    <a:lnTo>
                      <a:pt x="4" y="282"/>
                    </a:lnTo>
                    <a:lnTo>
                      <a:pt x="4" y="285"/>
                    </a:lnTo>
                    <a:lnTo>
                      <a:pt x="4" y="286"/>
                    </a:lnTo>
                    <a:lnTo>
                      <a:pt x="4" y="287"/>
                    </a:lnTo>
                    <a:lnTo>
                      <a:pt x="4" y="288"/>
                    </a:lnTo>
                    <a:lnTo>
                      <a:pt x="4" y="289"/>
                    </a:lnTo>
                    <a:lnTo>
                      <a:pt x="4" y="291"/>
                    </a:lnTo>
                    <a:lnTo>
                      <a:pt x="4" y="292"/>
                    </a:lnTo>
                    <a:lnTo>
                      <a:pt x="4" y="293"/>
                    </a:lnTo>
                    <a:lnTo>
                      <a:pt x="4" y="294"/>
                    </a:lnTo>
                    <a:lnTo>
                      <a:pt x="4" y="295"/>
                    </a:lnTo>
                    <a:lnTo>
                      <a:pt x="4" y="297"/>
                    </a:lnTo>
                    <a:lnTo>
                      <a:pt x="4" y="298"/>
                    </a:lnTo>
                    <a:lnTo>
                      <a:pt x="4" y="299"/>
                    </a:lnTo>
                    <a:lnTo>
                      <a:pt x="4" y="300"/>
                    </a:lnTo>
                    <a:lnTo>
                      <a:pt x="4" y="303"/>
                    </a:lnTo>
                    <a:lnTo>
                      <a:pt x="4" y="304"/>
                    </a:lnTo>
                    <a:lnTo>
                      <a:pt x="5" y="305"/>
                    </a:lnTo>
                    <a:lnTo>
                      <a:pt x="5" y="306"/>
                    </a:lnTo>
                    <a:lnTo>
                      <a:pt x="5" y="307"/>
                    </a:lnTo>
                    <a:lnTo>
                      <a:pt x="5" y="309"/>
                    </a:lnTo>
                    <a:lnTo>
                      <a:pt x="5" y="310"/>
                    </a:lnTo>
                    <a:lnTo>
                      <a:pt x="5" y="311"/>
                    </a:lnTo>
                    <a:lnTo>
                      <a:pt x="5" y="312"/>
                    </a:lnTo>
                    <a:lnTo>
                      <a:pt x="5" y="313"/>
                    </a:lnTo>
                    <a:lnTo>
                      <a:pt x="5" y="315"/>
                    </a:lnTo>
                    <a:lnTo>
                      <a:pt x="5" y="316"/>
                    </a:lnTo>
                    <a:lnTo>
                      <a:pt x="5" y="317"/>
                    </a:lnTo>
                    <a:lnTo>
                      <a:pt x="5" y="318"/>
                    </a:lnTo>
                    <a:lnTo>
                      <a:pt x="5" y="321"/>
                    </a:lnTo>
                    <a:lnTo>
                      <a:pt x="5" y="322"/>
                    </a:lnTo>
                    <a:lnTo>
                      <a:pt x="5" y="323"/>
                    </a:lnTo>
                    <a:lnTo>
                      <a:pt x="5" y="324"/>
                    </a:lnTo>
                    <a:lnTo>
                      <a:pt x="5" y="325"/>
                    </a:lnTo>
                    <a:lnTo>
                      <a:pt x="5" y="327"/>
                    </a:lnTo>
                    <a:lnTo>
                      <a:pt x="5" y="328"/>
                    </a:lnTo>
                    <a:lnTo>
                      <a:pt x="5" y="329"/>
                    </a:lnTo>
                    <a:lnTo>
                      <a:pt x="5" y="330"/>
                    </a:lnTo>
                    <a:lnTo>
                      <a:pt x="5" y="331"/>
                    </a:lnTo>
                    <a:lnTo>
                      <a:pt x="5" y="333"/>
                    </a:lnTo>
                    <a:lnTo>
                      <a:pt x="5" y="334"/>
                    </a:lnTo>
                    <a:lnTo>
                      <a:pt x="5" y="335"/>
                    </a:lnTo>
                    <a:lnTo>
                      <a:pt x="5" y="337"/>
                    </a:lnTo>
                    <a:lnTo>
                      <a:pt x="5" y="339"/>
                    </a:lnTo>
                    <a:lnTo>
                      <a:pt x="5" y="340"/>
                    </a:lnTo>
                    <a:lnTo>
                      <a:pt x="5" y="341"/>
                    </a:lnTo>
                    <a:lnTo>
                      <a:pt x="5" y="342"/>
                    </a:lnTo>
                    <a:lnTo>
                      <a:pt x="5" y="343"/>
                    </a:lnTo>
                    <a:lnTo>
                      <a:pt x="5" y="345"/>
                    </a:lnTo>
                    <a:lnTo>
                      <a:pt x="5" y="346"/>
                    </a:lnTo>
                    <a:lnTo>
                      <a:pt x="5" y="347"/>
                    </a:lnTo>
                    <a:lnTo>
                      <a:pt x="5" y="348"/>
                    </a:lnTo>
                    <a:lnTo>
                      <a:pt x="5" y="349"/>
                    </a:lnTo>
                    <a:lnTo>
                      <a:pt x="5" y="351"/>
                    </a:lnTo>
                    <a:lnTo>
                      <a:pt x="5" y="352"/>
                    </a:lnTo>
                    <a:lnTo>
                      <a:pt x="5" y="353"/>
                    </a:lnTo>
                    <a:lnTo>
                      <a:pt x="5" y="355"/>
                    </a:lnTo>
                    <a:lnTo>
                      <a:pt x="5" y="357"/>
                    </a:lnTo>
                    <a:lnTo>
                      <a:pt x="5" y="358"/>
                    </a:lnTo>
                    <a:lnTo>
                      <a:pt x="5" y="359"/>
                    </a:lnTo>
                    <a:lnTo>
                      <a:pt x="5" y="360"/>
                    </a:lnTo>
                    <a:lnTo>
                      <a:pt x="5" y="361"/>
                    </a:lnTo>
                    <a:lnTo>
                      <a:pt x="5" y="363"/>
                    </a:lnTo>
                    <a:lnTo>
                      <a:pt x="5" y="364"/>
                    </a:lnTo>
                    <a:lnTo>
                      <a:pt x="5" y="365"/>
                    </a:lnTo>
                    <a:lnTo>
                      <a:pt x="5" y="366"/>
                    </a:lnTo>
                    <a:lnTo>
                      <a:pt x="5" y="367"/>
                    </a:lnTo>
                    <a:lnTo>
                      <a:pt x="5" y="369"/>
                    </a:lnTo>
                    <a:lnTo>
                      <a:pt x="5" y="370"/>
                    </a:lnTo>
                    <a:lnTo>
                      <a:pt x="5" y="371"/>
                    </a:lnTo>
                    <a:lnTo>
                      <a:pt x="5" y="373"/>
                    </a:lnTo>
                    <a:lnTo>
                      <a:pt x="5" y="375"/>
                    </a:lnTo>
                    <a:lnTo>
                      <a:pt x="5" y="376"/>
                    </a:lnTo>
                    <a:lnTo>
                      <a:pt x="5" y="377"/>
                    </a:lnTo>
                    <a:lnTo>
                      <a:pt x="5" y="378"/>
                    </a:lnTo>
                    <a:lnTo>
                      <a:pt x="5" y="379"/>
                    </a:lnTo>
                    <a:lnTo>
                      <a:pt x="5" y="381"/>
                    </a:lnTo>
                    <a:lnTo>
                      <a:pt x="5" y="382"/>
                    </a:lnTo>
                    <a:lnTo>
                      <a:pt x="5" y="383"/>
                    </a:lnTo>
                    <a:lnTo>
                      <a:pt x="5" y="384"/>
                    </a:lnTo>
                    <a:lnTo>
                      <a:pt x="5" y="385"/>
                    </a:lnTo>
                    <a:lnTo>
                      <a:pt x="5" y="387"/>
                    </a:lnTo>
                    <a:lnTo>
                      <a:pt x="5" y="388"/>
                    </a:lnTo>
                    <a:lnTo>
                      <a:pt x="5" y="389"/>
                    </a:lnTo>
                    <a:lnTo>
                      <a:pt x="5" y="390"/>
                    </a:lnTo>
                    <a:lnTo>
                      <a:pt x="5" y="393"/>
                    </a:lnTo>
                    <a:lnTo>
                      <a:pt x="5" y="394"/>
                    </a:lnTo>
                    <a:lnTo>
                      <a:pt x="5" y="395"/>
                    </a:lnTo>
                    <a:lnTo>
                      <a:pt x="6" y="396"/>
                    </a:lnTo>
                    <a:lnTo>
                      <a:pt x="6" y="397"/>
                    </a:lnTo>
                    <a:lnTo>
                      <a:pt x="6" y="399"/>
                    </a:lnTo>
                    <a:lnTo>
                      <a:pt x="6" y="400"/>
                    </a:lnTo>
                    <a:lnTo>
                      <a:pt x="6" y="401"/>
                    </a:lnTo>
                    <a:lnTo>
                      <a:pt x="6" y="402"/>
                    </a:lnTo>
                    <a:lnTo>
                      <a:pt x="6" y="403"/>
                    </a:lnTo>
                    <a:lnTo>
                      <a:pt x="6" y="405"/>
                    </a:lnTo>
                    <a:lnTo>
                      <a:pt x="6" y="406"/>
                    </a:lnTo>
                    <a:lnTo>
                      <a:pt x="6" y="407"/>
                    </a:lnTo>
                    <a:lnTo>
                      <a:pt x="6" y="408"/>
                    </a:lnTo>
                    <a:lnTo>
                      <a:pt x="6" y="409"/>
                    </a:lnTo>
                    <a:lnTo>
                      <a:pt x="6" y="411"/>
                    </a:lnTo>
                    <a:lnTo>
                      <a:pt x="6" y="413"/>
                    </a:lnTo>
                    <a:lnTo>
                      <a:pt x="6" y="414"/>
                    </a:lnTo>
                    <a:lnTo>
                      <a:pt x="6" y="415"/>
                    </a:lnTo>
                    <a:lnTo>
                      <a:pt x="6" y="417"/>
                    </a:lnTo>
                    <a:lnTo>
                      <a:pt x="6" y="418"/>
                    </a:lnTo>
                    <a:lnTo>
                      <a:pt x="6" y="419"/>
                    </a:lnTo>
                    <a:lnTo>
                      <a:pt x="6" y="420"/>
                    </a:lnTo>
                    <a:lnTo>
                      <a:pt x="6" y="421"/>
                    </a:lnTo>
                    <a:lnTo>
                      <a:pt x="6" y="423"/>
                    </a:lnTo>
                    <a:lnTo>
                      <a:pt x="6" y="424"/>
                    </a:lnTo>
                    <a:lnTo>
                      <a:pt x="6" y="425"/>
                    </a:lnTo>
                    <a:lnTo>
                      <a:pt x="6" y="426"/>
                    </a:lnTo>
                    <a:lnTo>
                      <a:pt x="6" y="427"/>
                    </a:lnTo>
                    <a:lnTo>
                      <a:pt x="6" y="429"/>
                    </a:lnTo>
                    <a:lnTo>
                      <a:pt x="6" y="430"/>
                    </a:lnTo>
                    <a:lnTo>
                      <a:pt x="6" y="431"/>
                    </a:lnTo>
                    <a:lnTo>
                      <a:pt x="6" y="432"/>
                    </a:lnTo>
                    <a:lnTo>
                      <a:pt x="6" y="433"/>
                    </a:lnTo>
                    <a:lnTo>
                      <a:pt x="6" y="436"/>
                    </a:lnTo>
                    <a:lnTo>
                      <a:pt x="6" y="437"/>
                    </a:lnTo>
                    <a:lnTo>
                      <a:pt x="6" y="438"/>
                    </a:lnTo>
                    <a:lnTo>
                      <a:pt x="6" y="439"/>
                    </a:lnTo>
                    <a:lnTo>
                      <a:pt x="6" y="441"/>
                    </a:lnTo>
                    <a:lnTo>
                      <a:pt x="6" y="442"/>
                    </a:lnTo>
                    <a:lnTo>
                      <a:pt x="6" y="443"/>
                    </a:lnTo>
                    <a:lnTo>
                      <a:pt x="6" y="444"/>
                    </a:lnTo>
                    <a:lnTo>
                      <a:pt x="6" y="445"/>
                    </a:lnTo>
                    <a:lnTo>
                      <a:pt x="6" y="447"/>
                    </a:lnTo>
                    <a:lnTo>
                      <a:pt x="6" y="448"/>
                    </a:lnTo>
                    <a:lnTo>
                      <a:pt x="6" y="449"/>
                    </a:lnTo>
                    <a:lnTo>
                      <a:pt x="6" y="450"/>
                    </a:lnTo>
                    <a:lnTo>
                      <a:pt x="6" y="451"/>
                    </a:lnTo>
                    <a:lnTo>
                      <a:pt x="6" y="453"/>
                    </a:lnTo>
                    <a:lnTo>
                      <a:pt x="6" y="454"/>
                    </a:lnTo>
                    <a:lnTo>
                      <a:pt x="6" y="455"/>
                    </a:lnTo>
                    <a:lnTo>
                      <a:pt x="6" y="456"/>
                    </a:lnTo>
                    <a:lnTo>
                      <a:pt x="6" y="457"/>
                    </a:lnTo>
                    <a:lnTo>
                      <a:pt x="6" y="459"/>
                    </a:lnTo>
                    <a:lnTo>
                      <a:pt x="6" y="460"/>
                    </a:lnTo>
                    <a:lnTo>
                      <a:pt x="6" y="462"/>
                    </a:lnTo>
                    <a:lnTo>
                      <a:pt x="6" y="463"/>
                    </a:lnTo>
                    <a:lnTo>
                      <a:pt x="6" y="465"/>
                    </a:lnTo>
                    <a:lnTo>
                      <a:pt x="6" y="466"/>
                    </a:lnTo>
                    <a:lnTo>
                      <a:pt x="6" y="467"/>
                    </a:lnTo>
                    <a:lnTo>
                      <a:pt x="6" y="468"/>
                    </a:lnTo>
                    <a:lnTo>
                      <a:pt x="6" y="469"/>
                    </a:lnTo>
                    <a:lnTo>
                      <a:pt x="6" y="471"/>
                    </a:lnTo>
                    <a:lnTo>
                      <a:pt x="6" y="472"/>
                    </a:lnTo>
                    <a:lnTo>
                      <a:pt x="6" y="473"/>
                    </a:lnTo>
                    <a:lnTo>
                      <a:pt x="6" y="474"/>
                    </a:lnTo>
                    <a:lnTo>
                      <a:pt x="6" y="475"/>
                    </a:lnTo>
                    <a:lnTo>
                      <a:pt x="6" y="477"/>
                    </a:lnTo>
                    <a:lnTo>
                      <a:pt x="6" y="478"/>
                    </a:lnTo>
                    <a:lnTo>
                      <a:pt x="6" y="479"/>
                    </a:lnTo>
                    <a:lnTo>
                      <a:pt x="6" y="480"/>
                    </a:lnTo>
                    <a:lnTo>
                      <a:pt x="6" y="481"/>
                    </a:lnTo>
                    <a:lnTo>
                      <a:pt x="6" y="483"/>
                    </a:lnTo>
                    <a:lnTo>
                      <a:pt x="6" y="484"/>
                    </a:lnTo>
                    <a:lnTo>
                      <a:pt x="6" y="485"/>
                    </a:lnTo>
                    <a:lnTo>
                      <a:pt x="7" y="486"/>
                    </a:lnTo>
                    <a:lnTo>
                      <a:pt x="7" y="487"/>
                    </a:lnTo>
                    <a:lnTo>
                      <a:pt x="7" y="489"/>
                    </a:lnTo>
                    <a:lnTo>
                      <a:pt x="7" y="490"/>
                    </a:lnTo>
                    <a:lnTo>
                      <a:pt x="7" y="491"/>
                    </a:lnTo>
                    <a:lnTo>
                      <a:pt x="7" y="492"/>
                    </a:lnTo>
                    <a:lnTo>
                      <a:pt x="7" y="493"/>
                    </a:lnTo>
                    <a:lnTo>
                      <a:pt x="7" y="495"/>
                    </a:lnTo>
                    <a:lnTo>
                      <a:pt x="7" y="496"/>
                    </a:lnTo>
                    <a:lnTo>
                      <a:pt x="7" y="497"/>
                    </a:lnTo>
                    <a:lnTo>
                      <a:pt x="7" y="498"/>
                    </a:lnTo>
                    <a:lnTo>
                      <a:pt x="7" y="501"/>
                    </a:lnTo>
                    <a:lnTo>
                      <a:pt x="7" y="502"/>
                    </a:lnTo>
                    <a:lnTo>
                      <a:pt x="7" y="503"/>
                    </a:lnTo>
                    <a:lnTo>
                      <a:pt x="7" y="504"/>
                    </a:lnTo>
                    <a:lnTo>
                      <a:pt x="7" y="505"/>
                    </a:lnTo>
                    <a:lnTo>
                      <a:pt x="7" y="507"/>
                    </a:lnTo>
                    <a:lnTo>
                      <a:pt x="7" y="508"/>
                    </a:lnTo>
                    <a:lnTo>
                      <a:pt x="7" y="509"/>
                    </a:lnTo>
                    <a:lnTo>
                      <a:pt x="7" y="510"/>
                    </a:lnTo>
                    <a:lnTo>
                      <a:pt x="7" y="511"/>
                    </a:lnTo>
                    <a:lnTo>
                      <a:pt x="7" y="513"/>
                    </a:lnTo>
                    <a:lnTo>
                      <a:pt x="7" y="514"/>
                    </a:lnTo>
                    <a:lnTo>
                      <a:pt x="7" y="515"/>
                    </a:lnTo>
                    <a:lnTo>
                      <a:pt x="7" y="516"/>
                    </a:lnTo>
                    <a:lnTo>
                      <a:pt x="7" y="517"/>
                    </a:lnTo>
                    <a:lnTo>
                      <a:pt x="7" y="519"/>
                    </a:lnTo>
                    <a:lnTo>
                      <a:pt x="7" y="520"/>
                    </a:lnTo>
                    <a:lnTo>
                      <a:pt x="7" y="521"/>
                    </a:lnTo>
                    <a:lnTo>
                      <a:pt x="7" y="522"/>
                    </a:lnTo>
                    <a:lnTo>
                      <a:pt x="7" y="523"/>
                    </a:lnTo>
                    <a:lnTo>
                      <a:pt x="7" y="525"/>
                    </a:lnTo>
                    <a:lnTo>
                      <a:pt x="7" y="526"/>
                    </a:lnTo>
                    <a:lnTo>
                      <a:pt x="7" y="527"/>
                    </a:lnTo>
                    <a:lnTo>
                      <a:pt x="7" y="528"/>
                    </a:lnTo>
                    <a:lnTo>
                      <a:pt x="7" y="529"/>
                    </a:lnTo>
                    <a:lnTo>
                      <a:pt x="7" y="531"/>
                    </a:lnTo>
                    <a:lnTo>
                      <a:pt x="7" y="532"/>
                    </a:lnTo>
                    <a:lnTo>
                      <a:pt x="7" y="533"/>
                    </a:lnTo>
                    <a:lnTo>
                      <a:pt x="7" y="534"/>
                    </a:lnTo>
                    <a:lnTo>
                      <a:pt x="7" y="535"/>
                    </a:lnTo>
                    <a:lnTo>
                      <a:pt x="7" y="537"/>
                    </a:lnTo>
                    <a:lnTo>
                      <a:pt x="7" y="538"/>
                    </a:lnTo>
                    <a:lnTo>
                      <a:pt x="7" y="539"/>
                    </a:lnTo>
                    <a:lnTo>
                      <a:pt x="7" y="540"/>
                    </a:lnTo>
                    <a:lnTo>
                      <a:pt x="7" y="541"/>
                    </a:lnTo>
                    <a:lnTo>
                      <a:pt x="7" y="543"/>
                    </a:lnTo>
                    <a:lnTo>
                      <a:pt x="7" y="544"/>
                    </a:lnTo>
                    <a:lnTo>
                      <a:pt x="7" y="545"/>
                    </a:lnTo>
                    <a:lnTo>
                      <a:pt x="7" y="546"/>
                    </a:lnTo>
                    <a:lnTo>
                      <a:pt x="7" y="547"/>
                    </a:lnTo>
                    <a:lnTo>
                      <a:pt x="7" y="549"/>
                    </a:lnTo>
                    <a:lnTo>
                      <a:pt x="7" y="550"/>
                    </a:lnTo>
                    <a:lnTo>
                      <a:pt x="7" y="551"/>
                    </a:lnTo>
                    <a:lnTo>
                      <a:pt x="7" y="552"/>
                    </a:lnTo>
                    <a:lnTo>
                      <a:pt x="7" y="553"/>
                    </a:lnTo>
                    <a:lnTo>
                      <a:pt x="7" y="555"/>
                    </a:lnTo>
                    <a:lnTo>
                      <a:pt x="7" y="556"/>
                    </a:lnTo>
                    <a:lnTo>
                      <a:pt x="7" y="557"/>
                    </a:lnTo>
                    <a:lnTo>
                      <a:pt x="7" y="558"/>
                    </a:lnTo>
                    <a:lnTo>
                      <a:pt x="7" y="559"/>
                    </a:lnTo>
                    <a:lnTo>
                      <a:pt x="7" y="561"/>
                    </a:lnTo>
                    <a:lnTo>
                      <a:pt x="7" y="562"/>
                    </a:lnTo>
                    <a:lnTo>
                      <a:pt x="7" y="563"/>
                    </a:lnTo>
                    <a:lnTo>
                      <a:pt x="7" y="564"/>
                    </a:lnTo>
                    <a:lnTo>
                      <a:pt x="7" y="565"/>
                    </a:lnTo>
                    <a:lnTo>
                      <a:pt x="7" y="567"/>
                    </a:lnTo>
                    <a:lnTo>
                      <a:pt x="7" y="568"/>
                    </a:lnTo>
                    <a:lnTo>
                      <a:pt x="7" y="569"/>
                    </a:lnTo>
                    <a:lnTo>
                      <a:pt x="7" y="570"/>
                    </a:lnTo>
                    <a:lnTo>
                      <a:pt x="7" y="571"/>
                    </a:lnTo>
                    <a:lnTo>
                      <a:pt x="7" y="573"/>
                    </a:lnTo>
                    <a:lnTo>
                      <a:pt x="9" y="574"/>
                    </a:lnTo>
                    <a:lnTo>
                      <a:pt x="9" y="575"/>
                    </a:lnTo>
                    <a:lnTo>
                      <a:pt x="9" y="576"/>
                    </a:lnTo>
                    <a:lnTo>
                      <a:pt x="9" y="577"/>
                    </a:lnTo>
                    <a:lnTo>
                      <a:pt x="9" y="579"/>
                    </a:lnTo>
                    <a:lnTo>
                      <a:pt x="9" y="580"/>
                    </a:lnTo>
                    <a:lnTo>
                      <a:pt x="9" y="581"/>
                    </a:lnTo>
                    <a:lnTo>
                      <a:pt x="9" y="582"/>
                    </a:lnTo>
                    <a:lnTo>
                      <a:pt x="9" y="583"/>
                    </a:lnTo>
                    <a:lnTo>
                      <a:pt x="9" y="585"/>
                    </a:lnTo>
                    <a:lnTo>
                      <a:pt x="9" y="586"/>
                    </a:lnTo>
                    <a:lnTo>
                      <a:pt x="9" y="587"/>
                    </a:lnTo>
                    <a:lnTo>
                      <a:pt x="9" y="588"/>
                    </a:lnTo>
                    <a:lnTo>
                      <a:pt x="9" y="589"/>
                    </a:lnTo>
                    <a:lnTo>
                      <a:pt x="9" y="591"/>
                    </a:lnTo>
                    <a:lnTo>
                      <a:pt x="9" y="592"/>
                    </a:lnTo>
                    <a:lnTo>
                      <a:pt x="9" y="593"/>
                    </a:lnTo>
                    <a:lnTo>
                      <a:pt x="9" y="594"/>
                    </a:lnTo>
                    <a:lnTo>
                      <a:pt x="9" y="595"/>
                    </a:lnTo>
                    <a:lnTo>
                      <a:pt x="9" y="596"/>
                    </a:lnTo>
                    <a:lnTo>
                      <a:pt x="9" y="598"/>
                    </a:lnTo>
                    <a:lnTo>
                      <a:pt x="9" y="599"/>
                    </a:lnTo>
                    <a:lnTo>
                      <a:pt x="9" y="600"/>
                    </a:lnTo>
                    <a:lnTo>
                      <a:pt x="9" y="601"/>
                    </a:lnTo>
                    <a:lnTo>
                      <a:pt x="9" y="602"/>
                    </a:lnTo>
                    <a:lnTo>
                      <a:pt x="9" y="604"/>
                    </a:lnTo>
                    <a:lnTo>
                      <a:pt x="9" y="605"/>
                    </a:lnTo>
                    <a:lnTo>
                      <a:pt x="9" y="606"/>
                    </a:lnTo>
                    <a:lnTo>
                      <a:pt x="9" y="607"/>
                    </a:lnTo>
                    <a:lnTo>
                      <a:pt x="9" y="608"/>
                    </a:lnTo>
                    <a:lnTo>
                      <a:pt x="9" y="610"/>
                    </a:lnTo>
                    <a:lnTo>
                      <a:pt x="9" y="611"/>
                    </a:lnTo>
                    <a:lnTo>
                      <a:pt x="9" y="612"/>
                    </a:lnTo>
                    <a:lnTo>
                      <a:pt x="9" y="613"/>
                    </a:lnTo>
                    <a:lnTo>
                      <a:pt x="9" y="614"/>
                    </a:lnTo>
                    <a:lnTo>
                      <a:pt x="9" y="616"/>
                    </a:lnTo>
                    <a:lnTo>
                      <a:pt x="9" y="617"/>
                    </a:lnTo>
                    <a:lnTo>
                      <a:pt x="9" y="618"/>
                    </a:lnTo>
                    <a:lnTo>
                      <a:pt x="9" y="619"/>
                    </a:lnTo>
                    <a:lnTo>
                      <a:pt x="9" y="620"/>
                    </a:lnTo>
                    <a:lnTo>
                      <a:pt x="9" y="622"/>
                    </a:lnTo>
                    <a:lnTo>
                      <a:pt x="9" y="623"/>
                    </a:lnTo>
                    <a:lnTo>
                      <a:pt x="9" y="624"/>
                    </a:lnTo>
                    <a:lnTo>
                      <a:pt x="9" y="625"/>
                    </a:lnTo>
                    <a:lnTo>
                      <a:pt x="9" y="626"/>
                    </a:lnTo>
                    <a:lnTo>
                      <a:pt x="9" y="628"/>
                    </a:lnTo>
                    <a:lnTo>
                      <a:pt x="9" y="629"/>
                    </a:lnTo>
                    <a:lnTo>
                      <a:pt x="9" y="630"/>
                    </a:lnTo>
                    <a:lnTo>
                      <a:pt x="9" y="631"/>
                    </a:lnTo>
                    <a:lnTo>
                      <a:pt x="9" y="632"/>
                    </a:lnTo>
                    <a:lnTo>
                      <a:pt x="9" y="634"/>
                    </a:lnTo>
                    <a:lnTo>
                      <a:pt x="9" y="635"/>
                    </a:lnTo>
                    <a:lnTo>
                      <a:pt x="9" y="636"/>
                    </a:lnTo>
                    <a:lnTo>
                      <a:pt x="9" y="637"/>
                    </a:lnTo>
                    <a:lnTo>
                      <a:pt x="9" y="638"/>
                    </a:lnTo>
                    <a:lnTo>
                      <a:pt x="9" y="640"/>
                    </a:lnTo>
                    <a:lnTo>
                      <a:pt x="9" y="641"/>
                    </a:lnTo>
                    <a:lnTo>
                      <a:pt x="9" y="642"/>
                    </a:lnTo>
                    <a:lnTo>
                      <a:pt x="9" y="643"/>
                    </a:lnTo>
                    <a:lnTo>
                      <a:pt x="9" y="644"/>
                    </a:lnTo>
                    <a:lnTo>
                      <a:pt x="9" y="646"/>
                    </a:lnTo>
                    <a:lnTo>
                      <a:pt x="9" y="647"/>
                    </a:lnTo>
                    <a:lnTo>
                      <a:pt x="9" y="648"/>
                    </a:lnTo>
                    <a:lnTo>
                      <a:pt x="9" y="649"/>
                    </a:lnTo>
                    <a:lnTo>
                      <a:pt x="9" y="650"/>
                    </a:lnTo>
                    <a:lnTo>
                      <a:pt x="9" y="652"/>
                    </a:lnTo>
                    <a:lnTo>
                      <a:pt x="9" y="653"/>
                    </a:lnTo>
                    <a:lnTo>
                      <a:pt x="10" y="654"/>
                    </a:lnTo>
                    <a:lnTo>
                      <a:pt x="10" y="655"/>
                    </a:lnTo>
                    <a:lnTo>
                      <a:pt x="10" y="656"/>
                    </a:lnTo>
                    <a:lnTo>
                      <a:pt x="10" y="658"/>
                    </a:lnTo>
                    <a:lnTo>
                      <a:pt x="10" y="659"/>
                    </a:lnTo>
                    <a:lnTo>
                      <a:pt x="10" y="660"/>
                    </a:lnTo>
                    <a:lnTo>
                      <a:pt x="10" y="661"/>
                    </a:lnTo>
                    <a:lnTo>
                      <a:pt x="10" y="662"/>
                    </a:lnTo>
                    <a:lnTo>
                      <a:pt x="10" y="664"/>
                    </a:lnTo>
                    <a:lnTo>
                      <a:pt x="10" y="665"/>
                    </a:lnTo>
                    <a:lnTo>
                      <a:pt x="10" y="666"/>
                    </a:lnTo>
                    <a:lnTo>
                      <a:pt x="10" y="667"/>
                    </a:lnTo>
                    <a:lnTo>
                      <a:pt x="10" y="668"/>
                    </a:lnTo>
                    <a:lnTo>
                      <a:pt x="10" y="670"/>
                    </a:lnTo>
                    <a:lnTo>
                      <a:pt x="10" y="671"/>
                    </a:lnTo>
                    <a:lnTo>
                      <a:pt x="10" y="672"/>
                    </a:lnTo>
                    <a:lnTo>
                      <a:pt x="10" y="673"/>
                    </a:lnTo>
                    <a:lnTo>
                      <a:pt x="10" y="674"/>
                    </a:lnTo>
                    <a:lnTo>
                      <a:pt x="10" y="676"/>
                    </a:lnTo>
                    <a:lnTo>
                      <a:pt x="10" y="677"/>
                    </a:lnTo>
                    <a:lnTo>
                      <a:pt x="10" y="678"/>
                    </a:lnTo>
                    <a:lnTo>
                      <a:pt x="10" y="679"/>
                    </a:lnTo>
                    <a:lnTo>
                      <a:pt x="10" y="680"/>
                    </a:lnTo>
                    <a:lnTo>
                      <a:pt x="10" y="682"/>
                    </a:lnTo>
                    <a:lnTo>
                      <a:pt x="10" y="683"/>
                    </a:lnTo>
                    <a:lnTo>
                      <a:pt x="10" y="684"/>
                    </a:lnTo>
                    <a:lnTo>
                      <a:pt x="10" y="685"/>
                    </a:lnTo>
                    <a:lnTo>
                      <a:pt x="10" y="686"/>
                    </a:lnTo>
                    <a:lnTo>
                      <a:pt x="10" y="688"/>
                    </a:lnTo>
                    <a:lnTo>
                      <a:pt x="10" y="689"/>
                    </a:lnTo>
                    <a:lnTo>
                      <a:pt x="10" y="690"/>
                    </a:lnTo>
                    <a:lnTo>
                      <a:pt x="10" y="691"/>
                    </a:lnTo>
                    <a:lnTo>
                      <a:pt x="10" y="692"/>
                    </a:lnTo>
                    <a:lnTo>
                      <a:pt x="10" y="694"/>
                    </a:lnTo>
                    <a:lnTo>
                      <a:pt x="10" y="695"/>
                    </a:lnTo>
                    <a:lnTo>
                      <a:pt x="10" y="696"/>
                    </a:lnTo>
                    <a:lnTo>
                      <a:pt x="10" y="697"/>
                    </a:lnTo>
                    <a:lnTo>
                      <a:pt x="10" y="698"/>
                    </a:lnTo>
                    <a:lnTo>
                      <a:pt x="10" y="700"/>
                    </a:lnTo>
                    <a:lnTo>
                      <a:pt x="10" y="701"/>
                    </a:lnTo>
                    <a:lnTo>
                      <a:pt x="10" y="702"/>
                    </a:lnTo>
                    <a:lnTo>
                      <a:pt x="10" y="703"/>
                    </a:lnTo>
                    <a:lnTo>
                      <a:pt x="10" y="704"/>
                    </a:lnTo>
                    <a:lnTo>
                      <a:pt x="10" y="706"/>
                    </a:lnTo>
                    <a:lnTo>
                      <a:pt x="10" y="707"/>
                    </a:lnTo>
                    <a:lnTo>
                      <a:pt x="10" y="708"/>
                    </a:lnTo>
                    <a:lnTo>
                      <a:pt x="10" y="709"/>
                    </a:lnTo>
                    <a:lnTo>
                      <a:pt x="10" y="710"/>
                    </a:lnTo>
                    <a:lnTo>
                      <a:pt x="10" y="712"/>
                    </a:lnTo>
                    <a:lnTo>
                      <a:pt x="10" y="713"/>
                    </a:lnTo>
                    <a:lnTo>
                      <a:pt x="10" y="714"/>
                    </a:lnTo>
                    <a:lnTo>
                      <a:pt x="10" y="715"/>
                    </a:lnTo>
                    <a:lnTo>
                      <a:pt x="10" y="716"/>
                    </a:lnTo>
                    <a:lnTo>
                      <a:pt x="10" y="718"/>
                    </a:lnTo>
                    <a:lnTo>
                      <a:pt x="10" y="719"/>
                    </a:lnTo>
                    <a:lnTo>
                      <a:pt x="10" y="720"/>
                    </a:lnTo>
                    <a:lnTo>
                      <a:pt x="10" y="721"/>
                    </a:lnTo>
                    <a:lnTo>
                      <a:pt x="10" y="722"/>
                    </a:lnTo>
                    <a:lnTo>
                      <a:pt x="10" y="724"/>
                    </a:lnTo>
                    <a:lnTo>
                      <a:pt x="10" y="725"/>
                    </a:lnTo>
                    <a:lnTo>
                      <a:pt x="10" y="726"/>
                    </a:lnTo>
                    <a:lnTo>
                      <a:pt x="10" y="727"/>
                    </a:lnTo>
                    <a:lnTo>
                      <a:pt x="10" y="728"/>
                    </a:lnTo>
                    <a:lnTo>
                      <a:pt x="10" y="730"/>
                    </a:lnTo>
                    <a:lnTo>
                      <a:pt x="11" y="730"/>
                    </a:lnTo>
                    <a:lnTo>
                      <a:pt x="11" y="731"/>
                    </a:lnTo>
                    <a:lnTo>
                      <a:pt x="11" y="732"/>
                    </a:lnTo>
                    <a:lnTo>
                      <a:pt x="11" y="733"/>
                    </a:lnTo>
                    <a:lnTo>
                      <a:pt x="11" y="734"/>
                    </a:lnTo>
                    <a:lnTo>
                      <a:pt x="11" y="736"/>
                    </a:lnTo>
                    <a:lnTo>
                      <a:pt x="11" y="737"/>
                    </a:lnTo>
                    <a:lnTo>
                      <a:pt x="11" y="738"/>
                    </a:lnTo>
                    <a:lnTo>
                      <a:pt x="11" y="739"/>
                    </a:lnTo>
                    <a:lnTo>
                      <a:pt x="11" y="740"/>
                    </a:lnTo>
                    <a:lnTo>
                      <a:pt x="11" y="742"/>
                    </a:lnTo>
                    <a:lnTo>
                      <a:pt x="11" y="743"/>
                    </a:lnTo>
                    <a:lnTo>
                      <a:pt x="11" y="744"/>
                    </a:lnTo>
                    <a:lnTo>
                      <a:pt x="11" y="745"/>
                    </a:lnTo>
                    <a:lnTo>
                      <a:pt x="11" y="746"/>
                    </a:lnTo>
                    <a:lnTo>
                      <a:pt x="11" y="748"/>
                    </a:lnTo>
                    <a:lnTo>
                      <a:pt x="11" y="749"/>
                    </a:lnTo>
                    <a:lnTo>
                      <a:pt x="11" y="750"/>
                    </a:lnTo>
                    <a:lnTo>
                      <a:pt x="11" y="751"/>
                    </a:lnTo>
                    <a:lnTo>
                      <a:pt x="11" y="752"/>
                    </a:lnTo>
                    <a:lnTo>
                      <a:pt x="11" y="754"/>
                    </a:lnTo>
                    <a:lnTo>
                      <a:pt x="11" y="755"/>
                    </a:lnTo>
                    <a:lnTo>
                      <a:pt x="11" y="756"/>
                    </a:lnTo>
                    <a:lnTo>
                      <a:pt x="11" y="757"/>
                    </a:lnTo>
                    <a:lnTo>
                      <a:pt x="11" y="758"/>
                    </a:lnTo>
                    <a:lnTo>
                      <a:pt x="11" y="760"/>
                    </a:lnTo>
                    <a:lnTo>
                      <a:pt x="11" y="761"/>
                    </a:lnTo>
                    <a:lnTo>
                      <a:pt x="11" y="762"/>
                    </a:lnTo>
                    <a:lnTo>
                      <a:pt x="11" y="763"/>
                    </a:lnTo>
                    <a:lnTo>
                      <a:pt x="11" y="764"/>
                    </a:lnTo>
                    <a:lnTo>
                      <a:pt x="11" y="766"/>
                    </a:lnTo>
                    <a:lnTo>
                      <a:pt x="11" y="767"/>
                    </a:lnTo>
                    <a:lnTo>
                      <a:pt x="11" y="768"/>
                    </a:lnTo>
                    <a:lnTo>
                      <a:pt x="11" y="769"/>
                    </a:lnTo>
                    <a:lnTo>
                      <a:pt x="11" y="770"/>
                    </a:lnTo>
                    <a:lnTo>
                      <a:pt x="11" y="772"/>
                    </a:lnTo>
                    <a:lnTo>
                      <a:pt x="11" y="773"/>
                    </a:lnTo>
                    <a:lnTo>
                      <a:pt x="11" y="774"/>
                    </a:lnTo>
                    <a:lnTo>
                      <a:pt x="11" y="775"/>
                    </a:lnTo>
                    <a:lnTo>
                      <a:pt x="11" y="776"/>
                    </a:lnTo>
                    <a:lnTo>
                      <a:pt x="11" y="778"/>
                    </a:lnTo>
                    <a:lnTo>
                      <a:pt x="11" y="779"/>
                    </a:lnTo>
                    <a:lnTo>
                      <a:pt x="11" y="780"/>
                    </a:lnTo>
                    <a:lnTo>
                      <a:pt x="11" y="781"/>
                    </a:lnTo>
                    <a:lnTo>
                      <a:pt x="11" y="782"/>
                    </a:lnTo>
                    <a:lnTo>
                      <a:pt x="11" y="784"/>
                    </a:lnTo>
                    <a:lnTo>
                      <a:pt x="11" y="785"/>
                    </a:lnTo>
                    <a:lnTo>
                      <a:pt x="11" y="786"/>
                    </a:lnTo>
                    <a:lnTo>
                      <a:pt x="11" y="787"/>
                    </a:lnTo>
                    <a:lnTo>
                      <a:pt x="11" y="788"/>
                    </a:lnTo>
                    <a:lnTo>
                      <a:pt x="11" y="790"/>
                    </a:lnTo>
                    <a:lnTo>
                      <a:pt x="11" y="791"/>
                    </a:lnTo>
                    <a:lnTo>
                      <a:pt x="11" y="792"/>
                    </a:lnTo>
                    <a:lnTo>
                      <a:pt x="11" y="793"/>
                    </a:lnTo>
                    <a:lnTo>
                      <a:pt x="11" y="794"/>
                    </a:lnTo>
                    <a:lnTo>
                      <a:pt x="11" y="796"/>
                    </a:lnTo>
                    <a:lnTo>
                      <a:pt x="11" y="797"/>
                    </a:lnTo>
                    <a:lnTo>
                      <a:pt x="11" y="798"/>
                    </a:lnTo>
                    <a:lnTo>
                      <a:pt x="11" y="799"/>
                    </a:lnTo>
                    <a:lnTo>
                      <a:pt x="12" y="800"/>
                    </a:lnTo>
                    <a:lnTo>
                      <a:pt x="12" y="802"/>
                    </a:lnTo>
                    <a:lnTo>
                      <a:pt x="12" y="803"/>
                    </a:lnTo>
                    <a:lnTo>
                      <a:pt x="12" y="804"/>
                    </a:lnTo>
                    <a:lnTo>
                      <a:pt x="12" y="805"/>
                    </a:lnTo>
                    <a:lnTo>
                      <a:pt x="12" y="806"/>
                    </a:lnTo>
                    <a:lnTo>
                      <a:pt x="12" y="808"/>
                    </a:lnTo>
                    <a:lnTo>
                      <a:pt x="12" y="809"/>
                    </a:lnTo>
                    <a:lnTo>
                      <a:pt x="12" y="810"/>
                    </a:lnTo>
                    <a:lnTo>
                      <a:pt x="12" y="811"/>
                    </a:lnTo>
                    <a:lnTo>
                      <a:pt x="12" y="812"/>
                    </a:lnTo>
                    <a:lnTo>
                      <a:pt x="12" y="814"/>
                    </a:lnTo>
                    <a:lnTo>
                      <a:pt x="12" y="815"/>
                    </a:lnTo>
                    <a:lnTo>
                      <a:pt x="12" y="816"/>
                    </a:lnTo>
                    <a:lnTo>
                      <a:pt x="12" y="817"/>
                    </a:lnTo>
                    <a:lnTo>
                      <a:pt x="12" y="818"/>
                    </a:lnTo>
                    <a:lnTo>
                      <a:pt x="12" y="820"/>
                    </a:lnTo>
                    <a:lnTo>
                      <a:pt x="12" y="821"/>
                    </a:lnTo>
                    <a:lnTo>
                      <a:pt x="12" y="822"/>
                    </a:lnTo>
                    <a:lnTo>
                      <a:pt x="12" y="823"/>
                    </a:lnTo>
                    <a:lnTo>
                      <a:pt x="12" y="824"/>
                    </a:lnTo>
                    <a:lnTo>
                      <a:pt x="12" y="826"/>
                    </a:lnTo>
                    <a:lnTo>
                      <a:pt x="12" y="827"/>
                    </a:lnTo>
                    <a:lnTo>
                      <a:pt x="12" y="828"/>
                    </a:lnTo>
                    <a:lnTo>
                      <a:pt x="12" y="829"/>
                    </a:lnTo>
                    <a:lnTo>
                      <a:pt x="12" y="830"/>
                    </a:lnTo>
                    <a:lnTo>
                      <a:pt x="12" y="832"/>
                    </a:lnTo>
                    <a:lnTo>
                      <a:pt x="12" y="833"/>
                    </a:lnTo>
                    <a:lnTo>
                      <a:pt x="12" y="834"/>
                    </a:lnTo>
                    <a:lnTo>
                      <a:pt x="12" y="835"/>
                    </a:lnTo>
                    <a:lnTo>
                      <a:pt x="12" y="836"/>
                    </a:lnTo>
                    <a:lnTo>
                      <a:pt x="12" y="838"/>
                    </a:lnTo>
                    <a:lnTo>
                      <a:pt x="12" y="839"/>
                    </a:lnTo>
                    <a:lnTo>
                      <a:pt x="12" y="840"/>
                    </a:lnTo>
                    <a:lnTo>
                      <a:pt x="12" y="841"/>
                    </a:lnTo>
                    <a:lnTo>
                      <a:pt x="12" y="842"/>
                    </a:lnTo>
                    <a:lnTo>
                      <a:pt x="12" y="844"/>
                    </a:lnTo>
                    <a:lnTo>
                      <a:pt x="12" y="845"/>
                    </a:lnTo>
                    <a:lnTo>
                      <a:pt x="12" y="846"/>
                    </a:lnTo>
                    <a:lnTo>
                      <a:pt x="12" y="847"/>
                    </a:lnTo>
                    <a:lnTo>
                      <a:pt x="12" y="848"/>
                    </a:lnTo>
                    <a:lnTo>
                      <a:pt x="12" y="850"/>
                    </a:lnTo>
                    <a:lnTo>
                      <a:pt x="12" y="851"/>
                    </a:lnTo>
                    <a:lnTo>
                      <a:pt x="12" y="852"/>
                    </a:lnTo>
                    <a:lnTo>
                      <a:pt x="12" y="853"/>
                    </a:lnTo>
                    <a:lnTo>
                      <a:pt x="12" y="854"/>
                    </a:lnTo>
                    <a:lnTo>
                      <a:pt x="12" y="856"/>
                    </a:lnTo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5"/>
              </a:lnRef>
              <a:fillRef idx="0">
                <a:schemeClr val="accent5"/>
              </a:fillRef>
              <a:effectRef idx="1">
                <a:schemeClr val="accent5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en-US"/>
              </a:p>
            </p:txBody>
          </p:sp>
          <p:sp>
            <p:nvSpPr>
              <p:cNvPr id="103" name="Freeform 32"/>
              <p:cNvSpPr>
                <a:spLocks/>
              </p:cNvSpPr>
              <p:nvPr/>
            </p:nvSpPr>
            <p:spPr bwMode="auto">
              <a:xfrm>
                <a:off x="3307" y="2289"/>
                <a:ext cx="57" cy="543"/>
              </a:xfrm>
              <a:custGeom>
                <a:avLst/>
                <a:gdLst>
                  <a:gd name="T0" fmla="*/ 1 w 57"/>
                  <a:gd name="T1" fmla="*/ 12 h 543"/>
                  <a:gd name="T2" fmla="*/ 1 w 57"/>
                  <a:gd name="T3" fmla="*/ 25 h 543"/>
                  <a:gd name="T4" fmla="*/ 1 w 57"/>
                  <a:gd name="T5" fmla="*/ 38 h 543"/>
                  <a:gd name="T6" fmla="*/ 1 w 57"/>
                  <a:gd name="T7" fmla="*/ 51 h 543"/>
                  <a:gd name="T8" fmla="*/ 1 w 57"/>
                  <a:gd name="T9" fmla="*/ 64 h 543"/>
                  <a:gd name="T10" fmla="*/ 3 w 57"/>
                  <a:gd name="T11" fmla="*/ 78 h 543"/>
                  <a:gd name="T12" fmla="*/ 3 w 57"/>
                  <a:gd name="T13" fmla="*/ 91 h 543"/>
                  <a:gd name="T14" fmla="*/ 3 w 57"/>
                  <a:gd name="T15" fmla="*/ 104 h 543"/>
                  <a:gd name="T16" fmla="*/ 3 w 57"/>
                  <a:gd name="T17" fmla="*/ 117 h 543"/>
                  <a:gd name="T18" fmla="*/ 4 w 57"/>
                  <a:gd name="T19" fmla="*/ 129 h 543"/>
                  <a:gd name="T20" fmla="*/ 4 w 57"/>
                  <a:gd name="T21" fmla="*/ 142 h 543"/>
                  <a:gd name="T22" fmla="*/ 4 w 57"/>
                  <a:gd name="T23" fmla="*/ 156 h 543"/>
                  <a:gd name="T24" fmla="*/ 5 w 57"/>
                  <a:gd name="T25" fmla="*/ 169 h 543"/>
                  <a:gd name="T26" fmla="*/ 5 w 57"/>
                  <a:gd name="T27" fmla="*/ 182 h 543"/>
                  <a:gd name="T28" fmla="*/ 5 w 57"/>
                  <a:gd name="T29" fmla="*/ 195 h 543"/>
                  <a:gd name="T30" fmla="*/ 5 w 57"/>
                  <a:gd name="T31" fmla="*/ 208 h 543"/>
                  <a:gd name="T32" fmla="*/ 6 w 57"/>
                  <a:gd name="T33" fmla="*/ 220 h 543"/>
                  <a:gd name="T34" fmla="*/ 6 w 57"/>
                  <a:gd name="T35" fmla="*/ 234 h 543"/>
                  <a:gd name="T36" fmla="*/ 6 w 57"/>
                  <a:gd name="T37" fmla="*/ 247 h 543"/>
                  <a:gd name="T38" fmla="*/ 7 w 57"/>
                  <a:gd name="T39" fmla="*/ 260 h 543"/>
                  <a:gd name="T40" fmla="*/ 7 w 57"/>
                  <a:gd name="T41" fmla="*/ 273 h 543"/>
                  <a:gd name="T42" fmla="*/ 9 w 57"/>
                  <a:gd name="T43" fmla="*/ 286 h 543"/>
                  <a:gd name="T44" fmla="*/ 9 w 57"/>
                  <a:gd name="T45" fmla="*/ 300 h 543"/>
                  <a:gd name="T46" fmla="*/ 9 w 57"/>
                  <a:gd name="T47" fmla="*/ 313 h 543"/>
                  <a:gd name="T48" fmla="*/ 10 w 57"/>
                  <a:gd name="T49" fmla="*/ 325 h 543"/>
                  <a:gd name="T50" fmla="*/ 10 w 57"/>
                  <a:gd name="T51" fmla="*/ 338 h 543"/>
                  <a:gd name="T52" fmla="*/ 11 w 57"/>
                  <a:gd name="T53" fmla="*/ 350 h 543"/>
                  <a:gd name="T54" fmla="*/ 11 w 57"/>
                  <a:gd name="T55" fmla="*/ 363 h 543"/>
                  <a:gd name="T56" fmla="*/ 12 w 57"/>
                  <a:gd name="T57" fmla="*/ 375 h 543"/>
                  <a:gd name="T58" fmla="*/ 12 w 57"/>
                  <a:gd name="T59" fmla="*/ 388 h 543"/>
                  <a:gd name="T60" fmla="*/ 13 w 57"/>
                  <a:gd name="T61" fmla="*/ 400 h 543"/>
                  <a:gd name="T62" fmla="*/ 13 w 57"/>
                  <a:gd name="T63" fmla="*/ 414 h 543"/>
                  <a:gd name="T64" fmla="*/ 15 w 57"/>
                  <a:gd name="T65" fmla="*/ 426 h 543"/>
                  <a:gd name="T66" fmla="*/ 16 w 57"/>
                  <a:gd name="T67" fmla="*/ 439 h 543"/>
                  <a:gd name="T68" fmla="*/ 17 w 57"/>
                  <a:gd name="T69" fmla="*/ 451 h 543"/>
                  <a:gd name="T70" fmla="*/ 17 w 57"/>
                  <a:gd name="T71" fmla="*/ 464 h 543"/>
                  <a:gd name="T72" fmla="*/ 18 w 57"/>
                  <a:gd name="T73" fmla="*/ 476 h 543"/>
                  <a:gd name="T74" fmla="*/ 19 w 57"/>
                  <a:gd name="T75" fmla="*/ 488 h 543"/>
                  <a:gd name="T76" fmla="*/ 22 w 57"/>
                  <a:gd name="T77" fmla="*/ 500 h 543"/>
                  <a:gd name="T78" fmla="*/ 23 w 57"/>
                  <a:gd name="T79" fmla="*/ 512 h 543"/>
                  <a:gd name="T80" fmla="*/ 24 w 57"/>
                  <a:gd name="T81" fmla="*/ 524 h 543"/>
                  <a:gd name="T82" fmla="*/ 28 w 57"/>
                  <a:gd name="T83" fmla="*/ 535 h 543"/>
                  <a:gd name="T84" fmla="*/ 33 w 57"/>
                  <a:gd name="T85" fmla="*/ 543 h 543"/>
                  <a:gd name="T86" fmla="*/ 37 w 57"/>
                  <a:gd name="T87" fmla="*/ 535 h 543"/>
                  <a:gd name="T88" fmla="*/ 40 w 57"/>
                  <a:gd name="T89" fmla="*/ 524 h 543"/>
                  <a:gd name="T90" fmla="*/ 42 w 57"/>
                  <a:gd name="T91" fmla="*/ 513 h 543"/>
                  <a:gd name="T92" fmla="*/ 43 w 57"/>
                  <a:gd name="T93" fmla="*/ 500 h 543"/>
                  <a:gd name="T94" fmla="*/ 45 w 57"/>
                  <a:gd name="T95" fmla="*/ 488 h 543"/>
                  <a:gd name="T96" fmla="*/ 46 w 57"/>
                  <a:gd name="T97" fmla="*/ 476 h 543"/>
                  <a:gd name="T98" fmla="*/ 47 w 57"/>
                  <a:gd name="T99" fmla="*/ 464 h 543"/>
                  <a:gd name="T100" fmla="*/ 48 w 57"/>
                  <a:gd name="T101" fmla="*/ 452 h 543"/>
                  <a:gd name="T102" fmla="*/ 49 w 57"/>
                  <a:gd name="T103" fmla="*/ 440 h 543"/>
                  <a:gd name="T104" fmla="*/ 51 w 57"/>
                  <a:gd name="T105" fmla="*/ 428 h 543"/>
                  <a:gd name="T106" fmla="*/ 51 w 57"/>
                  <a:gd name="T107" fmla="*/ 415 h 543"/>
                  <a:gd name="T108" fmla="*/ 52 w 57"/>
                  <a:gd name="T109" fmla="*/ 403 h 543"/>
                  <a:gd name="T110" fmla="*/ 53 w 57"/>
                  <a:gd name="T111" fmla="*/ 390 h 543"/>
                  <a:gd name="T112" fmla="*/ 53 w 57"/>
                  <a:gd name="T113" fmla="*/ 376 h 543"/>
                  <a:gd name="T114" fmla="*/ 54 w 57"/>
                  <a:gd name="T115" fmla="*/ 364 h 543"/>
                  <a:gd name="T116" fmla="*/ 54 w 57"/>
                  <a:gd name="T117" fmla="*/ 351 h 543"/>
                  <a:gd name="T118" fmla="*/ 55 w 57"/>
                  <a:gd name="T119" fmla="*/ 339 h 543"/>
                  <a:gd name="T120" fmla="*/ 55 w 57"/>
                  <a:gd name="T121" fmla="*/ 326 h 543"/>
                  <a:gd name="T122" fmla="*/ 55 w 57"/>
                  <a:gd name="T123" fmla="*/ 313 h 543"/>
                  <a:gd name="T124" fmla="*/ 57 w 57"/>
                  <a:gd name="T125" fmla="*/ 301 h 543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60000 65536"/>
                  <a:gd name="T187" fmla="*/ 0 60000 65536"/>
                  <a:gd name="T188" fmla="*/ 0 60000 65536"/>
                  <a:gd name="T189" fmla="*/ 0 w 57"/>
                  <a:gd name="T190" fmla="*/ 0 h 543"/>
                  <a:gd name="T191" fmla="*/ 57 w 57"/>
                  <a:gd name="T192" fmla="*/ 543 h 543"/>
                </a:gdLst>
                <a:ahLst/>
                <a:cxnLst>
                  <a:cxn ang="T126">
                    <a:pos x="T0" y="T1"/>
                  </a:cxn>
                  <a:cxn ang="T127">
                    <a:pos x="T2" y="T3"/>
                  </a:cxn>
                  <a:cxn ang="T128">
                    <a:pos x="T4" y="T5"/>
                  </a:cxn>
                  <a:cxn ang="T129">
                    <a:pos x="T6" y="T7"/>
                  </a:cxn>
                  <a:cxn ang="T130">
                    <a:pos x="T8" y="T9"/>
                  </a:cxn>
                  <a:cxn ang="T131">
                    <a:pos x="T10" y="T11"/>
                  </a:cxn>
                  <a:cxn ang="T132">
                    <a:pos x="T12" y="T13"/>
                  </a:cxn>
                  <a:cxn ang="T133">
                    <a:pos x="T14" y="T15"/>
                  </a:cxn>
                  <a:cxn ang="T134">
                    <a:pos x="T16" y="T17"/>
                  </a:cxn>
                  <a:cxn ang="T135">
                    <a:pos x="T18" y="T19"/>
                  </a:cxn>
                  <a:cxn ang="T136">
                    <a:pos x="T20" y="T21"/>
                  </a:cxn>
                  <a:cxn ang="T137">
                    <a:pos x="T22" y="T23"/>
                  </a:cxn>
                  <a:cxn ang="T138">
                    <a:pos x="T24" y="T25"/>
                  </a:cxn>
                  <a:cxn ang="T139">
                    <a:pos x="T26" y="T27"/>
                  </a:cxn>
                  <a:cxn ang="T140">
                    <a:pos x="T28" y="T29"/>
                  </a:cxn>
                  <a:cxn ang="T141">
                    <a:pos x="T30" y="T31"/>
                  </a:cxn>
                  <a:cxn ang="T142">
                    <a:pos x="T32" y="T33"/>
                  </a:cxn>
                  <a:cxn ang="T143">
                    <a:pos x="T34" y="T35"/>
                  </a:cxn>
                  <a:cxn ang="T144">
                    <a:pos x="T36" y="T37"/>
                  </a:cxn>
                  <a:cxn ang="T145">
                    <a:pos x="T38" y="T39"/>
                  </a:cxn>
                  <a:cxn ang="T146">
                    <a:pos x="T40" y="T41"/>
                  </a:cxn>
                  <a:cxn ang="T147">
                    <a:pos x="T42" y="T43"/>
                  </a:cxn>
                  <a:cxn ang="T148">
                    <a:pos x="T44" y="T45"/>
                  </a:cxn>
                  <a:cxn ang="T149">
                    <a:pos x="T46" y="T47"/>
                  </a:cxn>
                  <a:cxn ang="T150">
                    <a:pos x="T48" y="T49"/>
                  </a:cxn>
                  <a:cxn ang="T151">
                    <a:pos x="T50" y="T51"/>
                  </a:cxn>
                  <a:cxn ang="T152">
                    <a:pos x="T52" y="T53"/>
                  </a:cxn>
                  <a:cxn ang="T153">
                    <a:pos x="T54" y="T55"/>
                  </a:cxn>
                  <a:cxn ang="T154">
                    <a:pos x="T56" y="T57"/>
                  </a:cxn>
                  <a:cxn ang="T155">
                    <a:pos x="T58" y="T59"/>
                  </a:cxn>
                  <a:cxn ang="T156">
                    <a:pos x="T60" y="T61"/>
                  </a:cxn>
                  <a:cxn ang="T157">
                    <a:pos x="T62" y="T63"/>
                  </a:cxn>
                  <a:cxn ang="T158">
                    <a:pos x="T64" y="T65"/>
                  </a:cxn>
                  <a:cxn ang="T159">
                    <a:pos x="T66" y="T67"/>
                  </a:cxn>
                  <a:cxn ang="T160">
                    <a:pos x="T68" y="T69"/>
                  </a:cxn>
                  <a:cxn ang="T161">
                    <a:pos x="T70" y="T71"/>
                  </a:cxn>
                  <a:cxn ang="T162">
                    <a:pos x="T72" y="T73"/>
                  </a:cxn>
                  <a:cxn ang="T163">
                    <a:pos x="T74" y="T75"/>
                  </a:cxn>
                  <a:cxn ang="T164">
                    <a:pos x="T76" y="T77"/>
                  </a:cxn>
                  <a:cxn ang="T165">
                    <a:pos x="T78" y="T79"/>
                  </a:cxn>
                  <a:cxn ang="T166">
                    <a:pos x="T80" y="T81"/>
                  </a:cxn>
                  <a:cxn ang="T167">
                    <a:pos x="T82" y="T83"/>
                  </a:cxn>
                  <a:cxn ang="T168">
                    <a:pos x="T84" y="T85"/>
                  </a:cxn>
                  <a:cxn ang="T169">
                    <a:pos x="T86" y="T87"/>
                  </a:cxn>
                  <a:cxn ang="T170">
                    <a:pos x="T88" y="T89"/>
                  </a:cxn>
                  <a:cxn ang="T171">
                    <a:pos x="T90" y="T91"/>
                  </a:cxn>
                  <a:cxn ang="T172">
                    <a:pos x="T92" y="T93"/>
                  </a:cxn>
                  <a:cxn ang="T173">
                    <a:pos x="T94" y="T95"/>
                  </a:cxn>
                  <a:cxn ang="T174">
                    <a:pos x="T96" y="T97"/>
                  </a:cxn>
                  <a:cxn ang="T175">
                    <a:pos x="T98" y="T99"/>
                  </a:cxn>
                  <a:cxn ang="T176">
                    <a:pos x="T100" y="T101"/>
                  </a:cxn>
                  <a:cxn ang="T177">
                    <a:pos x="T102" y="T103"/>
                  </a:cxn>
                  <a:cxn ang="T178">
                    <a:pos x="T104" y="T105"/>
                  </a:cxn>
                  <a:cxn ang="T179">
                    <a:pos x="T106" y="T107"/>
                  </a:cxn>
                  <a:cxn ang="T180">
                    <a:pos x="T108" y="T109"/>
                  </a:cxn>
                  <a:cxn ang="T181">
                    <a:pos x="T110" y="T111"/>
                  </a:cxn>
                  <a:cxn ang="T182">
                    <a:pos x="T112" y="T113"/>
                  </a:cxn>
                  <a:cxn ang="T183">
                    <a:pos x="T114" y="T115"/>
                  </a:cxn>
                  <a:cxn ang="T184">
                    <a:pos x="T116" y="T117"/>
                  </a:cxn>
                  <a:cxn ang="T185">
                    <a:pos x="T118" y="T119"/>
                  </a:cxn>
                  <a:cxn ang="T186">
                    <a:pos x="T120" y="T121"/>
                  </a:cxn>
                  <a:cxn ang="T187">
                    <a:pos x="T122" y="T123"/>
                  </a:cxn>
                  <a:cxn ang="T188">
                    <a:pos x="T124" y="T125"/>
                  </a:cxn>
                </a:cxnLst>
                <a:rect l="T189" t="T190" r="T191" b="T192"/>
                <a:pathLst>
                  <a:path w="57" h="543">
                    <a:moveTo>
                      <a:pt x="0" y="0"/>
                    </a:moveTo>
                    <a:lnTo>
                      <a:pt x="0" y="1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0" y="6"/>
                    </a:lnTo>
                    <a:lnTo>
                      <a:pt x="0" y="7"/>
                    </a:lnTo>
                    <a:lnTo>
                      <a:pt x="1" y="8"/>
                    </a:lnTo>
                    <a:lnTo>
                      <a:pt x="1" y="9"/>
                    </a:lnTo>
                    <a:lnTo>
                      <a:pt x="1" y="10"/>
                    </a:lnTo>
                    <a:lnTo>
                      <a:pt x="1" y="12"/>
                    </a:lnTo>
                    <a:lnTo>
                      <a:pt x="1" y="13"/>
                    </a:lnTo>
                    <a:lnTo>
                      <a:pt x="1" y="14"/>
                    </a:lnTo>
                    <a:lnTo>
                      <a:pt x="1" y="15"/>
                    </a:lnTo>
                    <a:lnTo>
                      <a:pt x="1" y="16"/>
                    </a:lnTo>
                    <a:lnTo>
                      <a:pt x="1" y="18"/>
                    </a:lnTo>
                    <a:lnTo>
                      <a:pt x="1" y="19"/>
                    </a:lnTo>
                    <a:lnTo>
                      <a:pt x="1" y="20"/>
                    </a:lnTo>
                    <a:lnTo>
                      <a:pt x="1" y="21"/>
                    </a:lnTo>
                    <a:lnTo>
                      <a:pt x="1" y="22"/>
                    </a:lnTo>
                    <a:lnTo>
                      <a:pt x="1" y="24"/>
                    </a:lnTo>
                    <a:lnTo>
                      <a:pt x="1" y="25"/>
                    </a:lnTo>
                    <a:lnTo>
                      <a:pt x="1" y="26"/>
                    </a:lnTo>
                    <a:lnTo>
                      <a:pt x="1" y="27"/>
                    </a:lnTo>
                    <a:lnTo>
                      <a:pt x="1" y="28"/>
                    </a:lnTo>
                    <a:lnTo>
                      <a:pt x="1" y="30"/>
                    </a:lnTo>
                    <a:lnTo>
                      <a:pt x="1" y="31"/>
                    </a:lnTo>
                    <a:lnTo>
                      <a:pt x="1" y="32"/>
                    </a:lnTo>
                    <a:lnTo>
                      <a:pt x="1" y="33"/>
                    </a:lnTo>
                    <a:lnTo>
                      <a:pt x="1" y="34"/>
                    </a:lnTo>
                    <a:lnTo>
                      <a:pt x="1" y="36"/>
                    </a:lnTo>
                    <a:lnTo>
                      <a:pt x="1" y="37"/>
                    </a:lnTo>
                    <a:lnTo>
                      <a:pt x="1" y="38"/>
                    </a:lnTo>
                    <a:lnTo>
                      <a:pt x="1" y="39"/>
                    </a:lnTo>
                    <a:lnTo>
                      <a:pt x="1" y="40"/>
                    </a:lnTo>
                    <a:lnTo>
                      <a:pt x="1" y="42"/>
                    </a:lnTo>
                    <a:lnTo>
                      <a:pt x="1" y="43"/>
                    </a:lnTo>
                    <a:lnTo>
                      <a:pt x="1" y="44"/>
                    </a:lnTo>
                    <a:lnTo>
                      <a:pt x="1" y="45"/>
                    </a:lnTo>
                    <a:lnTo>
                      <a:pt x="1" y="46"/>
                    </a:lnTo>
                    <a:lnTo>
                      <a:pt x="1" y="48"/>
                    </a:lnTo>
                    <a:lnTo>
                      <a:pt x="1" y="49"/>
                    </a:lnTo>
                    <a:lnTo>
                      <a:pt x="1" y="50"/>
                    </a:lnTo>
                    <a:lnTo>
                      <a:pt x="1" y="51"/>
                    </a:lnTo>
                    <a:lnTo>
                      <a:pt x="1" y="52"/>
                    </a:lnTo>
                    <a:lnTo>
                      <a:pt x="1" y="54"/>
                    </a:lnTo>
                    <a:lnTo>
                      <a:pt x="1" y="55"/>
                    </a:lnTo>
                    <a:lnTo>
                      <a:pt x="1" y="56"/>
                    </a:lnTo>
                    <a:lnTo>
                      <a:pt x="1" y="57"/>
                    </a:lnTo>
                    <a:lnTo>
                      <a:pt x="1" y="58"/>
                    </a:lnTo>
                    <a:lnTo>
                      <a:pt x="1" y="60"/>
                    </a:lnTo>
                    <a:lnTo>
                      <a:pt x="1" y="61"/>
                    </a:lnTo>
                    <a:lnTo>
                      <a:pt x="1" y="62"/>
                    </a:lnTo>
                    <a:lnTo>
                      <a:pt x="1" y="63"/>
                    </a:lnTo>
                    <a:lnTo>
                      <a:pt x="1" y="64"/>
                    </a:lnTo>
                    <a:lnTo>
                      <a:pt x="1" y="66"/>
                    </a:lnTo>
                    <a:lnTo>
                      <a:pt x="3" y="67"/>
                    </a:lnTo>
                    <a:lnTo>
                      <a:pt x="3" y="68"/>
                    </a:lnTo>
                    <a:lnTo>
                      <a:pt x="3" y="69"/>
                    </a:lnTo>
                    <a:lnTo>
                      <a:pt x="3" y="70"/>
                    </a:lnTo>
                    <a:lnTo>
                      <a:pt x="3" y="72"/>
                    </a:lnTo>
                    <a:lnTo>
                      <a:pt x="3" y="73"/>
                    </a:lnTo>
                    <a:lnTo>
                      <a:pt x="3" y="74"/>
                    </a:lnTo>
                    <a:lnTo>
                      <a:pt x="3" y="75"/>
                    </a:lnTo>
                    <a:lnTo>
                      <a:pt x="3" y="76"/>
                    </a:lnTo>
                    <a:lnTo>
                      <a:pt x="3" y="78"/>
                    </a:lnTo>
                    <a:lnTo>
                      <a:pt x="3" y="79"/>
                    </a:lnTo>
                    <a:lnTo>
                      <a:pt x="3" y="80"/>
                    </a:lnTo>
                    <a:lnTo>
                      <a:pt x="3" y="81"/>
                    </a:lnTo>
                    <a:lnTo>
                      <a:pt x="3" y="82"/>
                    </a:lnTo>
                    <a:lnTo>
                      <a:pt x="3" y="84"/>
                    </a:lnTo>
                    <a:lnTo>
                      <a:pt x="3" y="85"/>
                    </a:lnTo>
                    <a:lnTo>
                      <a:pt x="3" y="86"/>
                    </a:lnTo>
                    <a:lnTo>
                      <a:pt x="3" y="87"/>
                    </a:lnTo>
                    <a:lnTo>
                      <a:pt x="3" y="88"/>
                    </a:lnTo>
                    <a:lnTo>
                      <a:pt x="3" y="90"/>
                    </a:lnTo>
                    <a:lnTo>
                      <a:pt x="3" y="91"/>
                    </a:lnTo>
                    <a:lnTo>
                      <a:pt x="3" y="92"/>
                    </a:lnTo>
                    <a:lnTo>
                      <a:pt x="3" y="93"/>
                    </a:lnTo>
                    <a:lnTo>
                      <a:pt x="3" y="94"/>
                    </a:lnTo>
                    <a:lnTo>
                      <a:pt x="3" y="96"/>
                    </a:lnTo>
                    <a:lnTo>
                      <a:pt x="3" y="97"/>
                    </a:lnTo>
                    <a:lnTo>
                      <a:pt x="3" y="98"/>
                    </a:lnTo>
                    <a:lnTo>
                      <a:pt x="3" y="99"/>
                    </a:lnTo>
                    <a:lnTo>
                      <a:pt x="3" y="100"/>
                    </a:lnTo>
                    <a:lnTo>
                      <a:pt x="3" y="102"/>
                    </a:lnTo>
                    <a:lnTo>
                      <a:pt x="3" y="103"/>
                    </a:lnTo>
                    <a:lnTo>
                      <a:pt x="3" y="104"/>
                    </a:lnTo>
                    <a:lnTo>
                      <a:pt x="3" y="105"/>
                    </a:lnTo>
                    <a:lnTo>
                      <a:pt x="3" y="106"/>
                    </a:lnTo>
                    <a:lnTo>
                      <a:pt x="3" y="108"/>
                    </a:lnTo>
                    <a:lnTo>
                      <a:pt x="3" y="109"/>
                    </a:lnTo>
                    <a:lnTo>
                      <a:pt x="3" y="110"/>
                    </a:lnTo>
                    <a:lnTo>
                      <a:pt x="3" y="111"/>
                    </a:lnTo>
                    <a:lnTo>
                      <a:pt x="3" y="112"/>
                    </a:lnTo>
                    <a:lnTo>
                      <a:pt x="3" y="114"/>
                    </a:lnTo>
                    <a:lnTo>
                      <a:pt x="3" y="115"/>
                    </a:lnTo>
                    <a:lnTo>
                      <a:pt x="3" y="116"/>
                    </a:lnTo>
                    <a:lnTo>
                      <a:pt x="3" y="117"/>
                    </a:lnTo>
                    <a:lnTo>
                      <a:pt x="3" y="118"/>
                    </a:lnTo>
                    <a:lnTo>
                      <a:pt x="3" y="120"/>
                    </a:lnTo>
                    <a:lnTo>
                      <a:pt x="4" y="120"/>
                    </a:lnTo>
                    <a:lnTo>
                      <a:pt x="4" y="121"/>
                    </a:lnTo>
                    <a:lnTo>
                      <a:pt x="4" y="122"/>
                    </a:lnTo>
                    <a:lnTo>
                      <a:pt x="4" y="123"/>
                    </a:lnTo>
                    <a:lnTo>
                      <a:pt x="4" y="124"/>
                    </a:lnTo>
                    <a:lnTo>
                      <a:pt x="4" y="126"/>
                    </a:lnTo>
                    <a:lnTo>
                      <a:pt x="4" y="127"/>
                    </a:lnTo>
                    <a:lnTo>
                      <a:pt x="4" y="128"/>
                    </a:lnTo>
                    <a:lnTo>
                      <a:pt x="4" y="129"/>
                    </a:lnTo>
                    <a:lnTo>
                      <a:pt x="4" y="130"/>
                    </a:lnTo>
                    <a:lnTo>
                      <a:pt x="4" y="132"/>
                    </a:lnTo>
                    <a:lnTo>
                      <a:pt x="4" y="133"/>
                    </a:lnTo>
                    <a:lnTo>
                      <a:pt x="4" y="134"/>
                    </a:lnTo>
                    <a:lnTo>
                      <a:pt x="4" y="135"/>
                    </a:lnTo>
                    <a:lnTo>
                      <a:pt x="4" y="136"/>
                    </a:lnTo>
                    <a:lnTo>
                      <a:pt x="4" y="138"/>
                    </a:lnTo>
                    <a:lnTo>
                      <a:pt x="4" y="139"/>
                    </a:lnTo>
                    <a:lnTo>
                      <a:pt x="4" y="140"/>
                    </a:lnTo>
                    <a:lnTo>
                      <a:pt x="4" y="141"/>
                    </a:lnTo>
                    <a:lnTo>
                      <a:pt x="4" y="142"/>
                    </a:lnTo>
                    <a:lnTo>
                      <a:pt x="4" y="144"/>
                    </a:lnTo>
                    <a:lnTo>
                      <a:pt x="4" y="145"/>
                    </a:lnTo>
                    <a:lnTo>
                      <a:pt x="4" y="146"/>
                    </a:lnTo>
                    <a:lnTo>
                      <a:pt x="4" y="147"/>
                    </a:lnTo>
                    <a:lnTo>
                      <a:pt x="4" y="148"/>
                    </a:lnTo>
                    <a:lnTo>
                      <a:pt x="4" y="150"/>
                    </a:lnTo>
                    <a:lnTo>
                      <a:pt x="4" y="151"/>
                    </a:lnTo>
                    <a:lnTo>
                      <a:pt x="4" y="152"/>
                    </a:lnTo>
                    <a:lnTo>
                      <a:pt x="4" y="153"/>
                    </a:lnTo>
                    <a:lnTo>
                      <a:pt x="4" y="154"/>
                    </a:lnTo>
                    <a:lnTo>
                      <a:pt x="4" y="156"/>
                    </a:lnTo>
                    <a:lnTo>
                      <a:pt x="4" y="157"/>
                    </a:lnTo>
                    <a:lnTo>
                      <a:pt x="4" y="158"/>
                    </a:lnTo>
                    <a:lnTo>
                      <a:pt x="4" y="159"/>
                    </a:lnTo>
                    <a:lnTo>
                      <a:pt x="4" y="160"/>
                    </a:lnTo>
                    <a:lnTo>
                      <a:pt x="4" y="162"/>
                    </a:lnTo>
                    <a:lnTo>
                      <a:pt x="4" y="163"/>
                    </a:lnTo>
                    <a:lnTo>
                      <a:pt x="4" y="164"/>
                    </a:lnTo>
                    <a:lnTo>
                      <a:pt x="4" y="165"/>
                    </a:lnTo>
                    <a:lnTo>
                      <a:pt x="4" y="166"/>
                    </a:lnTo>
                    <a:lnTo>
                      <a:pt x="5" y="168"/>
                    </a:lnTo>
                    <a:lnTo>
                      <a:pt x="5" y="169"/>
                    </a:lnTo>
                    <a:lnTo>
                      <a:pt x="5" y="170"/>
                    </a:lnTo>
                    <a:lnTo>
                      <a:pt x="5" y="171"/>
                    </a:lnTo>
                    <a:lnTo>
                      <a:pt x="5" y="172"/>
                    </a:lnTo>
                    <a:lnTo>
                      <a:pt x="5" y="174"/>
                    </a:lnTo>
                    <a:lnTo>
                      <a:pt x="5" y="175"/>
                    </a:lnTo>
                    <a:lnTo>
                      <a:pt x="5" y="176"/>
                    </a:lnTo>
                    <a:lnTo>
                      <a:pt x="5" y="177"/>
                    </a:lnTo>
                    <a:lnTo>
                      <a:pt x="5" y="178"/>
                    </a:lnTo>
                    <a:lnTo>
                      <a:pt x="5" y="180"/>
                    </a:lnTo>
                    <a:lnTo>
                      <a:pt x="5" y="181"/>
                    </a:lnTo>
                    <a:lnTo>
                      <a:pt x="5" y="182"/>
                    </a:lnTo>
                    <a:lnTo>
                      <a:pt x="5" y="183"/>
                    </a:lnTo>
                    <a:lnTo>
                      <a:pt x="5" y="184"/>
                    </a:lnTo>
                    <a:lnTo>
                      <a:pt x="5" y="186"/>
                    </a:lnTo>
                    <a:lnTo>
                      <a:pt x="5" y="187"/>
                    </a:lnTo>
                    <a:lnTo>
                      <a:pt x="5" y="188"/>
                    </a:lnTo>
                    <a:lnTo>
                      <a:pt x="5" y="189"/>
                    </a:lnTo>
                    <a:lnTo>
                      <a:pt x="5" y="190"/>
                    </a:lnTo>
                    <a:lnTo>
                      <a:pt x="5" y="192"/>
                    </a:lnTo>
                    <a:lnTo>
                      <a:pt x="5" y="193"/>
                    </a:lnTo>
                    <a:lnTo>
                      <a:pt x="5" y="194"/>
                    </a:lnTo>
                    <a:lnTo>
                      <a:pt x="5" y="195"/>
                    </a:lnTo>
                    <a:lnTo>
                      <a:pt x="5" y="196"/>
                    </a:lnTo>
                    <a:lnTo>
                      <a:pt x="5" y="198"/>
                    </a:lnTo>
                    <a:lnTo>
                      <a:pt x="5" y="199"/>
                    </a:lnTo>
                    <a:lnTo>
                      <a:pt x="5" y="200"/>
                    </a:lnTo>
                    <a:lnTo>
                      <a:pt x="5" y="201"/>
                    </a:lnTo>
                    <a:lnTo>
                      <a:pt x="5" y="202"/>
                    </a:lnTo>
                    <a:lnTo>
                      <a:pt x="5" y="204"/>
                    </a:lnTo>
                    <a:lnTo>
                      <a:pt x="5" y="205"/>
                    </a:lnTo>
                    <a:lnTo>
                      <a:pt x="5" y="206"/>
                    </a:lnTo>
                    <a:lnTo>
                      <a:pt x="5" y="207"/>
                    </a:lnTo>
                    <a:lnTo>
                      <a:pt x="5" y="208"/>
                    </a:lnTo>
                    <a:lnTo>
                      <a:pt x="5" y="210"/>
                    </a:lnTo>
                    <a:lnTo>
                      <a:pt x="5" y="211"/>
                    </a:lnTo>
                    <a:lnTo>
                      <a:pt x="6" y="211"/>
                    </a:lnTo>
                    <a:lnTo>
                      <a:pt x="6" y="212"/>
                    </a:lnTo>
                    <a:lnTo>
                      <a:pt x="6" y="213"/>
                    </a:lnTo>
                    <a:lnTo>
                      <a:pt x="6" y="214"/>
                    </a:lnTo>
                    <a:lnTo>
                      <a:pt x="6" y="216"/>
                    </a:lnTo>
                    <a:lnTo>
                      <a:pt x="6" y="217"/>
                    </a:lnTo>
                    <a:lnTo>
                      <a:pt x="6" y="218"/>
                    </a:lnTo>
                    <a:lnTo>
                      <a:pt x="6" y="219"/>
                    </a:lnTo>
                    <a:lnTo>
                      <a:pt x="6" y="220"/>
                    </a:lnTo>
                    <a:lnTo>
                      <a:pt x="6" y="222"/>
                    </a:lnTo>
                    <a:lnTo>
                      <a:pt x="6" y="223"/>
                    </a:lnTo>
                    <a:lnTo>
                      <a:pt x="6" y="224"/>
                    </a:lnTo>
                    <a:lnTo>
                      <a:pt x="6" y="225"/>
                    </a:lnTo>
                    <a:lnTo>
                      <a:pt x="6" y="226"/>
                    </a:lnTo>
                    <a:lnTo>
                      <a:pt x="6" y="228"/>
                    </a:lnTo>
                    <a:lnTo>
                      <a:pt x="6" y="229"/>
                    </a:lnTo>
                    <a:lnTo>
                      <a:pt x="6" y="230"/>
                    </a:lnTo>
                    <a:lnTo>
                      <a:pt x="6" y="231"/>
                    </a:lnTo>
                    <a:lnTo>
                      <a:pt x="6" y="232"/>
                    </a:lnTo>
                    <a:lnTo>
                      <a:pt x="6" y="234"/>
                    </a:lnTo>
                    <a:lnTo>
                      <a:pt x="6" y="235"/>
                    </a:lnTo>
                    <a:lnTo>
                      <a:pt x="6" y="236"/>
                    </a:lnTo>
                    <a:lnTo>
                      <a:pt x="6" y="237"/>
                    </a:lnTo>
                    <a:lnTo>
                      <a:pt x="6" y="238"/>
                    </a:lnTo>
                    <a:lnTo>
                      <a:pt x="6" y="240"/>
                    </a:lnTo>
                    <a:lnTo>
                      <a:pt x="6" y="241"/>
                    </a:lnTo>
                    <a:lnTo>
                      <a:pt x="6" y="242"/>
                    </a:lnTo>
                    <a:lnTo>
                      <a:pt x="6" y="243"/>
                    </a:lnTo>
                    <a:lnTo>
                      <a:pt x="6" y="244"/>
                    </a:lnTo>
                    <a:lnTo>
                      <a:pt x="6" y="246"/>
                    </a:lnTo>
                    <a:lnTo>
                      <a:pt x="6" y="247"/>
                    </a:lnTo>
                    <a:lnTo>
                      <a:pt x="6" y="248"/>
                    </a:lnTo>
                    <a:lnTo>
                      <a:pt x="6" y="249"/>
                    </a:lnTo>
                    <a:lnTo>
                      <a:pt x="7" y="250"/>
                    </a:lnTo>
                    <a:lnTo>
                      <a:pt x="7" y="252"/>
                    </a:lnTo>
                    <a:lnTo>
                      <a:pt x="7" y="253"/>
                    </a:lnTo>
                    <a:lnTo>
                      <a:pt x="7" y="254"/>
                    </a:lnTo>
                    <a:lnTo>
                      <a:pt x="7" y="255"/>
                    </a:lnTo>
                    <a:lnTo>
                      <a:pt x="7" y="256"/>
                    </a:lnTo>
                    <a:lnTo>
                      <a:pt x="7" y="258"/>
                    </a:lnTo>
                    <a:lnTo>
                      <a:pt x="7" y="259"/>
                    </a:lnTo>
                    <a:lnTo>
                      <a:pt x="7" y="260"/>
                    </a:lnTo>
                    <a:lnTo>
                      <a:pt x="7" y="261"/>
                    </a:lnTo>
                    <a:lnTo>
                      <a:pt x="7" y="262"/>
                    </a:lnTo>
                    <a:lnTo>
                      <a:pt x="7" y="264"/>
                    </a:lnTo>
                    <a:lnTo>
                      <a:pt x="7" y="265"/>
                    </a:lnTo>
                    <a:lnTo>
                      <a:pt x="7" y="266"/>
                    </a:lnTo>
                    <a:lnTo>
                      <a:pt x="7" y="267"/>
                    </a:lnTo>
                    <a:lnTo>
                      <a:pt x="7" y="268"/>
                    </a:lnTo>
                    <a:lnTo>
                      <a:pt x="7" y="270"/>
                    </a:lnTo>
                    <a:lnTo>
                      <a:pt x="7" y="271"/>
                    </a:lnTo>
                    <a:lnTo>
                      <a:pt x="7" y="272"/>
                    </a:lnTo>
                    <a:lnTo>
                      <a:pt x="7" y="273"/>
                    </a:lnTo>
                    <a:lnTo>
                      <a:pt x="7" y="274"/>
                    </a:lnTo>
                    <a:lnTo>
                      <a:pt x="7" y="276"/>
                    </a:lnTo>
                    <a:lnTo>
                      <a:pt x="7" y="277"/>
                    </a:lnTo>
                    <a:lnTo>
                      <a:pt x="7" y="278"/>
                    </a:lnTo>
                    <a:lnTo>
                      <a:pt x="7" y="279"/>
                    </a:lnTo>
                    <a:lnTo>
                      <a:pt x="7" y="280"/>
                    </a:lnTo>
                    <a:lnTo>
                      <a:pt x="7" y="282"/>
                    </a:lnTo>
                    <a:lnTo>
                      <a:pt x="7" y="283"/>
                    </a:lnTo>
                    <a:lnTo>
                      <a:pt x="7" y="284"/>
                    </a:lnTo>
                    <a:lnTo>
                      <a:pt x="9" y="285"/>
                    </a:lnTo>
                    <a:lnTo>
                      <a:pt x="9" y="286"/>
                    </a:lnTo>
                    <a:lnTo>
                      <a:pt x="9" y="288"/>
                    </a:lnTo>
                    <a:lnTo>
                      <a:pt x="9" y="289"/>
                    </a:lnTo>
                    <a:lnTo>
                      <a:pt x="9" y="290"/>
                    </a:lnTo>
                    <a:lnTo>
                      <a:pt x="9" y="291"/>
                    </a:lnTo>
                    <a:lnTo>
                      <a:pt x="9" y="292"/>
                    </a:lnTo>
                    <a:lnTo>
                      <a:pt x="9" y="294"/>
                    </a:lnTo>
                    <a:lnTo>
                      <a:pt x="9" y="295"/>
                    </a:lnTo>
                    <a:lnTo>
                      <a:pt x="9" y="296"/>
                    </a:lnTo>
                    <a:lnTo>
                      <a:pt x="9" y="297"/>
                    </a:lnTo>
                    <a:lnTo>
                      <a:pt x="9" y="298"/>
                    </a:lnTo>
                    <a:lnTo>
                      <a:pt x="9" y="300"/>
                    </a:lnTo>
                    <a:lnTo>
                      <a:pt x="9" y="301"/>
                    </a:lnTo>
                    <a:lnTo>
                      <a:pt x="9" y="302"/>
                    </a:lnTo>
                    <a:lnTo>
                      <a:pt x="9" y="303"/>
                    </a:lnTo>
                    <a:lnTo>
                      <a:pt x="9" y="304"/>
                    </a:lnTo>
                    <a:lnTo>
                      <a:pt x="9" y="306"/>
                    </a:lnTo>
                    <a:lnTo>
                      <a:pt x="9" y="307"/>
                    </a:lnTo>
                    <a:lnTo>
                      <a:pt x="9" y="308"/>
                    </a:lnTo>
                    <a:lnTo>
                      <a:pt x="9" y="309"/>
                    </a:lnTo>
                    <a:lnTo>
                      <a:pt x="9" y="310"/>
                    </a:lnTo>
                    <a:lnTo>
                      <a:pt x="9" y="312"/>
                    </a:lnTo>
                    <a:lnTo>
                      <a:pt x="9" y="313"/>
                    </a:lnTo>
                    <a:lnTo>
                      <a:pt x="9" y="314"/>
                    </a:lnTo>
                    <a:lnTo>
                      <a:pt x="9" y="315"/>
                    </a:lnTo>
                    <a:lnTo>
                      <a:pt x="9" y="316"/>
                    </a:lnTo>
                    <a:lnTo>
                      <a:pt x="10" y="316"/>
                    </a:lnTo>
                    <a:lnTo>
                      <a:pt x="10" y="318"/>
                    </a:lnTo>
                    <a:lnTo>
                      <a:pt x="10" y="319"/>
                    </a:lnTo>
                    <a:lnTo>
                      <a:pt x="10" y="320"/>
                    </a:lnTo>
                    <a:lnTo>
                      <a:pt x="10" y="321"/>
                    </a:lnTo>
                    <a:lnTo>
                      <a:pt x="10" y="322"/>
                    </a:lnTo>
                    <a:lnTo>
                      <a:pt x="10" y="324"/>
                    </a:lnTo>
                    <a:lnTo>
                      <a:pt x="10" y="325"/>
                    </a:lnTo>
                    <a:lnTo>
                      <a:pt x="10" y="326"/>
                    </a:lnTo>
                    <a:lnTo>
                      <a:pt x="10" y="327"/>
                    </a:lnTo>
                    <a:lnTo>
                      <a:pt x="10" y="328"/>
                    </a:lnTo>
                    <a:lnTo>
                      <a:pt x="10" y="330"/>
                    </a:lnTo>
                    <a:lnTo>
                      <a:pt x="10" y="331"/>
                    </a:lnTo>
                    <a:lnTo>
                      <a:pt x="10" y="332"/>
                    </a:lnTo>
                    <a:lnTo>
                      <a:pt x="10" y="333"/>
                    </a:lnTo>
                    <a:lnTo>
                      <a:pt x="10" y="334"/>
                    </a:lnTo>
                    <a:lnTo>
                      <a:pt x="10" y="336"/>
                    </a:lnTo>
                    <a:lnTo>
                      <a:pt x="10" y="337"/>
                    </a:lnTo>
                    <a:lnTo>
                      <a:pt x="10" y="338"/>
                    </a:lnTo>
                    <a:lnTo>
                      <a:pt x="10" y="339"/>
                    </a:lnTo>
                    <a:lnTo>
                      <a:pt x="10" y="340"/>
                    </a:lnTo>
                    <a:lnTo>
                      <a:pt x="10" y="342"/>
                    </a:lnTo>
                    <a:lnTo>
                      <a:pt x="10" y="343"/>
                    </a:lnTo>
                    <a:lnTo>
                      <a:pt x="10" y="344"/>
                    </a:lnTo>
                    <a:lnTo>
                      <a:pt x="10" y="345"/>
                    </a:lnTo>
                    <a:lnTo>
                      <a:pt x="11" y="345"/>
                    </a:lnTo>
                    <a:lnTo>
                      <a:pt x="11" y="346"/>
                    </a:lnTo>
                    <a:lnTo>
                      <a:pt x="11" y="348"/>
                    </a:lnTo>
                    <a:lnTo>
                      <a:pt x="11" y="349"/>
                    </a:lnTo>
                    <a:lnTo>
                      <a:pt x="11" y="350"/>
                    </a:lnTo>
                    <a:lnTo>
                      <a:pt x="11" y="351"/>
                    </a:lnTo>
                    <a:lnTo>
                      <a:pt x="11" y="352"/>
                    </a:lnTo>
                    <a:lnTo>
                      <a:pt x="11" y="354"/>
                    </a:lnTo>
                    <a:lnTo>
                      <a:pt x="11" y="355"/>
                    </a:lnTo>
                    <a:lnTo>
                      <a:pt x="11" y="356"/>
                    </a:lnTo>
                    <a:lnTo>
                      <a:pt x="11" y="357"/>
                    </a:lnTo>
                    <a:lnTo>
                      <a:pt x="11" y="358"/>
                    </a:lnTo>
                    <a:lnTo>
                      <a:pt x="11" y="360"/>
                    </a:lnTo>
                    <a:lnTo>
                      <a:pt x="11" y="361"/>
                    </a:lnTo>
                    <a:lnTo>
                      <a:pt x="11" y="362"/>
                    </a:lnTo>
                    <a:lnTo>
                      <a:pt x="11" y="363"/>
                    </a:lnTo>
                    <a:lnTo>
                      <a:pt x="11" y="364"/>
                    </a:lnTo>
                    <a:lnTo>
                      <a:pt x="11" y="366"/>
                    </a:lnTo>
                    <a:lnTo>
                      <a:pt x="11" y="367"/>
                    </a:lnTo>
                    <a:lnTo>
                      <a:pt x="11" y="368"/>
                    </a:lnTo>
                    <a:lnTo>
                      <a:pt x="11" y="369"/>
                    </a:lnTo>
                    <a:lnTo>
                      <a:pt x="11" y="370"/>
                    </a:lnTo>
                    <a:lnTo>
                      <a:pt x="12" y="370"/>
                    </a:lnTo>
                    <a:lnTo>
                      <a:pt x="12" y="372"/>
                    </a:lnTo>
                    <a:lnTo>
                      <a:pt x="12" y="373"/>
                    </a:lnTo>
                    <a:lnTo>
                      <a:pt x="12" y="374"/>
                    </a:lnTo>
                    <a:lnTo>
                      <a:pt x="12" y="375"/>
                    </a:lnTo>
                    <a:lnTo>
                      <a:pt x="12" y="376"/>
                    </a:lnTo>
                    <a:lnTo>
                      <a:pt x="12" y="378"/>
                    </a:lnTo>
                    <a:lnTo>
                      <a:pt x="12" y="379"/>
                    </a:lnTo>
                    <a:lnTo>
                      <a:pt x="12" y="380"/>
                    </a:lnTo>
                    <a:lnTo>
                      <a:pt x="12" y="381"/>
                    </a:lnTo>
                    <a:lnTo>
                      <a:pt x="12" y="382"/>
                    </a:lnTo>
                    <a:lnTo>
                      <a:pt x="12" y="384"/>
                    </a:lnTo>
                    <a:lnTo>
                      <a:pt x="12" y="385"/>
                    </a:lnTo>
                    <a:lnTo>
                      <a:pt x="12" y="386"/>
                    </a:lnTo>
                    <a:lnTo>
                      <a:pt x="12" y="387"/>
                    </a:lnTo>
                    <a:lnTo>
                      <a:pt x="12" y="388"/>
                    </a:lnTo>
                    <a:lnTo>
                      <a:pt x="12" y="390"/>
                    </a:lnTo>
                    <a:lnTo>
                      <a:pt x="12" y="391"/>
                    </a:lnTo>
                    <a:lnTo>
                      <a:pt x="12" y="392"/>
                    </a:lnTo>
                    <a:lnTo>
                      <a:pt x="12" y="393"/>
                    </a:lnTo>
                    <a:lnTo>
                      <a:pt x="12" y="394"/>
                    </a:lnTo>
                    <a:lnTo>
                      <a:pt x="13" y="394"/>
                    </a:lnTo>
                    <a:lnTo>
                      <a:pt x="13" y="396"/>
                    </a:lnTo>
                    <a:lnTo>
                      <a:pt x="13" y="397"/>
                    </a:lnTo>
                    <a:lnTo>
                      <a:pt x="13" y="398"/>
                    </a:lnTo>
                    <a:lnTo>
                      <a:pt x="13" y="399"/>
                    </a:lnTo>
                    <a:lnTo>
                      <a:pt x="13" y="400"/>
                    </a:lnTo>
                    <a:lnTo>
                      <a:pt x="13" y="402"/>
                    </a:lnTo>
                    <a:lnTo>
                      <a:pt x="13" y="403"/>
                    </a:lnTo>
                    <a:lnTo>
                      <a:pt x="13" y="404"/>
                    </a:lnTo>
                    <a:lnTo>
                      <a:pt x="13" y="405"/>
                    </a:lnTo>
                    <a:lnTo>
                      <a:pt x="13" y="406"/>
                    </a:lnTo>
                    <a:lnTo>
                      <a:pt x="13" y="408"/>
                    </a:lnTo>
                    <a:lnTo>
                      <a:pt x="13" y="409"/>
                    </a:lnTo>
                    <a:lnTo>
                      <a:pt x="13" y="410"/>
                    </a:lnTo>
                    <a:lnTo>
                      <a:pt x="13" y="411"/>
                    </a:lnTo>
                    <a:lnTo>
                      <a:pt x="13" y="412"/>
                    </a:lnTo>
                    <a:lnTo>
                      <a:pt x="13" y="414"/>
                    </a:lnTo>
                    <a:lnTo>
                      <a:pt x="13" y="415"/>
                    </a:lnTo>
                    <a:lnTo>
                      <a:pt x="15" y="415"/>
                    </a:lnTo>
                    <a:lnTo>
                      <a:pt x="15" y="416"/>
                    </a:lnTo>
                    <a:lnTo>
                      <a:pt x="15" y="417"/>
                    </a:lnTo>
                    <a:lnTo>
                      <a:pt x="15" y="418"/>
                    </a:lnTo>
                    <a:lnTo>
                      <a:pt x="15" y="420"/>
                    </a:lnTo>
                    <a:lnTo>
                      <a:pt x="15" y="421"/>
                    </a:lnTo>
                    <a:lnTo>
                      <a:pt x="15" y="422"/>
                    </a:lnTo>
                    <a:lnTo>
                      <a:pt x="15" y="423"/>
                    </a:lnTo>
                    <a:lnTo>
                      <a:pt x="15" y="424"/>
                    </a:lnTo>
                    <a:lnTo>
                      <a:pt x="15" y="426"/>
                    </a:lnTo>
                    <a:lnTo>
                      <a:pt x="15" y="427"/>
                    </a:lnTo>
                    <a:lnTo>
                      <a:pt x="15" y="428"/>
                    </a:lnTo>
                    <a:lnTo>
                      <a:pt x="15" y="429"/>
                    </a:lnTo>
                    <a:lnTo>
                      <a:pt x="15" y="430"/>
                    </a:lnTo>
                    <a:lnTo>
                      <a:pt x="15" y="432"/>
                    </a:lnTo>
                    <a:lnTo>
                      <a:pt x="15" y="433"/>
                    </a:lnTo>
                    <a:lnTo>
                      <a:pt x="16" y="434"/>
                    </a:lnTo>
                    <a:lnTo>
                      <a:pt x="16" y="435"/>
                    </a:lnTo>
                    <a:lnTo>
                      <a:pt x="16" y="436"/>
                    </a:lnTo>
                    <a:lnTo>
                      <a:pt x="16" y="438"/>
                    </a:lnTo>
                    <a:lnTo>
                      <a:pt x="16" y="439"/>
                    </a:lnTo>
                    <a:lnTo>
                      <a:pt x="16" y="440"/>
                    </a:lnTo>
                    <a:lnTo>
                      <a:pt x="16" y="441"/>
                    </a:lnTo>
                    <a:lnTo>
                      <a:pt x="16" y="442"/>
                    </a:lnTo>
                    <a:lnTo>
                      <a:pt x="16" y="444"/>
                    </a:lnTo>
                    <a:lnTo>
                      <a:pt x="16" y="445"/>
                    </a:lnTo>
                    <a:lnTo>
                      <a:pt x="16" y="446"/>
                    </a:lnTo>
                    <a:lnTo>
                      <a:pt x="16" y="447"/>
                    </a:lnTo>
                    <a:lnTo>
                      <a:pt x="16" y="448"/>
                    </a:lnTo>
                    <a:lnTo>
                      <a:pt x="16" y="450"/>
                    </a:lnTo>
                    <a:lnTo>
                      <a:pt x="17" y="450"/>
                    </a:lnTo>
                    <a:lnTo>
                      <a:pt x="17" y="451"/>
                    </a:lnTo>
                    <a:lnTo>
                      <a:pt x="17" y="452"/>
                    </a:lnTo>
                    <a:lnTo>
                      <a:pt x="17" y="453"/>
                    </a:lnTo>
                    <a:lnTo>
                      <a:pt x="17" y="454"/>
                    </a:lnTo>
                    <a:lnTo>
                      <a:pt x="17" y="456"/>
                    </a:lnTo>
                    <a:lnTo>
                      <a:pt x="17" y="457"/>
                    </a:lnTo>
                    <a:lnTo>
                      <a:pt x="17" y="458"/>
                    </a:lnTo>
                    <a:lnTo>
                      <a:pt x="17" y="459"/>
                    </a:lnTo>
                    <a:lnTo>
                      <a:pt x="17" y="460"/>
                    </a:lnTo>
                    <a:lnTo>
                      <a:pt x="17" y="462"/>
                    </a:lnTo>
                    <a:lnTo>
                      <a:pt x="17" y="463"/>
                    </a:lnTo>
                    <a:lnTo>
                      <a:pt x="17" y="464"/>
                    </a:lnTo>
                    <a:lnTo>
                      <a:pt x="17" y="465"/>
                    </a:lnTo>
                    <a:lnTo>
                      <a:pt x="18" y="465"/>
                    </a:lnTo>
                    <a:lnTo>
                      <a:pt x="18" y="466"/>
                    </a:lnTo>
                    <a:lnTo>
                      <a:pt x="18" y="468"/>
                    </a:lnTo>
                    <a:lnTo>
                      <a:pt x="18" y="469"/>
                    </a:lnTo>
                    <a:lnTo>
                      <a:pt x="18" y="470"/>
                    </a:lnTo>
                    <a:lnTo>
                      <a:pt x="18" y="471"/>
                    </a:lnTo>
                    <a:lnTo>
                      <a:pt x="18" y="472"/>
                    </a:lnTo>
                    <a:lnTo>
                      <a:pt x="18" y="474"/>
                    </a:lnTo>
                    <a:lnTo>
                      <a:pt x="18" y="475"/>
                    </a:lnTo>
                    <a:lnTo>
                      <a:pt x="18" y="476"/>
                    </a:lnTo>
                    <a:lnTo>
                      <a:pt x="18" y="477"/>
                    </a:lnTo>
                    <a:lnTo>
                      <a:pt x="18" y="478"/>
                    </a:lnTo>
                    <a:lnTo>
                      <a:pt x="19" y="478"/>
                    </a:lnTo>
                    <a:lnTo>
                      <a:pt x="19" y="480"/>
                    </a:lnTo>
                    <a:lnTo>
                      <a:pt x="19" y="481"/>
                    </a:lnTo>
                    <a:lnTo>
                      <a:pt x="19" y="482"/>
                    </a:lnTo>
                    <a:lnTo>
                      <a:pt x="19" y="483"/>
                    </a:lnTo>
                    <a:lnTo>
                      <a:pt x="19" y="484"/>
                    </a:lnTo>
                    <a:lnTo>
                      <a:pt x="19" y="486"/>
                    </a:lnTo>
                    <a:lnTo>
                      <a:pt x="19" y="487"/>
                    </a:lnTo>
                    <a:lnTo>
                      <a:pt x="19" y="488"/>
                    </a:lnTo>
                    <a:lnTo>
                      <a:pt x="19" y="489"/>
                    </a:lnTo>
                    <a:lnTo>
                      <a:pt x="21" y="490"/>
                    </a:lnTo>
                    <a:lnTo>
                      <a:pt x="21" y="492"/>
                    </a:lnTo>
                    <a:lnTo>
                      <a:pt x="21" y="493"/>
                    </a:lnTo>
                    <a:lnTo>
                      <a:pt x="21" y="494"/>
                    </a:lnTo>
                    <a:lnTo>
                      <a:pt x="21" y="495"/>
                    </a:lnTo>
                    <a:lnTo>
                      <a:pt x="21" y="496"/>
                    </a:lnTo>
                    <a:lnTo>
                      <a:pt x="21" y="498"/>
                    </a:lnTo>
                    <a:lnTo>
                      <a:pt x="21" y="499"/>
                    </a:lnTo>
                    <a:lnTo>
                      <a:pt x="21" y="500"/>
                    </a:lnTo>
                    <a:lnTo>
                      <a:pt x="22" y="500"/>
                    </a:lnTo>
                    <a:lnTo>
                      <a:pt x="22" y="501"/>
                    </a:lnTo>
                    <a:lnTo>
                      <a:pt x="22" y="502"/>
                    </a:lnTo>
                    <a:lnTo>
                      <a:pt x="22" y="504"/>
                    </a:lnTo>
                    <a:lnTo>
                      <a:pt x="22" y="505"/>
                    </a:lnTo>
                    <a:lnTo>
                      <a:pt x="22" y="506"/>
                    </a:lnTo>
                    <a:lnTo>
                      <a:pt x="22" y="507"/>
                    </a:lnTo>
                    <a:lnTo>
                      <a:pt x="22" y="508"/>
                    </a:lnTo>
                    <a:lnTo>
                      <a:pt x="22" y="510"/>
                    </a:lnTo>
                    <a:lnTo>
                      <a:pt x="23" y="510"/>
                    </a:lnTo>
                    <a:lnTo>
                      <a:pt x="23" y="511"/>
                    </a:lnTo>
                    <a:lnTo>
                      <a:pt x="23" y="512"/>
                    </a:lnTo>
                    <a:lnTo>
                      <a:pt x="23" y="513"/>
                    </a:lnTo>
                    <a:lnTo>
                      <a:pt x="23" y="514"/>
                    </a:lnTo>
                    <a:lnTo>
                      <a:pt x="23" y="516"/>
                    </a:lnTo>
                    <a:lnTo>
                      <a:pt x="23" y="517"/>
                    </a:lnTo>
                    <a:lnTo>
                      <a:pt x="24" y="517"/>
                    </a:lnTo>
                    <a:lnTo>
                      <a:pt x="24" y="518"/>
                    </a:lnTo>
                    <a:lnTo>
                      <a:pt x="24" y="519"/>
                    </a:lnTo>
                    <a:lnTo>
                      <a:pt x="24" y="520"/>
                    </a:lnTo>
                    <a:lnTo>
                      <a:pt x="24" y="522"/>
                    </a:lnTo>
                    <a:lnTo>
                      <a:pt x="24" y="523"/>
                    </a:lnTo>
                    <a:lnTo>
                      <a:pt x="24" y="524"/>
                    </a:lnTo>
                    <a:lnTo>
                      <a:pt x="25" y="524"/>
                    </a:lnTo>
                    <a:lnTo>
                      <a:pt x="25" y="525"/>
                    </a:lnTo>
                    <a:lnTo>
                      <a:pt x="25" y="526"/>
                    </a:lnTo>
                    <a:lnTo>
                      <a:pt x="25" y="528"/>
                    </a:lnTo>
                    <a:lnTo>
                      <a:pt x="25" y="529"/>
                    </a:lnTo>
                    <a:lnTo>
                      <a:pt x="27" y="530"/>
                    </a:lnTo>
                    <a:lnTo>
                      <a:pt x="27" y="531"/>
                    </a:lnTo>
                    <a:lnTo>
                      <a:pt x="27" y="532"/>
                    </a:lnTo>
                    <a:lnTo>
                      <a:pt x="27" y="534"/>
                    </a:lnTo>
                    <a:lnTo>
                      <a:pt x="28" y="534"/>
                    </a:lnTo>
                    <a:lnTo>
                      <a:pt x="28" y="535"/>
                    </a:lnTo>
                    <a:lnTo>
                      <a:pt x="28" y="536"/>
                    </a:lnTo>
                    <a:lnTo>
                      <a:pt x="28" y="537"/>
                    </a:lnTo>
                    <a:lnTo>
                      <a:pt x="29" y="537"/>
                    </a:lnTo>
                    <a:lnTo>
                      <a:pt x="29" y="538"/>
                    </a:lnTo>
                    <a:lnTo>
                      <a:pt x="29" y="540"/>
                    </a:lnTo>
                    <a:lnTo>
                      <a:pt x="29" y="541"/>
                    </a:lnTo>
                    <a:lnTo>
                      <a:pt x="30" y="541"/>
                    </a:lnTo>
                    <a:lnTo>
                      <a:pt x="30" y="542"/>
                    </a:lnTo>
                    <a:lnTo>
                      <a:pt x="31" y="542"/>
                    </a:lnTo>
                    <a:lnTo>
                      <a:pt x="31" y="543"/>
                    </a:lnTo>
                    <a:lnTo>
                      <a:pt x="33" y="543"/>
                    </a:lnTo>
                    <a:lnTo>
                      <a:pt x="34" y="543"/>
                    </a:lnTo>
                    <a:lnTo>
                      <a:pt x="34" y="542"/>
                    </a:lnTo>
                    <a:lnTo>
                      <a:pt x="35" y="542"/>
                    </a:lnTo>
                    <a:lnTo>
                      <a:pt x="35" y="541"/>
                    </a:lnTo>
                    <a:lnTo>
                      <a:pt x="35" y="540"/>
                    </a:lnTo>
                    <a:lnTo>
                      <a:pt x="36" y="540"/>
                    </a:lnTo>
                    <a:lnTo>
                      <a:pt x="36" y="538"/>
                    </a:lnTo>
                    <a:lnTo>
                      <a:pt x="36" y="537"/>
                    </a:lnTo>
                    <a:lnTo>
                      <a:pt x="37" y="537"/>
                    </a:lnTo>
                    <a:lnTo>
                      <a:pt x="37" y="536"/>
                    </a:lnTo>
                    <a:lnTo>
                      <a:pt x="37" y="535"/>
                    </a:lnTo>
                    <a:lnTo>
                      <a:pt x="37" y="534"/>
                    </a:lnTo>
                    <a:lnTo>
                      <a:pt x="39" y="534"/>
                    </a:lnTo>
                    <a:lnTo>
                      <a:pt x="39" y="532"/>
                    </a:lnTo>
                    <a:lnTo>
                      <a:pt x="39" y="531"/>
                    </a:lnTo>
                    <a:lnTo>
                      <a:pt x="39" y="530"/>
                    </a:lnTo>
                    <a:lnTo>
                      <a:pt x="39" y="529"/>
                    </a:lnTo>
                    <a:lnTo>
                      <a:pt x="40" y="529"/>
                    </a:lnTo>
                    <a:lnTo>
                      <a:pt x="40" y="528"/>
                    </a:lnTo>
                    <a:lnTo>
                      <a:pt x="40" y="526"/>
                    </a:lnTo>
                    <a:lnTo>
                      <a:pt x="40" y="525"/>
                    </a:lnTo>
                    <a:lnTo>
                      <a:pt x="40" y="524"/>
                    </a:lnTo>
                    <a:lnTo>
                      <a:pt x="40" y="523"/>
                    </a:lnTo>
                    <a:lnTo>
                      <a:pt x="41" y="523"/>
                    </a:lnTo>
                    <a:lnTo>
                      <a:pt x="41" y="522"/>
                    </a:lnTo>
                    <a:lnTo>
                      <a:pt x="41" y="520"/>
                    </a:lnTo>
                    <a:lnTo>
                      <a:pt x="41" y="519"/>
                    </a:lnTo>
                    <a:lnTo>
                      <a:pt x="41" y="518"/>
                    </a:lnTo>
                    <a:lnTo>
                      <a:pt x="41" y="517"/>
                    </a:lnTo>
                    <a:lnTo>
                      <a:pt x="41" y="516"/>
                    </a:lnTo>
                    <a:lnTo>
                      <a:pt x="42" y="516"/>
                    </a:lnTo>
                    <a:lnTo>
                      <a:pt x="42" y="514"/>
                    </a:lnTo>
                    <a:lnTo>
                      <a:pt x="42" y="513"/>
                    </a:lnTo>
                    <a:lnTo>
                      <a:pt x="42" y="512"/>
                    </a:lnTo>
                    <a:lnTo>
                      <a:pt x="42" y="511"/>
                    </a:lnTo>
                    <a:lnTo>
                      <a:pt x="42" y="510"/>
                    </a:lnTo>
                    <a:lnTo>
                      <a:pt x="42" y="508"/>
                    </a:lnTo>
                    <a:lnTo>
                      <a:pt x="43" y="507"/>
                    </a:lnTo>
                    <a:lnTo>
                      <a:pt x="43" y="506"/>
                    </a:lnTo>
                    <a:lnTo>
                      <a:pt x="43" y="505"/>
                    </a:lnTo>
                    <a:lnTo>
                      <a:pt x="43" y="504"/>
                    </a:lnTo>
                    <a:lnTo>
                      <a:pt x="43" y="502"/>
                    </a:lnTo>
                    <a:lnTo>
                      <a:pt x="43" y="501"/>
                    </a:lnTo>
                    <a:lnTo>
                      <a:pt x="43" y="500"/>
                    </a:lnTo>
                    <a:lnTo>
                      <a:pt x="43" y="499"/>
                    </a:lnTo>
                    <a:lnTo>
                      <a:pt x="45" y="499"/>
                    </a:lnTo>
                    <a:lnTo>
                      <a:pt x="45" y="498"/>
                    </a:lnTo>
                    <a:lnTo>
                      <a:pt x="45" y="496"/>
                    </a:lnTo>
                    <a:lnTo>
                      <a:pt x="45" y="495"/>
                    </a:lnTo>
                    <a:lnTo>
                      <a:pt x="45" y="494"/>
                    </a:lnTo>
                    <a:lnTo>
                      <a:pt x="45" y="493"/>
                    </a:lnTo>
                    <a:lnTo>
                      <a:pt x="45" y="492"/>
                    </a:lnTo>
                    <a:lnTo>
                      <a:pt x="45" y="490"/>
                    </a:lnTo>
                    <a:lnTo>
                      <a:pt x="45" y="489"/>
                    </a:lnTo>
                    <a:lnTo>
                      <a:pt x="45" y="488"/>
                    </a:lnTo>
                    <a:lnTo>
                      <a:pt x="46" y="488"/>
                    </a:lnTo>
                    <a:lnTo>
                      <a:pt x="46" y="487"/>
                    </a:lnTo>
                    <a:lnTo>
                      <a:pt x="46" y="486"/>
                    </a:lnTo>
                    <a:lnTo>
                      <a:pt x="46" y="484"/>
                    </a:lnTo>
                    <a:lnTo>
                      <a:pt x="46" y="483"/>
                    </a:lnTo>
                    <a:lnTo>
                      <a:pt x="46" y="482"/>
                    </a:lnTo>
                    <a:lnTo>
                      <a:pt x="46" y="481"/>
                    </a:lnTo>
                    <a:lnTo>
                      <a:pt x="46" y="480"/>
                    </a:lnTo>
                    <a:lnTo>
                      <a:pt x="46" y="478"/>
                    </a:lnTo>
                    <a:lnTo>
                      <a:pt x="46" y="477"/>
                    </a:lnTo>
                    <a:lnTo>
                      <a:pt x="46" y="476"/>
                    </a:lnTo>
                    <a:lnTo>
                      <a:pt x="47" y="476"/>
                    </a:lnTo>
                    <a:lnTo>
                      <a:pt x="47" y="475"/>
                    </a:lnTo>
                    <a:lnTo>
                      <a:pt x="47" y="474"/>
                    </a:lnTo>
                    <a:lnTo>
                      <a:pt x="47" y="472"/>
                    </a:lnTo>
                    <a:lnTo>
                      <a:pt x="47" y="471"/>
                    </a:lnTo>
                    <a:lnTo>
                      <a:pt x="47" y="470"/>
                    </a:lnTo>
                    <a:lnTo>
                      <a:pt x="47" y="469"/>
                    </a:lnTo>
                    <a:lnTo>
                      <a:pt x="47" y="468"/>
                    </a:lnTo>
                    <a:lnTo>
                      <a:pt x="47" y="466"/>
                    </a:lnTo>
                    <a:lnTo>
                      <a:pt x="47" y="465"/>
                    </a:lnTo>
                    <a:lnTo>
                      <a:pt x="47" y="464"/>
                    </a:lnTo>
                    <a:lnTo>
                      <a:pt x="47" y="463"/>
                    </a:lnTo>
                    <a:lnTo>
                      <a:pt x="48" y="463"/>
                    </a:lnTo>
                    <a:lnTo>
                      <a:pt x="48" y="462"/>
                    </a:lnTo>
                    <a:lnTo>
                      <a:pt x="48" y="460"/>
                    </a:lnTo>
                    <a:lnTo>
                      <a:pt x="48" y="459"/>
                    </a:lnTo>
                    <a:lnTo>
                      <a:pt x="48" y="458"/>
                    </a:lnTo>
                    <a:lnTo>
                      <a:pt x="48" y="457"/>
                    </a:lnTo>
                    <a:lnTo>
                      <a:pt x="48" y="456"/>
                    </a:lnTo>
                    <a:lnTo>
                      <a:pt x="48" y="454"/>
                    </a:lnTo>
                    <a:lnTo>
                      <a:pt x="48" y="453"/>
                    </a:lnTo>
                    <a:lnTo>
                      <a:pt x="48" y="452"/>
                    </a:lnTo>
                    <a:lnTo>
                      <a:pt x="48" y="451"/>
                    </a:lnTo>
                    <a:lnTo>
                      <a:pt x="48" y="450"/>
                    </a:lnTo>
                    <a:lnTo>
                      <a:pt x="48" y="448"/>
                    </a:lnTo>
                    <a:lnTo>
                      <a:pt x="48" y="447"/>
                    </a:lnTo>
                    <a:lnTo>
                      <a:pt x="49" y="447"/>
                    </a:lnTo>
                    <a:lnTo>
                      <a:pt x="49" y="446"/>
                    </a:lnTo>
                    <a:lnTo>
                      <a:pt x="49" y="445"/>
                    </a:lnTo>
                    <a:lnTo>
                      <a:pt x="49" y="444"/>
                    </a:lnTo>
                    <a:lnTo>
                      <a:pt x="49" y="442"/>
                    </a:lnTo>
                    <a:lnTo>
                      <a:pt x="49" y="441"/>
                    </a:lnTo>
                    <a:lnTo>
                      <a:pt x="49" y="440"/>
                    </a:lnTo>
                    <a:lnTo>
                      <a:pt x="49" y="439"/>
                    </a:lnTo>
                    <a:lnTo>
                      <a:pt x="49" y="438"/>
                    </a:lnTo>
                    <a:lnTo>
                      <a:pt x="49" y="436"/>
                    </a:lnTo>
                    <a:lnTo>
                      <a:pt x="49" y="435"/>
                    </a:lnTo>
                    <a:lnTo>
                      <a:pt x="49" y="434"/>
                    </a:lnTo>
                    <a:lnTo>
                      <a:pt x="49" y="433"/>
                    </a:lnTo>
                    <a:lnTo>
                      <a:pt x="49" y="432"/>
                    </a:lnTo>
                    <a:lnTo>
                      <a:pt x="49" y="430"/>
                    </a:lnTo>
                    <a:lnTo>
                      <a:pt x="51" y="430"/>
                    </a:lnTo>
                    <a:lnTo>
                      <a:pt x="51" y="429"/>
                    </a:lnTo>
                    <a:lnTo>
                      <a:pt x="51" y="428"/>
                    </a:lnTo>
                    <a:lnTo>
                      <a:pt x="51" y="427"/>
                    </a:lnTo>
                    <a:lnTo>
                      <a:pt x="51" y="426"/>
                    </a:lnTo>
                    <a:lnTo>
                      <a:pt x="51" y="424"/>
                    </a:lnTo>
                    <a:lnTo>
                      <a:pt x="51" y="423"/>
                    </a:lnTo>
                    <a:lnTo>
                      <a:pt x="51" y="422"/>
                    </a:lnTo>
                    <a:lnTo>
                      <a:pt x="51" y="421"/>
                    </a:lnTo>
                    <a:lnTo>
                      <a:pt x="51" y="420"/>
                    </a:lnTo>
                    <a:lnTo>
                      <a:pt x="51" y="418"/>
                    </a:lnTo>
                    <a:lnTo>
                      <a:pt x="51" y="417"/>
                    </a:lnTo>
                    <a:lnTo>
                      <a:pt x="51" y="416"/>
                    </a:lnTo>
                    <a:lnTo>
                      <a:pt x="51" y="415"/>
                    </a:lnTo>
                    <a:lnTo>
                      <a:pt x="51" y="414"/>
                    </a:lnTo>
                    <a:lnTo>
                      <a:pt x="51" y="412"/>
                    </a:lnTo>
                    <a:lnTo>
                      <a:pt x="51" y="411"/>
                    </a:lnTo>
                    <a:lnTo>
                      <a:pt x="52" y="411"/>
                    </a:lnTo>
                    <a:lnTo>
                      <a:pt x="52" y="410"/>
                    </a:lnTo>
                    <a:lnTo>
                      <a:pt x="52" y="409"/>
                    </a:lnTo>
                    <a:lnTo>
                      <a:pt x="52" y="408"/>
                    </a:lnTo>
                    <a:lnTo>
                      <a:pt x="52" y="406"/>
                    </a:lnTo>
                    <a:lnTo>
                      <a:pt x="52" y="405"/>
                    </a:lnTo>
                    <a:lnTo>
                      <a:pt x="52" y="404"/>
                    </a:lnTo>
                    <a:lnTo>
                      <a:pt x="52" y="403"/>
                    </a:lnTo>
                    <a:lnTo>
                      <a:pt x="52" y="402"/>
                    </a:lnTo>
                    <a:lnTo>
                      <a:pt x="52" y="400"/>
                    </a:lnTo>
                    <a:lnTo>
                      <a:pt x="52" y="399"/>
                    </a:lnTo>
                    <a:lnTo>
                      <a:pt x="52" y="398"/>
                    </a:lnTo>
                    <a:lnTo>
                      <a:pt x="52" y="397"/>
                    </a:lnTo>
                    <a:lnTo>
                      <a:pt x="52" y="396"/>
                    </a:lnTo>
                    <a:lnTo>
                      <a:pt x="52" y="394"/>
                    </a:lnTo>
                    <a:lnTo>
                      <a:pt x="52" y="393"/>
                    </a:lnTo>
                    <a:lnTo>
                      <a:pt x="52" y="392"/>
                    </a:lnTo>
                    <a:lnTo>
                      <a:pt x="52" y="391"/>
                    </a:lnTo>
                    <a:lnTo>
                      <a:pt x="53" y="390"/>
                    </a:lnTo>
                    <a:lnTo>
                      <a:pt x="53" y="388"/>
                    </a:lnTo>
                    <a:lnTo>
                      <a:pt x="53" y="387"/>
                    </a:lnTo>
                    <a:lnTo>
                      <a:pt x="53" y="386"/>
                    </a:lnTo>
                    <a:lnTo>
                      <a:pt x="53" y="385"/>
                    </a:lnTo>
                    <a:lnTo>
                      <a:pt x="53" y="384"/>
                    </a:lnTo>
                    <a:lnTo>
                      <a:pt x="53" y="382"/>
                    </a:lnTo>
                    <a:lnTo>
                      <a:pt x="53" y="381"/>
                    </a:lnTo>
                    <a:lnTo>
                      <a:pt x="53" y="380"/>
                    </a:lnTo>
                    <a:lnTo>
                      <a:pt x="53" y="379"/>
                    </a:lnTo>
                    <a:lnTo>
                      <a:pt x="53" y="378"/>
                    </a:lnTo>
                    <a:lnTo>
                      <a:pt x="53" y="376"/>
                    </a:lnTo>
                    <a:lnTo>
                      <a:pt x="53" y="375"/>
                    </a:lnTo>
                    <a:lnTo>
                      <a:pt x="53" y="374"/>
                    </a:lnTo>
                    <a:lnTo>
                      <a:pt x="53" y="373"/>
                    </a:lnTo>
                    <a:lnTo>
                      <a:pt x="53" y="372"/>
                    </a:lnTo>
                    <a:lnTo>
                      <a:pt x="53" y="370"/>
                    </a:lnTo>
                    <a:lnTo>
                      <a:pt x="53" y="369"/>
                    </a:lnTo>
                    <a:lnTo>
                      <a:pt x="53" y="368"/>
                    </a:lnTo>
                    <a:lnTo>
                      <a:pt x="53" y="367"/>
                    </a:lnTo>
                    <a:lnTo>
                      <a:pt x="54" y="367"/>
                    </a:lnTo>
                    <a:lnTo>
                      <a:pt x="54" y="366"/>
                    </a:lnTo>
                    <a:lnTo>
                      <a:pt x="54" y="364"/>
                    </a:lnTo>
                    <a:lnTo>
                      <a:pt x="54" y="363"/>
                    </a:lnTo>
                    <a:lnTo>
                      <a:pt x="54" y="362"/>
                    </a:lnTo>
                    <a:lnTo>
                      <a:pt x="54" y="361"/>
                    </a:lnTo>
                    <a:lnTo>
                      <a:pt x="54" y="360"/>
                    </a:lnTo>
                    <a:lnTo>
                      <a:pt x="54" y="358"/>
                    </a:lnTo>
                    <a:lnTo>
                      <a:pt x="54" y="357"/>
                    </a:lnTo>
                    <a:lnTo>
                      <a:pt x="54" y="356"/>
                    </a:lnTo>
                    <a:lnTo>
                      <a:pt x="54" y="355"/>
                    </a:lnTo>
                    <a:lnTo>
                      <a:pt x="54" y="354"/>
                    </a:lnTo>
                    <a:lnTo>
                      <a:pt x="54" y="352"/>
                    </a:lnTo>
                    <a:lnTo>
                      <a:pt x="54" y="351"/>
                    </a:lnTo>
                    <a:lnTo>
                      <a:pt x="54" y="350"/>
                    </a:lnTo>
                    <a:lnTo>
                      <a:pt x="54" y="349"/>
                    </a:lnTo>
                    <a:lnTo>
                      <a:pt x="54" y="348"/>
                    </a:lnTo>
                    <a:lnTo>
                      <a:pt x="54" y="346"/>
                    </a:lnTo>
                    <a:lnTo>
                      <a:pt x="54" y="345"/>
                    </a:lnTo>
                    <a:lnTo>
                      <a:pt x="54" y="344"/>
                    </a:lnTo>
                    <a:lnTo>
                      <a:pt x="54" y="343"/>
                    </a:lnTo>
                    <a:lnTo>
                      <a:pt x="54" y="342"/>
                    </a:lnTo>
                    <a:lnTo>
                      <a:pt x="54" y="340"/>
                    </a:lnTo>
                    <a:lnTo>
                      <a:pt x="55" y="340"/>
                    </a:lnTo>
                    <a:lnTo>
                      <a:pt x="55" y="339"/>
                    </a:lnTo>
                    <a:lnTo>
                      <a:pt x="55" y="338"/>
                    </a:lnTo>
                    <a:lnTo>
                      <a:pt x="55" y="337"/>
                    </a:lnTo>
                    <a:lnTo>
                      <a:pt x="55" y="336"/>
                    </a:lnTo>
                    <a:lnTo>
                      <a:pt x="55" y="334"/>
                    </a:lnTo>
                    <a:lnTo>
                      <a:pt x="55" y="333"/>
                    </a:lnTo>
                    <a:lnTo>
                      <a:pt x="55" y="332"/>
                    </a:lnTo>
                    <a:lnTo>
                      <a:pt x="55" y="331"/>
                    </a:lnTo>
                    <a:lnTo>
                      <a:pt x="55" y="330"/>
                    </a:lnTo>
                    <a:lnTo>
                      <a:pt x="55" y="328"/>
                    </a:lnTo>
                    <a:lnTo>
                      <a:pt x="55" y="327"/>
                    </a:lnTo>
                    <a:lnTo>
                      <a:pt x="55" y="326"/>
                    </a:lnTo>
                    <a:lnTo>
                      <a:pt x="55" y="325"/>
                    </a:lnTo>
                    <a:lnTo>
                      <a:pt x="55" y="324"/>
                    </a:lnTo>
                    <a:lnTo>
                      <a:pt x="55" y="322"/>
                    </a:lnTo>
                    <a:lnTo>
                      <a:pt x="55" y="321"/>
                    </a:lnTo>
                    <a:lnTo>
                      <a:pt x="55" y="320"/>
                    </a:lnTo>
                    <a:lnTo>
                      <a:pt x="55" y="319"/>
                    </a:lnTo>
                    <a:lnTo>
                      <a:pt x="55" y="318"/>
                    </a:lnTo>
                    <a:lnTo>
                      <a:pt x="55" y="316"/>
                    </a:lnTo>
                    <a:lnTo>
                      <a:pt x="55" y="315"/>
                    </a:lnTo>
                    <a:lnTo>
                      <a:pt x="55" y="314"/>
                    </a:lnTo>
                    <a:lnTo>
                      <a:pt x="55" y="313"/>
                    </a:lnTo>
                    <a:lnTo>
                      <a:pt x="55" y="312"/>
                    </a:lnTo>
                    <a:lnTo>
                      <a:pt x="57" y="312"/>
                    </a:lnTo>
                    <a:lnTo>
                      <a:pt x="57" y="310"/>
                    </a:lnTo>
                    <a:lnTo>
                      <a:pt x="57" y="309"/>
                    </a:lnTo>
                    <a:lnTo>
                      <a:pt x="57" y="308"/>
                    </a:lnTo>
                    <a:lnTo>
                      <a:pt x="57" y="307"/>
                    </a:lnTo>
                    <a:lnTo>
                      <a:pt x="57" y="306"/>
                    </a:lnTo>
                    <a:lnTo>
                      <a:pt x="57" y="304"/>
                    </a:lnTo>
                    <a:lnTo>
                      <a:pt x="57" y="303"/>
                    </a:lnTo>
                    <a:lnTo>
                      <a:pt x="57" y="302"/>
                    </a:lnTo>
                    <a:lnTo>
                      <a:pt x="57" y="301"/>
                    </a:lnTo>
                    <a:lnTo>
                      <a:pt x="57" y="300"/>
                    </a:lnTo>
                    <a:lnTo>
                      <a:pt x="57" y="298"/>
                    </a:lnTo>
                    <a:lnTo>
                      <a:pt x="57" y="297"/>
                    </a:lnTo>
                    <a:lnTo>
                      <a:pt x="57" y="296"/>
                    </a:lnTo>
                    <a:lnTo>
                      <a:pt x="57" y="295"/>
                    </a:lnTo>
                    <a:lnTo>
                      <a:pt x="57" y="294"/>
                    </a:lnTo>
                    <a:lnTo>
                      <a:pt x="57" y="292"/>
                    </a:lnTo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5"/>
              </a:lnRef>
              <a:fillRef idx="0">
                <a:schemeClr val="accent5"/>
              </a:fillRef>
              <a:effectRef idx="1">
                <a:schemeClr val="accent5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en-US"/>
              </a:p>
            </p:txBody>
          </p:sp>
          <p:sp>
            <p:nvSpPr>
              <p:cNvPr id="104" name="Freeform 33"/>
              <p:cNvSpPr>
                <a:spLocks/>
              </p:cNvSpPr>
              <p:nvPr/>
            </p:nvSpPr>
            <p:spPr bwMode="auto">
              <a:xfrm>
                <a:off x="3364" y="1738"/>
                <a:ext cx="15" cy="843"/>
              </a:xfrm>
              <a:custGeom>
                <a:avLst/>
                <a:gdLst>
                  <a:gd name="T0" fmla="*/ 0 w 15"/>
                  <a:gd name="T1" fmla="*/ 831 h 843"/>
                  <a:gd name="T2" fmla="*/ 1 w 15"/>
                  <a:gd name="T3" fmla="*/ 819 h 843"/>
                  <a:gd name="T4" fmla="*/ 1 w 15"/>
                  <a:gd name="T5" fmla="*/ 806 h 843"/>
                  <a:gd name="T6" fmla="*/ 2 w 15"/>
                  <a:gd name="T7" fmla="*/ 794 h 843"/>
                  <a:gd name="T8" fmla="*/ 2 w 15"/>
                  <a:gd name="T9" fmla="*/ 781 h 843"/>
                  <a:gd name="T10" fmla="*/ 2 w 15"/>
                  <a:gd name="T11" fmla="*/ 768 h 843"/>
                  <a:gd name="T12" fmla="*/ 2 w 15"/>
                  <a:gd name="T13" fmla="*/ 755 h 843"/>
                  <a:gd name="T14" fmla="*/ 3 w 15"/>
                  <a:gd name="T15" fmla="*/ 743 h 843"/>
                  <a:gd name="T16" fmla="*/ 3 w 15"/>
                  <a:gd name="T17" fmla="*/ 729 h 843"/>
                  <a:gd name="T18" fmla="*/ 3 w 15"/>
                  <a:gd name="T19" fmla="*/ 716 h 843"/>
                  <a:gd name="T20" fmla="*/ 4 w 15"/>
                  <a:gd name="T21" fmla="*/ 704 h 843"/>
                  <a:gd name="T22" fmla="*/ 4 w 15"/>
                  <a:gd name="T23" fmla="*/ 691 h 843"/>
                  <a:gd name="T24" fmla="*/ 4 w 15"/>
                  <a:gd name="T25" fmla="*/ 678 h 843"/>
                  <a:gd name="T26" fmla="*/ 4 w 15"/>
                  <a:gd name="T27" fmla="*/ 665 h 843"/>
                  <a:gd name="T28" fmla="*/ 6 w 15"/>
                  <a:gd name="T29" fmla="*/ 651 h 843"/>
                  <a:gd name="T30" fmla="*/ 6 w 15"/>
                  <a:gd name="T31" fmla="*/ 638 h 843"/>
                  <a:gd name="T32" fmla="*/ 6 w 15"/>
                  <a:gd name="T33" fmla="*/ 625 h 843"/>
                  <a:gd name="T34" fmla="*/ 6 w 15"/>
                  <a:gd name="T35" fmla="*/ 612 h 843"/>
                  <a:gd name="T36" fmla="*/ 7 w 15"/>
                  <a:gd name="T37" fmla="*/ 599 h 843"/>
                  <a:gd name="T38" fmla="*/ 7 w 15"/>
                  <a:gd name="T39" fmla="*/ 585 h 843"/>
                  <a:gd name="T40" fmla="*/ 7 w 15"/>
                  <a:gd name="T41" fmla="*/ 572 h 843"/>
                  <a:gd name="T42" fmla="*/ 7 w 15"/>
                  <a:gd name="T43" fmla="*/ 559 h 843"/>
                  <a:gd name="T44" fmla="*/ 8 w 15"/>
                  <a:gd name="T45" fmla="*/ 547 h 843"/>
                  <a:gd name="T46" fmla="*/ 8 w 15"/>
                  <a:gd name="T47" fmla="*/ 534 h 843"/>
                  <a:gd name="T48" fmla="*/ 8 w 15"/>
                  <a:gd name="T49" fmla="*/ 521 h 843"/>
                  <a:gd name="T50" fmla="*/ 8 w 15"/>
                  <a:gd name="T51" fmla="*/ 507 h 843"/>
                  <a:gd name="T52" fmla="*/ 8 w 15"/>
                  <a:gd name="T53" fmla="*/ 494 h 843"/>
                  <a:gd name="T54" fmla="*/ 9 w 15"/>
                  <a:gd name="T55" fmla="*/ 481 h 843"/>
                  <a:gd name="T56" fmla="*/ 9 w 15"/>
                  <a:gd name="T57" fmla="*/ 468 h 843"/>
                  <a:gd name="T58" fmla="*/ 9 w 15"/>
                  <a:gd name="T59" fmla="*/ 455 h 843"/>
                  <a:gd name="T60" fmla="*/ 9 w 15"/>
                  <a:gd name="T61" fmla="*/ 441 h 843"/>
                  <a:gd name="T62" fmla="*/ 9 w 15"/>
                  <a:gd name="T63" fmla="*/ 428 h 843"/>
                  <a:gd name="T64" fmla="*/ 9 w 15"/>
                  <a:gd name="T65" fmla="*/ 415 h 843"/>
                  <a:gd name="T66" fmla="*/ 10 w 15"/>
                  <a:gd name="T67" fmla="*/ 402 h 843"/>
                  <a:gd name="T68" fmla="*/ 10 w 15"/>
                  <a:gd name="T69" fmla="*/ 389 h 843"/>
                  <a:gd name="T70" fmla="*/ 10 w 15"/>
                  <a:gd name="T71" fmla="*/ 375 h 843"/>
                  <a:gd name="T72" fmla="*/ 10 w 15"/>
                  <a:gd name="T73" fmla="*/ 362 h 843"/>
                  <a:gd name="T74" fmla="*/ 10 w 15"/>
                  <a:gd name="T75" fmla="*/ 349 h 843"/>
                  <a:gd name="T76" fmla="*/ 10 w 15"/>
                  <a:gd name="T77" fmla="*/ 336 h 843"/>
                  <a:gd name="T78" fmla="*/ 12 w 15"/>
                  <a:gd name="T79" fmla="*/ 323 h 843"/>
                  <a:gd name="T80" fmla="*/ 12 w 15"/>
                  <a:gd name="T81" fmla="*/ 309 h 843"/>
                  <a:gd name="T82" fmla="*/ 12 w 15"/>
                  <a:gd name="T83" fmla="*/ 296 h 843"/>
                  <a:gd name="T84" fmla="*/ 12 w 15"/>
                  <a:gd name="T85" fmla="*/ 283 h 843"/>
                  <a:gd name="T86" fmla="*/ 12 w 15"/>
                  <a:gd name="T87" fmla="*/ 270 h 843"/>
                  <a:gd name="T88" fmla="*/ 12 w 15"/>
                  <a:gd name="T89" fmla="*/ 257 h 843"/>
                  <a:gd name="T90" fmla="*/ 13 w 15"/>
                  <a:gd name="T91" fmla="*/ 244 h 843"/>
                  <a:gd name="T92" fmla="*/ 13 w 15"/>
                  <a:gd name="T93" fmla="*/ 230 h 843"/>
                  <a:gd name="T94" fmla="*/ 13 w 15"/>
                  <a:gd name="T95" fmla="*/ 217 h 843"/>
                  <a:gd name="T96" fmla="*/ 13 w 15"/>
                  <a:gd name="T97" fmla="*/ 204 h 843"/>
                  <a:gd name="T98" fmla="*/ 13 w 15"/>
                  <a:gd name="T99" fmla="*/ 190 h 843"/>
                  <a:gd name="T100" fmla="*/ 13 w 15"/>
                  <a:gd name="T101" fmla="*/ 176 h 843"/>
                  <a:gd name="T102" fmla="*/ 14 w 15"/>
                  <a:gd name="T103" fmla="*/ 163 h 843"/>
                  <a:gd name="T104" fmla="*/ 14 w 15"/>
                  <a:gd name="T105" fmla="*/ 149 h 843"/>
                  <a:gd name="T106" fmla="*/ 14 w 15"/>
                  <a:gd name="T107" fmla="*/ 136 h 843"/>
                  <a:gd name="T108" fmla="*/ 14 w 15"/>
                  <a:gd name="T109" fmla="*/ 121 h 843"/>
                  <a:gd name="T110" fmla="*/ 14 w 15"/>
                  <a:gd name="T111" fmla="*/ 108 h 843"/>
                  <a:gd name="T112" fmla="*/ 14 w 15"/>
                  <a:gd name="T113" fmla="*/ 94 h 843"/>
                  <a:gd name="T114" fmla="*/ 14 w 15"/>
                  <a:gd name="T115" fmla="*/ 79 h 843"/>
                  <a:gd name="T116" fmla="*/ 15 w 15"/>
                  <a:gd name="T117" fmla="*/ 65 h 843"/>
                  <a:gd name="T118" fmla="*/ 15 w 15"/>
                  <a:gd name="T119" fmla="*/ 52 h 843"/>
                  <a:gd name="T120" fmla="*/ 15 w 15"/>
                  <a:gd name="T121" fmla="*/ 37 h 843"/>
                  <a:gd name="T122" fmla="*/ 15 w 15"/>
                  <a:gd name="T123" fmla="*/ 23 h 843"/>
                  <a:gd name="T124" fmla="*/ 15 w 15"/>
                  <a:gd name="T125" fmla="*/ 8 h 843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60000 65536"/>
                  <a:gd name="T187" fmla="*/ 0 60000 65536"/>
                  <a:gd name="T188" fmla="*/ 0 60000 65536"/>
                  <a:gd name="T189" fmla="*/ 0 w 15"/>
                  <a:gd name="T190" fmla="*/ 0 h 843"/>
                  <a:gd name="T191" fmla="*/ 15 w 15"/>
                  <a:gd name="T192" fmla="*/ 843 h 843"/>
                </a:gdLst>
                <a:ahLst/>
                <a:cxnLst>
                  <a:cxn ang="T126">
                    <a:pos x="T0" y="T1"/>
                  </a:cxn>
                  <a:cxn ang="T127">
                    <a:pos x="T2" y="T3"/>
                  </a:cxn>
                  <a:cxn ang="T128">
                    <a:pos x="T4" y="T5"/>
                  </a:cxn>
                  <a:cxn ang="T129">
                    <a:pos x="T6" y="T7"/>
                  </a:cxn>
                  <a:cxn ang="T130">
                    <a:pos x="T8" y="T9"/>
                  </a:cxn>
                  <a:cxn ang="T131">
                    <a:pos x="T10" y="T11"/>
                  </a:cxn>
                  <a:cxn ang="T132">
                    <a:pos x="T12" y="T13"/>
                  </a:cxn>
                  <a:cxn ang="T133">
                    <a:pos x="T14" y="T15"/>
                  </a:cxn>
                  <a:cxn ang="T134">
                    <a:pos x="T16" y="T17"/>
                  </a:cxn>
                  <a:cxn ang="T135">
                    <a:pos x="T18" y="T19"/>
                  </a:cxn>
                  <a:cxn ang="T136">
                    <a:pos x="T20" y="T21"/>
                  </a:cxn>
                  <a:cxn ang="T137">
                    <a:pos x="T22" y="T23"/>
                  </a:cxn>
                  <a:cxn ang="T138">
                    <a:pos x="T24" y="T25"/>
                  </a:cxn>
                  <a:cxn ang="T139">
                    <a:pos x="T26" y="T27"/>
                  </a:cxn>
                  <a:cxn ang="T140">
                    <a:pos x="T28" y="T29"/>
                  </a:cxn>
                  <a:cxn ang="T141">
                    <a:pos x="T30" y="T31"/>
                  </a:cxn>
                  <a:cxn ang="T142">
                    <a:pos x="T32" y="T33"/>
                  </a:cxn>
                  <a:cxn ang="T143">
                    <a:pos x="T34" y="T35"/>
                  </a:cxn>
                  <a:cxn ang="T144">
                    <a:pos x="T36" y="T37"/>
                  </a:cxn>
                  <a:cxn ang="T145">
                    <a:pos x="T38" y="T39"/>
                  </a:cxn>
                  <a:cxn ang="T146">
                    <a:pos x="T40" y="T41"/>
                  </a:cxn>
                  <a:cxn ang="T147">
                    <a:pos x="T42" y="T43"/>
                  </a:cxn>
                  <a:cxn ang="T148">
                    <a:pos x="T44" y="T45"/>
                  </a:cxn>
                  <a:cxn ang="T149">
                    <a:pos x="T46" y="T47"/>
                  </a:cxn>
                  <a:cxn ang="T150">
                    <a:pos x="T48" y="T49"/>
                  </a:cxn>
                  <a:cxn ang="T151">
                    <a:pos x="T50" y="T51"/>
                  </a:cxn>
                  <a:cxn ang="T152">
                    <a:pos x="T52" y="T53"/>
                  </a:cxn>
                  <a:cxn ang="T153">
                    <a:pos x="T54" y="T55"/>
                  </a:cxn>
                  <a:cxn ang="T154">
                    <a:pos x="T56" y="T57"/>
                  </a:cxn>
                  <a:cxn ang="T155">
                    <a:pos x="T58" y="T59"/>
                  </a:cxn>
                  <a:cxn ang="T156">
                    <a:pos x="T60" y="T61"/>
                  </a:cxn>
                  <a:cxn ang="T157">
                    <a:pos x="T62" y="T63"/>
                  </a:cxn>
                  <a:cxn ang="T158">
                    <a:pos x="T64" y="T65"/>
                  </a:cxn>
                  <a:cxn ang="T159">
                    <a:pos x="T66" y="T67"/>
                  </a:cxn>
                  <a:cxn ang="T160">
                    <a:pos x="T68" y="T69"/>
                  </a:cxn>
                  <a:cxn ang="T161">
                    <a:pos x="T70" y="T71"/>
                  </a:cxn>
                  <a:cxn ang="T162">
                    <a:pos x="T72" y="T73"/>
                  </a:cxn>
                  <a:cxn ang="T163">
                    <a:pos x="T74" y="T75"/>
                  </a:cxn>
                  <a:cxn ang="T164">
                    <a:pos x="T76" y="T77"/>
                  </a:cxn>
                  <a:cxn ang="T165">
                    <a:pos x="T78" y="T79"/>
                  </a:cxn>
                  <a:cxn ang="T166">
                    <a:pos x="T80" y="T81"/>
                  </a:cxn>
                  <a:cxn ang="T167">
                    <a:pos x="T82" y="T83"/>
                  </a:cxn>
                  <a:cxn ang="T168">
                    <a:pos x="T84" y="T85"/>
                  </a:cxn>
                  <a:cxn ang="T169">
                    <a:pos x="T86" y="T87"/>
                  </a:cxn>
                  <a:cxn ang="T170">
                    <a:pos x="T88" y="T89"/>
                  </a:cxn>
                  <a:cxn ang="T171">
                    <a:pos x="T90" y="T91"/>
                  </a:cxn>
                  <a:cxn ang="T172">
                    <a:pos x="T92" y="T93"/>
                  </a:cxn>
                  <a:cxn ang="T173">
                    <a:pos x="T94" y="T95"/>
                  </a:cxn>
                  <a:cxn ang="T174">
                    <a:pos x="T96" y="T97"/>
                  </a:cxn>
                  <a:cxn ang="T175">
                    <a:pos x="T98" y="T99"/>
                  </a:cxn>
                  <a:cxn ang="T176">
                    <a:pos x="T100" y="T101"/>
                  </a:cxn>
                  <a:cxn ang="T177">
                    <a:pos x="T102" y="T103"/>
                  </a:cxn>
                  <a:cxn ang="T178">
                    <a:pos x="T104" y="T105"/>
                  </a:cxn>
                  <a:cxn ang="T179">
                    <a:pos x="T106" y="T107"/>
                  </a:cxn>
                  <a:cxn ang="T180">
                    <a:pos x="T108" y="T109"/>
                  </a:cxn>
                  <a:cxn ang="T181">
                    <a:pos x="T110" y="T111"/>
                  </a:cxn>
                  <a:cxn ang="T182">
                    <a:pos x="T112" y="T113"/>
                  </a:cxn>
                  <a:cxn ang="T183">
                    <a:pos x="T114" y="T115"/>
                  </a:cxn>
                  <a:cxn ang="T184">
                    <a:pos x="T116" y="T117"/>
                  </a:cxn>
                  <a:cxn ang="T185">
                    <a:pos x="T118" y="T119"/>
                  </a:cxn>
                  <a:cxn ang="T186">
                    <a:pos x="T120" y="T121"/>
                  </a:cxn>
                  <a:cxn ang="T187">
                    <a:pos x="T122" y="T123"/>
                  </a:cxn>
                  <a:cxn ang="T188">
                    <a:pos x="T124" y="T125"/>
                  </a:cxn>
                </a:cxnLst>
                <a:rect l="T189" t="T190" r="T191" b="T192"/>
                <a:pathLst>
                  <a:path w="15" h="843">
                    <a:moveTo>
                      <a:pt x="0" y="843"/>
                    </a:moveTo>
                    <a:lnTo>
                      <a:pt x="0" y="842"/>
                    </a:lnTo>
                    <a:lnTo>
                      <a:pt x="0" y="841"/>
                    </a:lnTo>
                    <a:lnTo>
                      <a:pt x="0" y="840"/>
                    </a:lnTo>
                    <a:lnTo>
                      <a:pt x="0" y="839"/>
                    </a:lnTo>
                    <a:lnTo>
                      <a:pt x="0" y="837"/>
                    </a:lnTo>
                    <a:lnTo>
                      <a:pt x="0" y="836"/>
                    </a:lnTo>
                    <a:lnTo>
                      <a:pt x="0" y="835"/>
                    </a:lnTo>
                    <a:lnTo>
                      <a:pt x="0" y="834"/>
                    </a:lnTo>
                    <a:lnTo>
                      <a:pt x="0" y="833"/>
                    </a:lnTo>
                    <a:lnTo>
                      <a:pt x="0" y="831"/>
                    </a:lnTo>
                    <a:lnTo>
                      <a:pt x="0" y="830"/>
                    </a:lnTo>
                    <a:lnTo>
                      <a:pt x="1" y="830"/>
                    </a:lnTo>
                    <a:lnTo>
                      <a:pt x="1" y="829"/>
                    </a:lnTo>
                    <a:lnTo>
                      <a:pt x="1" y="828"/>
                    </a:lnTo>
                    <a:lnTo>
                      <a:pt x="1" y="827"/>
                    </a:lnTo>
                    <a:lnTo>
                      <a:pt x="1" y="825"/>
                    </a:lnTo>
                    <a:lnTo>
                      <a:pt x="1" y="824"/>
                    </a:lnTo>
                    <a:lnTo>
                      <a:pt x="1" y="823"/>
                    </a:lnTo>
                    <a:lnTo>
                      <a:pt x="1" y="822"/>
                    </a:lnTo>
                    <a:lnTo>
                      <a:pt x="1" y="821"/>
                    </a:lnTo>
                    <a:lnTo>
                      <a:pt x="1" y="819"/>
                    </a:lnTo>
                    <a:lnTo>
                      <a:pt x="1" y="818"/>
                    </a:lnTo>
                    <a:lnTo>
                      <a:pt x="1" y="817"/>
                    </a:lnTo>
                    <a:lnTo>
                      <a:pt x="1" y="816"/>
                    </a:lnTo>
                    <a:lnTo>
                      <a:pt x="1" y="815"/>
                    </a:lnTo>
                    <a:lnTo>
                      <a:pt x="1" y="813"/>
                    </a:lnTo>
                    <a:lnTo>
                      <a:pt x="1" y="812"/>
                    </a:lnTo>
                    <a:lnTo>
                      <a:pt x="1" y="811"/>
                    </a:lnTo>
                    <a:lnTo>
                      <a:pt x="1" y="810"/>
                    </a:lnTo>
                    <a:lnTo>
                      <a:pt x="1" y="809"/>
                    </a:lnTo>
                    <a:lnTo>
                      <a:pt x="1" y="807"/>
                    </a:lnTo>
                    <a:lnTo>
                      <a:pt x="1" y="806"/>
                    </a:lnTo>
                    <a:lnTo>
                      <a:pt x="1" y="805"/>
                    </a:lnTo>
                    <a:lnTo>
                      <a:pt x="1" y="804"/>
                    </a:lnTo>
                    <a:lnTo>
                      <a:pt x="1" y="803"/>
                    </a:lnTo>
                    <a:lnTo>
                      <a:pt x="1" y="801"/>
                    </a:lnTo>
                    <a:lnTo>
                      <a:pt x="1" y="800"/>
                    </a:lnTo>
                    <a:lnTo>
                      <a:pt x="1" y="799"/>
                    </a:lnTo>
                    <a:lnTo>
                      <a:pt x="1" y="798"/>
                    </a:lnTo>
                    <a:lnTo>
                      <a:pt x="1" y="797"/>
                    </a:lnTo>
                    <a:lnTo>
                      <a:pt x="1" y="795"/>
                    </a:lnTo>
                    <a:lnTo>
                      <a:pt x="1" y="794"/>
                    </a:lnTo>
                    <a:lnTo>
                      <a:pt x="2" y="794"/>
                    </a:lnTo>
                    <a:lnTo>
                      <a:pt x="2" y="793"/>
                    </a:lnTo>
                    <a:lnTo>
                      <a:pt x="2" y="792"/>
                    </a:lnTo>
                    <a:lnTo>
                      <a:pt x="2" y="791"/>
                    </a:lnTo>
                    <a:lnTo>
                      <a:pt x="2" y="789"/>
                    </a:lnTo>
                    <a:lnTo>
                      <a:pt x="2" y="788"/>
                    </a:lnTo>
                    <a:lnTo>
                      <a:pt x="2" y="787"/>
                    </a:lnTo>
                    <a:lnTo>
                      <a:pt x="2" y="786"/>
                    </a:lnTo>
                    <a:lnTo>
                      <a:pt x="2" y="785"/>
                    </a:lnTo>
                    <a:lnTo>
                      <a:pt x="2" y="783"/>
                    </a:lnTo>
                    <a:lnTo>
                      <a:pt x="2" y="782"/>
                    </a:lnTo>
                    <a:lnTo>
                      <a:pt x="2" y="781"/>
                    </a:lnTo>
                    <a:lnTo>
                      <a:pt x="2" y="780"/>
                    </a:lnTo>
                    <a:lnTo>
                      <a:pt x="2" y="779"/>
                    </a:lnTo>
                    <a:lnTo>
                      <a:pt x="2" y="777"/>
                    </a:lnTo>
                    <a:lnTo>
                      <a:pt x="2" y="776"/>
                    </a:lnTo>
                    <a:lnTo>
                      <a:pt x="2" y="775"/>
                    </a:lnTo>
                    <a:lnTo>
                      <a:pt x="2" y="774"/>
                    </a:lnTo>
                    <a:lnTo>
                      <a:pt x="2" y="773"/>
                    </a:lnTo>
                    <a:lnTo>
                      <a:pt x="2" y="771"/>
                    </a:lnTo>
                    <a:lnTo>
                      <a:pt x="2" y="770"/>
                    </a:lnTo>
                    <a:lnTo>
                      <a:pt x="2" y="769"/>
                    </a:lnTo>
                    <a:lnTo>
                      <a:pt x="2" y="768"/>
                    </a:lnTo>
                    <a:lnTo>
                      <a:pt x="2" y="767"/>
                    </a:lnTo>
                    <a:lnTo>
                      <a:pt x="2" y="765"/>
                    </a:lnTo>
                    <a:lnTo>
                      <a:pt x="2" y="764"/>
                    </a:lnTo>
                    <a:lnTo>
                      <a:pt x="2" y="763"/>
                    </a:lnTo>
                    <a:lnTo>
                      <a:pt x="2" y="762"/>
                    </a:lnTo>
                    <a:lnTo>
                      <a:pt x="2" y="761"/>
                    </a:lnTo>
                    <a:lnTo>
                      <a:pt x="2" y="759"/>
                    </a:lnTo>
                    <a:lnTo>
                      <a:pt x="2" y="758"/>
                    </a:lnTo>
                    <a:lnTo>
                      <a:pt x="2" y="757"/>
                    </a:lnTo>
                    <a:lnTo>
                      <a:pt x="2" y="756"/>
                    </a:lnTo>
                    <a:lnTo>
                      <a:pt x="2" y="755"/>
                    </a:lnTo>
                    <a:lnTo>
                      <a:pt x="3" y="755"/>
                    </a:lnTo>
                    <a:lnTo>
                      <a:pt x="3" y="753"/>
                    </a:lnTo>
                    <a:lnTo>
                      <a:pt x="3" y="752"/>
                    </a:lnTo>
                    <a:lnTo>
                      <a:pt x="3" y="751"/>
                    </a:lnTo>
                    <a:lnTo>
                      <a:pt x="3" y="750"/>
                    </a:lnTo>
                    <a:lnTo>
                      <a:pt x="3" y="749"/>
                    </a:lnTo>
                    <a:lnTo>
                      <a:pt x="3" y="747"/>
                    </a:lnTo>
                    <a:lnTo>
                      <a:pt x="3" y="746"/>
                    </a:lnTo>
                    <a:lnTo>
                      <a:pt x="3" y="745"/>
                    </a:lnTo>
                    <a:lnTo>
                      <a:pt x="3" y="744"/>
                    </a:lnTo>
                    <a:lnTo>
                      <a:pt x="3" y="743"/>
                    </a:lnTo>
                    <a:lnTo>
                      <a:pt x="3" y="741"/>
                    </a:lnTo>
                    <a:lnTo>
                      <a:pt x="3" y="740"/>
                    </a:lnTo>
                    <a:lnTo>
                      <a:pt x="3" y="739"/>
                    </a:lnTo>
                    <a:lnTo>
                      <a:pt x="3" y="738"/>
                    </a:lnTo>
                    <a:lnTo>
                      <a:pt x="3" y="737"/>
                    </a:lnTo>
                    <a:lnTo>
                      <a:pt x="3" y="735"/>
                    </a:lnTo>
                    <a:lnTo>
                      <a:pt x="3" y="734"/>
                    </a:lnTo>
                    <a:lnTo>
                      <a:pt x="3" y="733"/>
                    </a:lnTo>
                    <a:lnTo>
                      <a:pt x="3" y="732"/>
                    </a:lnTo>
                    <a:lnTo>
                      <a:pt x="3" y="731"/>
                    </a:lnTo>
                    <a:lnTo>
                      <a:pt x="3" y="729"/>
                    </a:lnTo>
                    <a:lnTo>
                      <a:pt x="3" y="728"/>
                    </a:lnTo>
                    <a:lnTo>
                      <a:pt x="3" y="727"/>
                    </a:lnTo>
                    <a:lnTo>
                      <a:pt x="3" y="726"/>
                    </a:lnTo>
                    <a:lnTo>
                      <a:pt x="3" y="725"/>
                    </a:lnTo>
                    <a:lnTo>
                      <a:pt x="3" y="723"/>
                    </a:lnTo>
                    <a:lnTo>
                      <a:pt x="3" y="722"/>
                    </a:lnTo>
                    <a:lnTo>
                      <a:pt x="3" y="721"/>
                    </a:lnTo>
                    <a:lnTo>
                      <a:pt x="3" y="720"/>
                    </a:lnTo>
                    <a:lnTo>
                      <a:pt x="3" y="719"/>
                    </a:lnTo>
                    <a:lnTo>
                      <a:pt x="3" y="717"/>
                    </a:lnTo>
                    <a:lnTo>
                      <a:pt x="3" y="716"/>
                    </a:lnTo>
                    <a:lnTo>
                      <a:pt x="3" y="715"/>
                    </a:lnTo>
                    <a:lnTo>
                      <a:pt x="3" y="714"/>
                    </a:lnTo>
                    <a:lnTo>
                      <a:pt x="3" y="713"/>
                    </a:lnTo>
                    <a:lnTo>
                      <a:pt x="3" y="711"/>
                    </a:lnTo>
                    <a:lnTo>
                      <a:pt x="3" y="710"/>
                    </a:lnTo>
                    <a:lnTo>
                      <a:pt x="4" y="710"/>
                    </a:lnTo>
                    <a:lnTo>
                      <a:pt x="4" y="709"/>
                    </a:lnTo>
                    <a:lnTo>
                      <a:pt x="4" y="708"/>
                    </a:lnTo>
                    <a:lnTo>
                      <a:pt x="4" y="707"/>
                    </a:lnTo>
                    <a:lnTo>
                      <a:pt x="4" y="705"/>
                    </a:lnTo>
                    <a:lnTo>
                      <a:pt x="4" y="704"/>
                    </a:lnTo>
                    <a:lnTo>
                      <a:pt x="4" y="703"/>
                    </a:lnTo>
                    <a:lnTo>
                      <a:pt x="4" y="702"/>
                    </a:lnTo>
                    <a:lnTo>
                      <a:pt x="4" y="701"/>
                    </a:lnTo>
                    <a:lnTo>
                      <a:pt x="4" y="699"/>
                    </a:lnTo>
                    <a:lnTo>
                      <a:pt x="4" y="698"/>
                    </a:lnTo>
                    <a:lnTo>
                      <a:pt x="4" y="697"/>
                    </a:lnTo>
                    <a:lnTo>
                      <a:pt x="4" y="696"/>
                    </a:lnTo>
                    <a:lnTo>
                      <a:pt x="4" y="695"/>
                    </a:lnTo>
                    <a:lnTo>
                      <a:pt x="4" y="693"/>
                    </a:lnTo>
                    <a:lnTo>
                      <a:pt x="4" y="692"/>
                    </a:lnTo>
                    <a:lnTo>
                      <a:pt x="4" y="691"/>
                    </a:lnTo>
                    <a:lnTo>
                      <a:pt x="4" y="690"/>
                    </a:lnTo>
                    <a:lnTo>
                      <a:pt x="4" y="689"/>
                    </a:lnTo>
                    <a:lnTo>
                      <a:pt x="4" y="687"/>
                    </a:lnTo>
                    <a:lnTo>
                      <a:pt x="4" y="686"/>
                    </a:lnTo>
                    <a:lnTo>
                      <a:pt x="4" y="685"/>
                    </a:lnTo>
                    <a:lnTo>
                      <a:pt x="4" y="684"/>
                    </a:lnTo>
                    <a:lnTo>
                      <a:pt x="4" y="683"/>
                    </a:lnTo>
                    <a:lnTo>
                      <a:pt x="4" y="681"/>
                    </a:lnTo>
                    <a:lnTo>
                      <a:pt x="4" y="680"/>
                    </a:lnTo>
                    <a:lnTo>
                      <a:pt x="4" y="679"/>
                    </a:lnTo>
                    <a:lnTo>
                      <a:pt x="4" y="678"/>
                    </a:lnTo>
                    <a:lnTo>
                      <a:pt x="4" y="677"/>
                    </a:lnTo>
                    <a:lnTo>
                      <a:pt x="4" y="675"/>
                    </a:lnTo>
                    <a:lnTo>
                      <a:pt x="4" y="674"/>
                    </a:lnTo>
                    <a:lnTo>
                      <a:pt x="4" y="673"/>
                    </a:lnTo>
                    <a:lnTo>
                      <a:pt x="4" y="672"/>
                    </a:lnTo>
                    <a:lnTo>
                      <a:pt x="4" y="671"/>
                    </a:lnTo>
                    <a:lnTo>
                      <a:pt x="4" y="669"/>
                    </a:lnTo>
                    <a:lnTo>
                      <a:pt x="4" y="668"/>
                    </a:lnTo>
                    <a:lnTo>
                      <a:pt x="4" y="667"/>
                    </a:lnTo>
                    <a:lnTo>
                      <a:pt x="4" y="666"/>
                    </a:lnTo>
                    <a:lnTo>
                      <a:pt x="4" y="665"/>
                    </a:lnTo>
                    <a:lnTo>
                      <a:pt x="4" y="663"/>
                    </a:lnTo>
                    <a:lnTo>
                      <a:pt x="4" y="662"/>
                    </a:lnTo>
                    <a:lnTo>
                      <a:pt x="6" y="661"/>
                    </a:lnTo>
                    <a:lnTo>
                      <a:pt x="6" y="660"/>
                    </a:lnTo>
                    <a:lnTo>
                      <a:pt x="6" y="659"/>
                    </a:lnTo>
                    <a:lnTo>
                      <a:pt x="6" y="657"/>
                    </a:lnTo>
                    <a:lnTo>
                      <a:pt x="6" y="656"/>
                    </a:lnTo>
                    <a:lnTo>
                      <a:pt x="6" y="655"/>
                    </a:lnTo>
                    <a:lnTo>
                      <a:pt x="6" y="654"/>
                    </a:lnTo>
                    <a:lnTo>
                      <a:pt x="6" y="653"/>
                    </a:lnTo>
                    <a:lnTo>
                      <a:pt x="6" y="651"/>
                    </a:lnTo>
                    <a:lnTo>
                      <a:pt x="6" y="650"/>
                    </a:lnTo>
                    <a:lnTo>
                      <a:pt x="6" y="649"/>
                    </a:lnTo>
                    <a:lnTo>
                      <a:pt x="6" y="648"/>
                    </a:lnTo>
                    <a:lnTo>
                      <a:pt x="6" y="647"/>
                    </a:lnTo>
                    <a:lnTo>
                      <a:pt x="6" y="645"/>
                    </a:lnTo>
                    <a:lnTo>
                      <a:pt x="6" y="644"/>
                    </a:lnTo>
                    <a:lnTo>
                      <a:pt x="6" y="643"/>
                    </a:lnTo>
                    <a:lnTo>
                      <a:pt x="6" y="642"/>
                    </a:lnTo>
                    <a:lnTo>
                      <a:pt x="6" y="641"/>
                    </a:lnTo>
                    <a:lnTo>
                      <a:pt x="6" y="639"/>
                    </a:lnTo>
                    <a:lnTo>
                      <a:pt x="6" y="638"/>
                    </a:lnTo>
                    <a:lnTo>
                      <a:pt x="6" y="637"/>
                    </a:lnTo>
                    <a:lnTo>
                      <a:pt x="6" y="636"/>
                    </a:lnTo>
                    <a:lnTo>
                      <a:pt x="6" y="635"/>
                    </a:lnTo>
                    <a:lnTo>
                      <a:pt x="6" y="633"/>
                    </a:lnTo>
                    <a:lnTo>
                      <a:pt x="6" y="632"/>
                    </a:lnTo>
                    <a:lnTo>
                      <a:pt x="6" y="631"/>
                    </a:lnTo>
                    <a:lnTo>
                      <a:pt x="6" y="630"/>
                    </a:lnTo>
                    <a:lnTo>
                      <a:pt x="6" y="629"/>
                    </a:lnTo>
                    <a:lnTo>
                      <a:pt x="6" y="627"/>
                    </a:lnTo>
                    <a:lnTo>
                      <a:pt x="6" y="626"/>
                    </a:lnTo>
                    <a:lnTo>
                      <a:pt x="6" y="625"/>
                    </a:lnTo>
                    <a:lnTo>
                      <a:pt x="6" y="624"/>
                    </a:lnTo>
                    <a:lnTo>
                      <a:pt x="6" y="623"/>
                    </a:lnTo>
                    <a:lnTo>
                      <a:pt x="6" y="621"/>
                    </a:lnTo>
                    <a:lnTo>
                      <a:pt x="6" y="620"/>
                    </a:lnTo>
                    <a:lnTo>
                      <a:pt x="6" y="619"/>
                    </a:lnTo>
                    <a:lnTo>
                      <a:pt x="6" y="618"/>
                    </a:lnTo>
                    <a:lnTo>
                      <a:pt x="6" y="617"/>
                    </a:lnTo>
                    <a:lnTo>
                      <a:pt x="6" y="615"/>
                    </a:lnTo>
                    <a:lnTo>
                      <a:pt x="6" y="614"/>
                    </a:lnTo>
                    <a:lnTo>
                      <a:pt x="6" y="613"/>
                    </a:lnTo>
                    <a:lnTo>
                      <a:pt x="6" y="612"/>
                    </a:lnTo>
                    <a:lnTo>
                      <a:pt x="6" y="611"/>
                    </a:lnTo>
                    <a:lnTo>
                      <a:pt x="6" y="609"/>
                    </a:lnTo>
                    <a:lnTo>
                      <a:pt x="6" y="608"/>
                    </a:lnTo>
                    <a:lnTo>
                      <a:pt x="7" y="607"/>
                    </a:lnTo>
                    <a:lnTo>
                      <a:pt x="7" y="606"/>
                    </a:lnTo>
                    <a:lnTo>
                      <a:pt x="7" y="605"/>
                    </a:lnTo>
                    <a:lnTo>
                      <a:pt x="7" y="603"/>
                    </a:lnTo>
                    <a:lnTo>
                      <a:pt x="7" y="602"/>
                    </a:lnTo>
                    <a:lnTo>
                      <a:pt x="7" y="601"/>
                    </a:lnTo>
                    <a:lnTo>
                      <a:pt x="7" y="600"/>
                    </a:lnTo>
                    <a:lnTo>
                      <a:pt x="7" y="599"/>
                    </a:lnTo>
                    <a:lnTo>
                      <a:pt x="7" y="597"/>
                    </a:lnTo>
                    <a:lnTo>
                      <a:pt x="7" y="596"/>
                    </a:lnTo>
                    <a:lnTo>
                      <a:pt x="7" y="595"/>
                    </a:lnTo>
                    <a:lnTo>
                      <a:pt x="7" y="594"/>
                    </a:lnTo>
                    <a:lnTo>
                      <a:pt x="7" y="593"/>
                    </a:lnTo>
                    <a:lnTo>
                      <a:pt x="7" y="591"/>
                    </a:lnTo>
                    <a:lnTo>
                      <a:pt x="7" y="590"/>
                    </a:lnTo>
                    <a:lnTo>
                      <a:pt x="7" y="589"/>
                    </a:lnTo>
                    <a:lnTo>
                      <a:pt x="7" y="588"/>
                    </a:lnTo>
                    <a:lnTo>
                      <a:pt x="7" y="587"/>
                    </a:lnTo>
                    <a:lnTo>
                      <a:pt x="7" y="585"/>
                    </a:lnTo>
                    <a:lnTo>
                      <a:pt x="7" y="584"/>
                    </a:lnTo>
                    <a:lnTo>
                      <a:pt x="7" y="583"/>
                    </a:lnTo>
                    <a:lnTo>
                      <a:pt x="7" y="582"/>
                    </a:lnTo>
                    <a:lnTo>
                      <a:pt x="7" y="581"/>
                    </a:lnTo>
                    <a:lnTo>
                      <a:pt x="7" y="579"/>
                    </a:lnTo>
                    <a:lnTo>
                      <a:pt x="7" y="578"/>
                    </a:lnTo>
                    <a:lnTo>
                      <a:pt x="7" y="577"/>
                    </a:lnTo>
                    <a:lnTo>
                      <a:pt x="7" y="576"/>
                    </a:lnTo>
                    <a:lnTo>
                      <a:pt x="7" y="575"/>
                    </a:lnTo>
                    <a:lnTo>
                      <a:pt x="7" y="573"/>
                    </a:lnTo>
                    <a:lnTo>
                      <a:pt x="7" y="572"/>
                    </a:lnTo>
                    <a:lnTo>
                      <a:pt x="7" y="571"/>
                    </a:lnTo>
                    <a:lnTo>
                      <a:pt x="7" y="570"/>
                    </a:lnTo>
                    <a:lnTo>
                      <a:pt x="7" y="569"/>
                    </a:lnTo>
                    <a:lnTo>
                      <a:pt x="7" y="567"/>
                    </a:lnTo>
                    <a:lnTo>
                      <a:pt x="7" y="566"/>
                    </a:lnTo>
                    <a:lnTo>
                      <a:pt x="7" y="565"/>
                    </a:lnTo>
                    <a:lnTo>
                      <a:pt x="7" y="564"/>
                    </a:lnTo>
                    <a:lnTo>
                      <a:pt x="7" y="563"/>
                    </a:lnTo>
                    <a:lnTo>
                      <a:pt x="7" y="561"/>
                    </a:lnTo>
                    <a:lnTo>
                      <a:pt x="7" y="560"/>
                    </a:lnTo>
                    <a:lnTo>
                      <a:pt x="7" y="559"/>
                    </a:lnTo>
                    <a:lnTo>
                      <a:pt x="7" y="558"/>
                    </a:lnTo>
                    <a:lnTo>
                      <a:pt x="7" y="557"/>
                    </a:lnTo>
                    <a:lnTo>
                      <a:pt x="7" y="555"/>
                    </a:lnTo>
                    <a:lnTo>
                      <a:pt x="7" y="554"/>
                    </a:lnTo>
                    <a:lnTo>
                      <a:pt x="7" y="553"/>
                    </a:lnTo>
                    <a:lnTo>
                      <a:pt x="7" y="552"/>
                    </a:lnTo>
                    <a:lnTo>
                      <a:pt x="7" y="551"/>
                    </a:lnTo>
                    <a:lnTo>
                      <a:pt x="7" y="549"/>
                    </a:lnTo>
                    <a:lnTo>
                      <a:pt x="7" y="548"/>
                    </a:lnTo>
                    <a:lnTo>
                      <a:pt x="8" y="548"/>
                    </a:lnTo>
                    <a:lnTo>
                      <a:pt x="8" y="547"/>
                    </a:lnTo>
                    <a:lnTo>
                      <a:pt x="8" y="546"/>
                    </a:lnTo>
                    <a:lnTo>
                      <a:pt x="8" y="545"/>
                    </a:lnTo>
                    <a:lnTo>
                      <a:pt x="8" y="543"/>
                    </a:lnTo>
                    <a:lnTo>
                      <a:pt x="8" y="542"/>
                    </a:lnTo>
                    <a:lnTo>
                      <a:pt x="8" y="541"/>
                    </a:lnTo>
                    <a:lnTo>
                      <a:pt x="8" y="540"/>
                    </a:lnTo>
                    <a:lnTo>
                      <a:pt x="8" y="539"/>
                    </a:lnTo>
                    <a:lnTo>
                      <a:pt x="8" y="537"/>
                    </a:lnTo>
                    <a:lnTo>
                      <a:pt x="8" y="536"/>
                    </a:lnTo>
                    <a:lnTo>
                      <a:pt x="8" y="535"/>
                    </a:lnTo>
                    <a:lnTo>
                      <a:pt x="8" y="534"/>
                    </a:lnTo>
                    <a:lnTo>
                      <a:pt x="8" y="533"/>
                    </a:lnTo>
                    <a:lnTo>
                      <a:pt x="8" y="531"/>
                    </a:lnTo>
                    <a:lnTo>
                      <a:pt x="8" y="530"/>
                    </a:lnTo>
                    <a:lnTo>
                      <a:pt x="8" y="529"/>
                    </a:lnTo>
                    <a:lnTo>
                      <a:pt x="8" y="528"/>
                    </a:lnTo>
                    <a:lnTo>
                      <a:pt x="8" y="527"/>
                    </a:lnTo>
                    <a:lnTo>
                      <a:pt x="8" y="525"/>
                    </a:lnTo>
                    <a:lnTo>
                      <a:pt x="8" y="524"/>
                    </a:lnTo>
                    <a:lnTo>
                      <a:pt x="8" y="523"/>
                    </a:lnTo>
                    <a:lnTo>
                      <a:pt x="8" y="522"/>
                    </a:lnTo>
                    <a:lnTo>
                      <a:pt x="8" y="521"/>
                    </a:lnTo>
                    <a:lnTo>
                      <a:pt x="8" y="519"/>
                    </a:lnTo>
                    <a:lnTo>
                      <a:pt x="8" y="518"/>
                    </a:lnTo>
                    <a:lnTo>
                      <a:pt x="8" y="517"/>
                    </a:lnTo>
                    <a:lnTo>
                      <a:pt x="8" y="516"/>
                    </a:lnTo>
                    <a:lnTo>
                      <a:pt x="8" y="515"/>
                    </a:lnTo>
                    <a:lnTo>
                      <a:pt x="8" y="513"/>
                    </a:lnTo>
                    <a:lnTo>
                      <a:pt x="8" y="512"/>
                    </a:lnTo>
                    <a:lnTo>
                      <a:pt x="8" y="511"/>
                    </a:lnTo>
                    <a:lnTo>
                      <a:pt x="8" y="510"/>
                    </a:lnTo>
                    <a:lnTo>
                      <a:pt x="8" y="509"/>
                    </a:lnTo>
                    <a:lnTo>
                      <a:pt x="8" y="507"/>
                    </a:lnTo>
                    <a:lnTo>
                      <a:pt x="8" y="506"/>
                    </a:lnTo>
                    <a:lnTo>
                      <a:pt x="8" y="505"/>
                    </a:lnTo>
                    <a:lnTo>
                      <a:pt x="8" y="504"/>
                    </a:lnTo>
                    <a:lnTo>
                      <a:pt x="8" y="503"/>
                    </a:lnTo>
                    <a:lnTo>
                      <a:pt x="8" y="501"/>
                    </a:lnTo>
                    <a:lnTo>
                      <a:pt x="8" y="500"/>
                    </a:lnTo>
                    <a:lnTo>
                      <a:pt x="8" y="499"/>
                    </a:lnTo>
                    <a:lnTo>
                      <a:pt x="8" y="498"/>
                    </a:lnTo>
                    <a:lnTo>
                      <a:pt x="8" y="497"/>
                    </a:lnTo>
                    <a:lnTo>
                      <a:pt x="8" y="495"/>
                    </a:lnTo>
                    <a:lnTo>
                      <a:pt x="8" y="494"/>
                    </a:lnTo>
                    <a:lnTo>
                      <a:pt x="8" y="493"/>
                    </a:lnTo>
                    <a:lnTo>
                      <a:pt x="8" y="492"/>
                    </a:lnTo>
                    <a:lnTo>
                      <a:pt x="8" y="491"/>
                    </a:lnTo>
                    <a:lnTo>
                      <a:pt x="8" y="489"/>
                    </a:lnTo>
                    <a:lnTo>
                      <a:pt x="8" y="488"/>
                    </a:lnTo>
                    <a:lnTo>
                      <a:pt x="8" y="487"/>
                    </a:lnTo>
                    <a:lnTo>
                      <a:pt x="8" y="486"/>
                    </a:lnTo>
                    <a:lnTo>
                      <a:pt x="8" y="485"/>
                    </a:lnTo>
                    <a:lnTo>
                      <a:pt x="8" y="483"/>
                    </a:lnTo>
                    <a:lnTo>
                      <a:pt x="9" y="482"/>
                    </a:lnTo>
                    <a:lnTo>
                      <a:pt x="9" y="481"/>
                    </a:lnTo>
                    <a:lnTo>
                      <a:pt x="9" y="480"/>
                    </a:lnTo>
                    <a:lnTo>
                      <a:pt x="9" y="479"/>
                    </a:lnTo>
                    <a:lnTo>
                      <a:pt x="9" y="477"/>
                    </a:lnTo>
                    <a:lnTo>
                      <a:pt x="9" y="476"/>
                    </a:lnTo>
                    <a:lnTo>
                      <a:pt x="9" y="475"/>
                    </a:lnTo>
                    <a:lnTo>
                      <a:pt x="9" y="474"/>
                    </a:lnTo>
                    <a:lnTo>
                      <a:pt x="9" y="473"/>
                    </a:lnTo>
                    <a:lnTo>
                      <a:pt x="9" y="471"/>
                    </a:lnTo>
                    <a:lnTo>
                      <a:pt x="9" y="470"/>
                    </a:lnTo>
                    <a:lnTo>
                      <a:pt x="9" y="469"/>
                    </a:lnTo>
                    <a:lnTo>
                      <a:pt x="9" y="468"/>
                    </a:lnTo>
                    <a:lnTo>
                      <a:pt x="9" y="467"/>
                    </a:lnTo>
                    <a:lnTo>
                      <a:pt x="9" y="465"/>
                    </a:lnTo>
                    <a:lnTo>
                      <a:pt x="9" y="464"/>
                    </a:lnTo>
                    <a:lnTo>
                      <a:pt x="9" y="463"/>
                    </a:lnTo>
                    <a:lnTo>
                      <a:pt x="9" y="462"/>
                    </a:lnTo>
                    <a:lnTo>
                      <a:pt x="9" y="461"/>
                    </a:lnTo>
                    <a:lnTo>
                      <a:pt x="9" y="459"/>
                    </a:lnTo>
                    <a:lnTo>
                      <a:pt x="9" y="458"/>
                    </a:lnTo>
                    <a:lnTo>
                      <a:pt x="9" y="457"/>
                    </a:lnTo>
                    <a:lnTo>
                      <a:pt x="9" y="456"/>
                    </a:lnTo>
                    <a:lnTo>
                      <a:pt x="9" y="455"/>
                    </a:lnTo>
                    <a:lnTo>
                      <a:pt x="9" y="453"/>
                    </a:lnTo>
                    <a:lnTo>
                      <a:pt x="9" y="452"/>
                    </a:lnTo>
                    <a:lnTo>
                      <a:pt x="9" y="451"/>
                    </a:lnTo>
                    <a:lnTo>
                      <a:pt x="9" y="450"/>
                    </a:lnTo>
                    <a:lnTo>
                      <a:pt x="9" y="449"/>
                    </a:lnTo>
                    <a:lnTo>
                      <a:pt x="9" y="447"/>
                    </a:lnTo>
                    <a:lnTo>
                      <a:pt x="9" y="446"/>
                    </a:lnTo>
                    <a:lnTo>
                      <a:pt x="9" y="445"/>
                    </a:lnTo>
                    <a:lnTo>
                      <a:pt x="9" y="444"/>
                    </a:lnTo>
                    <a:lnTo>
                      <a:pt x="9" y="443"/>
                    </a:lnTo>
                    <a:lnTo>
                      <a:pt x="9" y="441"/>
                    </a:lnTo>
                    <a:lnTo>
                      <a:pt x="9" y="440"/>
                    </a:lnTo>
                    <a:lnTo>
                      <a:pt x="9" y="439"/>
                    </a:lnTo>
                    <a:lnTo>
                      <a:pt x="9" y="438"/>
                    </a:lnTo>
                    <a:lnTo>
                      <a:pt x="9" y="437"/>
                    </a:lnTo>
                    <a:lnTo>
                      <a:pt x="9" y="435"/>
                    </a:lnTo>
                    <a:lnTo>
                      <a:pt x="9" y="434"/>
                    </a:lnTo>
                    <a:lnTo>
                      <a:pt x="9" y="433"/>
                    </a:lnTo>
                    <a:lnTo>
                      <a:pt x="9" y="432"/>
                    </a:lnTo>
                    <a:lnTo>
                      <a:pt x="9" y="431"/>
                    </a:lnTo>
                    <a:lnTo>
                      <a:pt x="9" y="429"/>
                    </a:lnTo>
                    <a:lnTo>
                      <a:pt x="9" y="428"/>
                    </a:lnTo>
                    <a:lnTo>
                      <a:pt x="9" y="427"/>
                    </a:lnTo>
                    <a:lnTo>
                      <a:pt x="9" y="426"/>
                    </a:lnTo>
                    <a:lnTo>
                      <a:pt x="9" y="425"/>
                    </a:lnTo>
                    <a:lnTo>
                      <a:pt x="9" y="423"/>
                    </a:lnTo>
                    <a:lnTo>
                      <a:pt x="9" y="422"/>
                    </a:lnTo>
                    <a:lnTo>
                      <a:pt x="9" y="421"/>
                    </a:lnTo>
                    <a:lnTo>
                      <a:pt x="9" y="420"/>
                    </a:lnTo>
                    <a:lnTo>
                      <a:pt x="9" y="419"/>
                    </a:lnTo>
                    <a:lnTo>
                      <a:pt x="9" y="417"/>
                    </a:lnTo>
                    <a:lnTo>
                      <a:pt x="9" y="416"/>
                    </a:lnTo>
                    <a:lnTo>
                      <a:pt x="9" y="415"/>
                    </a:lnTo>
                    <a:lnTo>
                      <a:pt x="9" y="414"/>
                    </a:lnTo>
                    <a:lnTo>
                      <a:pt x="9" y="413"/>
                    </a:lnTo>
                    <a:lnTo>
                      <a:pt x="10" y="411"/>
                    </a:lnTo>
                    <a:lnTo>
                      <a:pt x="10" y="410"/>
                    </a:lnTo>
                    <a:lnTo>
                      <a:pt x="10" y="409"/>
                    </a:lnTo>
                    <a:lnTo>
                      <a:pt x="10" y="408"/>
                    </a:lnTo>
                    <a:lnTo>
                      <a:pt x="10" y="407"/>
                    </a:lnTo>
                    <a:lnTo>
                      <a:pt x="10" y="405"/>
                    </a:lnTo>
                    <a:lnTo>
                      <a:pt x="10" y="404"/>
                    </a:lnTo>
                    <a:lnTo>
                      <a:pt x="10" y="403"/>
                    </a:lnTo>
                    <a:lnTo>
                      <a:pt x="10" y="402"/>
                    </a:lnTo>
                    <a:lnTo>
                      <a:pt x="10" y="401"/>
                    </a:lnTo>
                    <a:lnTo>
                      <a:pt x="10" y="399"/>
                    </a:lnTo>
                    <a:lnTo>
                      <a:pt x="10" y="398"/>
                    </a:lnTo>
                    <a:lnTo>
                      <a:pt x="10" y="397"/>
                    </a:lnTo>
                    <a:lnTo>
                      <a:pt x="10" y="396"/>
                    </a:lnTo>
                    <a:lnTo>
                      <a:pt x="10" y="395"/>
                    </a:lnTo>
                    <a:lnTo>
                      <a:pt x="10" y="393"/>
                    </a:lnTo>
                    <a:lnTo>
                      <a:pt x="10" y="392"/>
                    </a:lnTo>
                    <a:lnTo>
                      <a:pt x="10" y="391"/>
                    </a:lnTo>
                    <a:lnTo>
                      <a:pt x="10" y="390"/>
                    </a:lnTo>
                    <a:lnTo>
                      <a:pt x="10" y="389"/>
                    </a:lnTo>
                    <a:lnTo>
                      <a:pt x="10" y="387"/>
                    </a:lnTo>
                    <a:lnTo>
                      <a:pt x="10" y="386"/>
                    </a:lnTo>
                    <a:lnTo>
                      <a:pt x="10" y="385"/>
                    </a:lnTo>
                    <a:lnTo>
                      <a:pt x="10" y="384"/>
                    </a:lnTo>
                    <a:lnTo>
                      <a:pt x="10" y="383"/>
                    </a:lnTo>
                    <a:lnTo>
                      <a:pt x="10" y="381"/>
                    </a:lnTo>
                    <a:lnTo>
                      <a:pt x="10" y="380"/>
                    </a:lnTo>
                    <a:lnTo>
                      <a:pt x="10" y="379"/>
                    </a:lnTo>
                    <a:lnTo>
                      <a:pt x="10" y="378"/>
                    </a:lnTo>
                    <a:lnTo>
                      <a:pt x="10" y="377"/>
                    </a:lnTo>
                    <a:lnTo>
                      <a:pt x="10" y="375"/>
                    </a:lnTo>
                    <a:lnTo>
                      <a:pt x="10" y="374"/>
                    </a:lnTo>
                    <a:lnTo>
                      <a:pt x="10" y="373"/>
                    </a:lnTo>
                    <a:lnTo>
                      <a:pt x="10" y="372"/>
                    </a:lnTo>
                    <a:lnTo>
                      <a:pt x="10" y="371"/>
                    </a:lnTo>
                    <a:lnTo>
                      <a:pt x="10" y="369"/>
                    </a:lnTo>
                    <a:lnTo>
                      <a:pt x="10" y="368"/>
                    </a:lnTo>
                    <a:lnTo>
                      <a:pt x="10" y="367"/>
                    </a:lnTo>
                    <a:lnTo>
                      <a:pt x="10" y="366"/>
                    </a:lnTo>
                    <a:lnTo>
                      <a:pt x="10" y="365"/>
                    </a:lnTo>
                    <a:lnTo>
                      <a:pt x="10" y="363"/>
                    </a:lnTo>
                    <a:lnTo>
                      <a:pt x="10" y="362"/>
                    </a:lnTo>
                    <a:lnTo>
                      <a:pt x="10" y="361"/>
                    </a:lnTo>
                    <a:lnTo>
                      <a:pt x="10" y="360"/>
                    </a:lnTo>
                    <a:lnTo>
                      <a:pt x="10" y="359"/>
                    </a:lnTo>
                    <a:lnTo>
                      <a:pt x="10" y="357"/>
                    </a:lnTo>
                    <a:lnTo>
                      <a:pt x="10" y="356"/>
                    </a:lnTo>
                    <a:lnTo>
                      <a:pt x="10" y="355"/>
                    </a:lnTo>
                    <a:lnTo>
                      <a:pt x="10" y="354"/>
                    </a:lnTo>
                    <a:lnTo>
                      <a:pt x="10" y="353"/>
                    </a:lnTo>
                    <a:lnTo>
                      <a:pt x="10" y="351"/>
                    </a:lnTo>
                    <a:lnTo>
                      <a:pt x="10" y="350"/>
                    </a:lnTo>
                    <a:lnTo>
                      <a:pt x="10" y="349"/>
                    </a:lnTo>
                    <a:lnTo>
                      <a:pt x="10" y="348"/>
                    </a:lnTo>
                    <a:lnTo>
                      <a:pt x="10" y="347"/>
                    </a:lnTo>
                    <a:lnTo>
                      <a:pt x="10" y="345"/>
                    </a:lnTo>
                    <a:lnTo>
                      <a:pt x="10" y="344"/>
                    </a:lnTo>
                    <a:lnTo>
                      <a:pt x="10" y="343"/>
                    </a:lnTo>
                    <a:lnTo>
                      <a:pt x="10" y="342"/>
                    </a:lnTo>
                    <a:lnTo>
                      <a:pt x="10" y="341"/>
                    </a:lnTo>
                    <a:lnTo>
                      <a:pt x="10" y="339"/>
                    </a:lnTo>
                    <a:lnTo>
                      <a:pt x="10" y="338"/>
                    </a:lnTo>
                    <a:lnTo>
                      <a:pt x="10" y="337"/>
                    </a:lnTo>
                    <a:lnTo>
                      <a:pt x="10" y="336"/>
                    </a:lnTo>
                    <a:lnTo>
                      <a:pt x="12" y="335"/>
                    </a:lnTo>
                    <a:lnTo>
                      <a:pt x="12" y="333"/>
                    </a:lnTo>
                    <a:lnTo>
                      <a:pt x="12" y="332"/>
                    </a:lnTo>
                    <a:lnTo>
                      <a:pt x="12" y="331"/>
                    </a:lnTo>
                    <a:lnTo>
                      <a:pt x="12" y="330"/>
                    </a:lnTo>
                    <a:lnTo>
                      <a:pt x="12" y="329"/>
                    </a:lnTo>
                    <a:lnTo>
                      <a:pt x="12" y="327"/>
                    </a:lnTo>
                    <a:lnTo>
                      <a:pt x="12" y="326"/>
                    </a:lnTo>
                    <a:lnTo>
                      <a:pt x="12" y="325"/>
                    </a:lnTo>
                    <a:lnTo>
                      <a:pt x="12" y="324"/>
                    </a:lnTo>
                    <a:lnTo>
                      <a:pt x="12" y="323"/>
                    </a:lnTo>
                    <a:lnTo>
                      <a:pt x="12" y="321"/>
                    </a:lnTo>
                    <a:lnTo>
                      <a:pt x="12" y="320"/>
                    </a:lnTo>
                    <a:lnTo>
                      <a:pt x="12" y="319"/>
                    </a:lnTo>
                    <a:lnTo>
                      <a:pt x="12" y="318"/>
                    </a:lnTo>
                    <a:lnTo>
                      <a:pt x="12" y="317"/>
                    </a:lnTo>
                    <a:lnTo>
                      <a:pt x="12" y="315"/>
                    </a:lnTo>
                    <a:lnTo>
                      <a:pt x="12" y="314"/>
                    </a:lnTo>
                    <a:lnTo>
                      <a:pt x="12" y="313"/>
                    </a:lnTo>
                    <a:lnTo>
                      <a:pt x="12" y="312"/>
                    </a:lnTo>
                    <a:lnTo>
                      <a:pt x="12" y="311"/>
                    </a:lnTo>
                    <a:lnTo>
                      <a:pt x="12" y="309"/>
                    </a:lnTo>
                    <a:lnTo>
                      <a:pt x="12" y="308"/>
                    </a:lnTo>
                    <a:lnTo>
                      <a:pt x="12" y="307"/>
                    </a:lnTo>
                    <a:lnTo>
                      <a:pt x="12" y="306"/>
                    </a:lnTo>
                    <a:lnTo>
                      <a:pt x="12" y="305"/>
                    </a:lnTo>
                    <a:lnTo>
                      <a:pt x="12" y="303"/>
                    </a:lnTo>
                    <a:lnTo>
                      <a:pt x="12" y="302"/>
                    </a:lnTo>
                    <a:lnTo>
                      <a:pt x="12" y="301"/>
                    </a:lnTo>
                    <a:lnTo>
                      <a:pt x="12" y="300"/>
                    </a:lnTo>
                    <a:lnTo>
                      <a:pt x="12" y="299"/>
                    </a:lnTo>
                    <a:lnTo>
                      <a:pt x="12" y="297"/>
                    </a:lnTo>
                    <a:lnTo>
                      <a:pt x="12" y="296"/>
                    </a:lnTo>
                    <a:lnTo>
                      <a:pt x="12" y="295"/>
                    </a:lnTo>
                    <a:lnTo>
                      <a:pt x="12" y="294"/>
                    </a:lnTo>
                    <a:lnTo>
                      <a:pt x="12" y="293"/>
                    </a:lnTo>
                    <a:lnTo>
                      <a:pt x="12" y="291"/>
                    </a:lnTo>
                    <a:lnTo>
                      <a:pt x="12" y="290"/>
                    </a:lnTo>
                    <a:lnTo>
                      <a:pt x="12" y="289"/>
                    </a:lnTo>
                    <a:lnTo>
                      <a:pt x="12" y="288"/>
                    </a:lnTo>
                    <a:lnTo>
                      <a:pt x="12" y="287"/>
                    </a:lnTo>
                    <a:lnTo>
                      <a:pt x="12" y="286"/>
                    </a:lnTo>
                    <a:lnTo>
                      <a:pt x="12" y="284"/>
                    </a:lnTo>
                    <a:lnTo>
                      <a:pt x="12" y="283"/>
                    </a:lnTo>
                    <a:lnTo>
                      <a:pt x="12" y="282"/>
                    </a:lnTo>
                    <a:lnTo>
                      <a:pt x="12" y="281"/>
                    </a:lnTo>
                    <a:lnTo>
                      <a:pt x="12" y="280"/>
                    </a:lnTo>
                    <a:lnTo>
                      <a:pt x="12" y="278"/>
                    </a:lnTo>
                    <a:lnTo>
                      <a:pt x="12" y="277"/>
                    </a:lnTo>
                    <a:lnTo>
                      <a:pt x="12" y="276"/>
                    </a:lnTo>
                    <a:lnTo>
                      <a:pt x="12" y="275"/>
                    </a:lnTo>
                    <a:lnTo>
                      <a:pt x="12" y="274"/>
                    </a:lnTo>
                    <a:lnTo>
                      <a:pt x="12" y="272"/>
                    </a:lnTo>
                    <a:lnTo>
                      <a:pt x="12" y="271"/>
                    </a:lnTo>
                    <a:lnTo>
                      <a:pt x="12" y="270"/>
                    </a:lnTo>
                    <a:lnTo>
                      <a:pt x="12" y="269"/>
                    </a:lnTo>
                    <a:lnTo>
                      <a:pt x="12" y="268"/>
                    </a:lnTo>
                    <a:lnTo>
                      <a:pt x="12" y="266"/>
                    </a:lnTo>
                    <a:lnTo>
                      <a:pt x="12" y="265"/>
                    </a:lnTo>
                    <a:lnTo>
                      <a:pt x="12" y="264"/>
                    </a:lnTo>
                    <a:lnTo>
                      <a:pt x="12" y="263"/>
                    </a:lnTo>
                    <a:lnTo>
                      <a:pt x="12" y="262"/>
                    </a:lnTo>
                    <a:lnTo>
                      <a:pt x="12" y="260"/>
                    </a:lnTo>
                    <a:lnTo>
                      <a:pt x="12" y="259"/>
                    </a:lnTo>
                    <a:lnTo>
                      <a:pt x="12" y="258"/>
                    </a:lnTo>
                    <a:lnTo>
                      <a:pt x="12" y="257"/>
                    </a:lnTo>
                    <a:lnTo>
                      <a:pt x="12" y="256"/>
                    </a:lnTo>
                    <a:lnTo>
                      <a:pt x="12" y="254"/>
                    </a:lnTo>
                    <a:lnTo>
                      <a:pt x="12" y="253"/>
                    </a:lnTo>
                    <a:lnTo>
                      <a:pt x="13" y="252"/>
                    </a:lnTo>
                    <a:lnTo>
                      <a:pt x="13" y="251"/>
                    </a:lnTo>
                    <a:lnTo>
                      <a:pt x="13" y="250"/>
                    </a:lnTo>
                    <a:lnTo>
                      <a:pt x="13" y="248"/>
                    </a:lnTo>
                    <a:lnTo>
                      <a:pt x="13" y="247"/>
                    </a:lnTo>
                    <a:lnTo>
                      <a:pt x="13" y="246"/>
                    </a:lnTo>
                    <a:lnTo>
                      <a:pt x="13" y="245"/>
                    </a:lnTo>
                    <a:lnTo>
                      <a:pt x="13" y="244"/>
                    </a:lnTo>
                    <a:lnTo>
                      <a:pt x="13" y="242"/>
                    </a:lnTo>
                    <a:lnTo>
                      <a:pt x="13" y="241"/>
                    </a:lnTo>
                    <a:lnTo>
                      <a:pt x="13" y="240"/>
                    </a:lnTo>
                    <a:lnTo>
                      <a:pt x="13" y="239"/>
                    </a:lnTo>
                    <a:lnTo>
                      <a:pt x="13" y="238"/>
                    </a:lnTo>
                    <a:lnTo>
                      <a:pt x="13" y="236"/>
                    </a:lnTo>
                    <a:lnTo>
                      <a:pt x="13" y="235"/>
                    </a:lnTo>
                    <a:lnTo>
                      <a:pt x="13" y="234"/>
                    </a:lnTo>
                    <a:lnTo>
                      <a:pt x="13" y="233"/>
                    </a:lnTo>
                    <a:lnTo>
                      <a:pt x="13" y="232"/>
                    </a:lnTo>
                    <a:lnTo>
                      <a:pt x="13" y="230"/>
                    </a:lnTo>
                    <a:lnTo>
                      <a:pt x="13" y="229"/>
                    </a:lnTo>
                    <a:lnTo>
                      <a:pt x="13" y="228"/>
                    </a:lnTo>
                    <a:lnTo>
                      <a:pt x="13" y="227"/>
                    </a:lnTo>
                    <a:lnTo>
                      <a:pt x="13" y="226"/>
                    </a:lnTo>
                    <a:lnTo>
                      <a:pt x="13" y="224"/>
                    </a:lnTo>
                    <a:lnTo>
                      <a:pt x="13" y="223"/>
                    </a:lnTo>
                    <a:lnTo>
                      <a:pt x="13" y="222"/>
                    </a:lnTo>
                    <a:lnTo>
                      <a:pt x="13" y="221"/>
                    </a:lnTo>
                    <a:lnTo>
                      <a:pt x="13" y="220"/>
                    </a:lnTo>
                    <a:lnTo>
                      <a:pt x="13" y="218"/>
                    </a:lnTo>
                    <a:lnTo>
                      <a:pt x="13" y="217"/>
                    </a:lnTo>
                    <a:lnTo>
                      <a:pt x="13" y="216"/>
                    </a:lnTo>
                    <a:lnTo>
                      <a:pt x="13" y="215"/>
                    </a:lnTo>
                    <a:lnTo>
                      <a:pt x="13" y="214"/>
                    </a:lnTo>
                    <a:lnTo>
                      <a:pt x="13" y="212"/>
                    </a:lnTo>
                    <a:lnTo>
                      <a:pt x="13" y="211"/>
                    </a:lnTo>
                    <a:lnTo>
                      <a:pt x="13" y="210"/>
                    </a:lnTo>
                    <a:lnTo>
                      <a:pt x="13" y="209"/>
                    </a:lnTo>
                    <a:lnTo>
                      <a:pt x="13" y="208"/>
                    </a:lnTo>
                    <a:lnTo>
                      <a:pt x="13" y="206"/>
                    </a:lnTo>
                    <a:lnTo>
                      <a:pt x="13" y="205"/>
                    </a:lnTo>
                    <a:lnTo>
                      <a:pt x="13" y="204"/>
                    </a:lnTo>
                    <a:lnTo>
                      <a:pt x="13" y="203"/>
                    </a:lnTo>
                    <a:lnTo>
                      <a:pt x="13" y="202"/>
                    </a:lnTo>
                    <a:lnTo>
                      <a:pt x="13" y="200"/>
                    </a:lnTo>
                    <a:lnTo>
                      <a:pt x="13" y="199"/>
                    </a:lnTo>
                    <a:lnTo>
                      <a:pt x="13" y="198"/>
                    </a:lnTo>
                    <a:lnTo>
                      <a:pt x="13" y="197"/>
                    </a:lnTo>
                    <a:lnTo>
                      <a:pt x="13" y="196"/>
                    </a:lnTo>
                    <a:lnTo>
                      <a:pt x="13" y="193"/>
                    </a:lnTo>
                    <a:lnTo>
                      <a:pt x="13" y="192"/>
                    </a:lnTo>
                    <a:lnTo>
                      <a:pt x="13" y="191"/>
                    </a:lnTo>
                    <a:lnTo>
                      <a:pt x="13" y="190"/>
                    </a:lnTo>
                    <a:lnTo>
                      <a:pt x="13" y="188"/>
                    </a:lnTo>
                    <a:lnTo>
                      <a:pt x="13" y="187"/>
                    </a:lnTo>
                    <a:lnTo>
                      <a:pt x="13" y="186"/>
                    </a:lnTo>
                    <a:lnTo>
                      <a:pt x="13" y="185"/>
                    </a:lnTo>
                    <a:lnTo>
                      <a:pt x="13" y="184"/>
                    </a:lnTo>
                    <a:lnTo>
                      <a:pt x="13" y="182"/>
                    </a:lnTo>
                    <a:lnTo>
                      <a:pt x="13" y="181"/>
                    </a:lnTo>
                    <a:lnTo>
                      <a:pt x="13" y="180"/>
                    </a:lnTo>
                    <a:lnTo>
                      <a:pt x="13" y="179"/>
                    </a:lnTo>
                    <a:lnTo>
                      <a:pt x="13" y="178"/>
                    </a:lnTo>
                    <a:lnTo>
                      <a:pt x="13" y="176"/>
                    </a:lnTo>
                    <a:lnTo>
                      <a:pt x="13" y="175"/>
                    </a:lnTo>
                    <a:lnTo>
                      <a:pt x="13" y="174"/>
                    </a:lnTo>
                    <a:lnTo>
                      <a:pt x="13" y="173"/>
                    </a:lnTo>
                    <a:lnTo>
                      <a:pt x="13" y="172"/>
                    </a:lnTo>
                    <a:lnTo>
                      <a:pt x="13" y="170"/>
                    </a:lnTo>
                    <a:lnTo>
                      <a:pt x="13" y="169"/>
                    </a:lnTo>
                    <a:lnTo>
                      <a:pt x="13" y="168"/>
                    </a:lnTo>
                    <a:lnTo>
                      <a:pt x="13" y="167"/>
                    </a:lnTo>
                    <a:lnTo>
                      <a:pt x="14" y="166"/>
                    </a:lnTo>
                    <a:lnTo>
                      <a:pt x="14" y="164"/>
                    </a:lnTo>
                    <a:lnTo>
                      <a:pt x="14" y="163"/>
                    </a:lnTo>
                    <a:lnTo>
                      <a:pt x="14" y="162"/>
                    </a:lnTo>
                    <a:lnTo>
                      <a:pt x="14" y="161"/>
                    </a:lnTo>
                    <a:lnTo>
                      <a:pt x="14" y="160"/>
                    </a:lnTo>
                    <a:lnTo>
                      <a:pt x="14" y="158"/>
                    </a:lnTo>
                    <a:lnTo>
                      <a:pt x="14" y="157"/>
                    </a:lnTo>
                    <a:lnTo>
                      <a:pt x="14" y="155"/>
                    </a:lnTo>
                    <a:lnTo>
                      <a:pt x="14" y="154"/>
                    </a:lnTo>
                    <a:lnTo>
                      <a:pt x="14" y="152"/>
                    </a:lnTo>
                    <a:lnTo>
                      <a:pt x="14" y="151"/>
                    </a:lnTo>
                    <a:lnTo>
                      <a:pt x="14" y="150"/>
                    </a:lnTo>
                    <a:lnTo>
                      <a:pt x="14" y="149"/>
                    </a:lnTo>
                    <a:lnTo>
                      <a:pt x="14" y="148"/>
                    </a:lnTo>
                    <a:lnTo>
                      <a:pt x="14" y="146"/>
                    </a:lnTo>
                    <a:lnTo>
                      <a:pt x="14" y="145"/>
                    </a:lnTo>
                    <a:lnTo>
                      <a:pt x="14" y="144"/>
                    </a:lnTo>
                    <a:lnTo>
                      <a:pt x="14" y="143"/>
                    </a:lnTo>
                    <a:lnTo>
                      <a:pt x="14" y="142"/>
                    </a:lnTo>
                    <a:lnTo>
                      <a:pt x="14" y="140"/>
                    </a:lnTo>
                    <a:lnTo>
                      <a:pt x="14" y="139"/>
                    </a:lnTo>
                    <a:lnTo>
                      <a:pt x="14" y="138"/>
                    </a:lnTo>
                    <a:lnTo>
                      <a:pt x="14" y="137"/>
                    </a:lnTo>
                    <a:lnTo>
                      <a:pt x="14" y="136"/>
                    </a:lnTo>
                    <a:lnTo>
                      <a:pt x="14" y="134"/>
                    </a:lnTo>
                    <a:lnTo>
                      <a:pt x="14" y="133"/>
                    </a:lnTo>
                    <a:lnTo>
                      <a:pt x="14" y="132"/>
                    </a:lnTo>
                    <a:lnTo>
                      <a:pt x="14" y="131"/>
                    </a:lnTo>
                    <a:lnTo>
                      <a:pt x="14" y="128"/>
                    </a:lnTo>
                    <a:lnTo>
                      <a:pt x="14" y="127"/>
                    </a:lnTo>
                    <a:lnTo>
                      <a:pt x="14" y="126"/>
                    </a:lnTo>
                    <a:lnTo>
                      <a:pt x="14" y="125"/>
                    </a:lnTo>
                    <a:lnTo>
                      <a:pt x="14" y="124"/>
                    </a:lnTo>
                    <a:lnTo>
                      <a:pt x="14" y="122"/>
                    </a:lnTo>
                    <a:lnTo>
                      <a:pt x="14" y="121"/>
                    </a:lnTo>
                    <a:lnTo>
                      <a:pt x="14" y="120"/>
                    </a:lnTo>
                    <a:lnTo>
                      <a:pt x="14" y="119"/>
                    </a:lnTo>
                    <a:lnTo>
                      <a:pt x="14" y="118"/>
                    </a:lnTo>
                    <a:lnTo>
                      <a:pt x="14" y="116"/>
                    </a:lnTo>
                    <a:lnTo>
                      <a:pt x="14" y="115"/>
                    </a:lnTo>
                    <a:lnTo>
                      <a:pt x="14" y="114"/>
                    </a:lnTo>
                    <a:lnTo>
                      <a:pt x="14" y="113"/>
                    </a:lnTo>
                    <a:lnTo>
                      <a:pt x="14" y="112"/>
                    </a:lnTo>
                    <a:lnTo>
                      <a:pt x="14" y="110"/>
                    </a:lnTo>
                    <a:lnTo>
                      <a:pt x="14" y="109"/>
                    </a:lnTo>
                    <a:lnTo>
                      <a:pt x="14" y="108"/>
                    </a:lnTo>
                    <a:lnTo>
                      <a:pt x="14" y="106"/>
                    </a:lnTo>
                    <a:lnTo>
                      <a:pt x="14" y="104"/>
                    </a:lnTo>
                    <a:lnTo>
                      <a:pt x="14" y="103"/>
                    </a:lnTo>
                    <a:lnTo>
                      <a:pt x="14" y="102"/>
                    </a:lnTo>
                    <a:lnTo>
                      <a:pt x="14" y="101"/>
                    </a:lnTo>
                    <a:lnTo>
                      <a:pt x="14" y="100"/>
                    </a:lnTo>
                    <a:lnTo>
                      <a:pt x="14" y="98"/>
                    </a:lnTo>
                    <a:lnTo>
                      <a:pt x="14" y="97"/>
                    </a:lnTo>
                    <a:lnTo>
                      <a:pt x="14" y="96"/>
                    </a:lnTo>
                    <a:lnTo>
                      <a:pt x="14" y="95"/>
                    </a:lnTo>
                    <a:lnTo>
                      <a:pt x="14" y="94"/>
                    </a:lnTo>
                    <a:lnTo>
                      <a:pt x="14" y="92"/>
                    </a:lnTo>
                    <a:lnTo>
                      <a:pt x="14" y="91"/>
                    </a:lnTo>
                    <a:lnTo>
                      <a:pt x="14" y="90"/>
                    </a:lnTo>
                    <a:lnTo>
                      <a:pt x="14" y="89"/>
                    </a:lnTo>
                    <a:lnTo>
                      <a:pt x="14" y="88"/>
                    </a:lnTo>
                    <a:lnTo>
                      <a:pt x="14" y="85"/>
                    </a:lnTo>
                    <a:lnTo>
                      <a:pt x="14" y="84"/>
                    </a:lnTo>
                    <a:lnTo>
                      <a:pt x="14" y="83"/>
                    </a:lnTo>
                    <a:lnTo>
                      <a:pt x="14" y="82"/>
                    </a:lnTo>
                    <a:lnTo>
                      <a:pt x="14" y="80"/>
                    </a:lnTo>
                    <a:lnTo>
                      <a:pt x="14" y="79"/>
                    </a:lnTo>
                    <a:lnTo>
                      <a:pt x="14" y="78"/>
                    </a:lnTo>
                    <a:lnTo>
                      <a:pt x="14" y="77"/>
                    </a:lnTo>
                    <a:lnTo>
                      <a:pt x="14" y="76"/>
                    </a:lnTo>
                    <a:lnTo>
                      <a:pt x="15" y="74"/>
                    </a:lnTo>
                    <a:lnTo>
                      <a:pt x="15" y="73"/>
                    </a:lnTo>
                    <a:lnTo>
                      <a:pt x="15" y="72"/>
                    </a:lnTo>
                    <a:lnTo>
                      <a:pt x="15" y="71"/>
                    </a:lnTo>
                    <a:lnTo>
                      <a:pt x="15" y="70"/>
                    </a:lnTo>
                    <a:lnTo>
                      <a:pt x="15" y="68"/>
                    </a:lnTo>
                    <a:lnTo>
                      <a:pt x="15" y="66"/>
                    </a:lnTo>
                    <a:lnTo>
                      <a:pt x="15" y="65"/>
                    </a:lnTo>
                    <a:lnTo>
                      <a:pt x="15" y="64"/>
                    </a:lnTo>
                    <a:lnTo>
                      <a:pt x="15" y="62"/>
                    </a:lnTo>
                    <a:lnTo>
                      <a:pt x="15" y="61"/>
                    </a:lnTo>
                    <a:lnTo>
                      <a:pt x="15" y="60"/>
                    </a:lnTo>
                    <a:lnTo>
                      <a:pt x="15" y="59"/>
                    </a:lnTo>
                    <a:lnTo>
                      <a:pt x="15" y="58"/>
                    </a:lnTo>
                    <a:lnTo>
                      <a:pt x="15" y="56"/>
                    </a:lnTo>
                    <a:lnTo>
                      <a:pt x="15" y="55"/>
                    </a:lnTo>
                    <a:lnTo>
                      <a:pt x="15" y="54"/>
                    </a:lnTo>
                    <a:lnTo>
                      <a:pt x="15" y="53"/>
                    </a:lnTo>
                    <a:lnTo>
                      <a:pt x="15" y="52"/>
                    </a:lnTo>
                    <a:lnTo>
                      <a:pt x="15" y="50"/>
                    </a:lnTo>
                    <a:lnTo>
                      <a:pt x="15" y="48"/>
                    </a:lnTo>
                    <a:lnTo>
                      <a:pt x="15" y="47"/>
                    </a:lnTo>
                    <a:lnTo>
                      <a:pt x="15" y="46"/>
                    </a:lnTo>
                    <a:lnTo>
                      <a:pt x="15" y="44"/>
                    </a:lnTo>
                    <a:lnTo>
                      <a:pt x="15" y="43"/>
                    </a:lnTo>
                    <a:lnTo>
                      <a:pt x="15" y="42"/>
                    </a:lnTo>
                    <a:lnTo>
                      <a:pt x="15" y="41"/>
                    </a:lnTo>
                    <a:lnTo>
                      <a:pt x="15" y="40"/>
                    </a:lnTo>
                    <a:lnTo>
                      <a:pt x="15" y="38"/>
                    </a:lnTo>
                    <a:lnTo>
                      <a:pt x="15" y="37"/>
                    </a:lnTo>
                    <a:lnTo>
                      <a:pt x="15" y="36"/>
                    </a:lnTo>
                    <a:lnTo>
                      <a:pt x="15" y="35"/>
                    </a:lnTo>
                    <a:lnTo>
                      <a:pt x="15" y="34"/>
                    </a:lnTo>
                    <a:lnTo>
                      <a:pt x="15" y="32"/>
                    </a:lnTo>
                    <a:lnTo>
                      <a:pt x="15" y="30"/>
                    </a:lnTo>
                    <a:lnTo>
                      <a:pt x="15" y="29"/>
                    </a:lnTo>
                    <a:lnTo>
                      <a:pt x="15" y="28"/>
                    </a:lnTo>
                    <a:lnTo>
                      <a:pt x="15" y="26"/>
                    </a:lnTo>
                    <a:lnTo>
                      <a:pt x="15" y="25"/>
                    </a:lnTo>
                    <a:lnTo>
                      <a:pt x="15" y="24"/>
                    </a:lnTo>
                    <a:lnTo>
                      <a:pt x="15" y="23"/>
                    </a:lnTo>
                    <a:lnTo>
                      <a:pt x="15" y="22"/>
                    </a:lnTo>
                    <a:lnTo>
                      <a:pt x="15" y="20"/>
                    </a:lnTo>
                    <a:lnTo>
                      <a:pt x="15" y="19"/>
                    </a:lnTo>
                    <a:lnTo>
                      <a:pt x="15" y="18"/>
                    </a:lnTo>
                    <a:lnTo>
                      <a:pt x="15" y="17"/>
                    </a:lnTo>
                    <a:lnTo>
                      <a:pt x="15" y="16"/>
                    </a:lnTo>
                    <a:lnTo>
                      <a:pt x="15" y="13"/>
                    </a:lnTo>
                    <a:lnTo>
                      <a:pt x="15" y="12"/>
                    </a:lnTo>
                    <a:lnTo>
                      <a:pt x="15" y="11"/>
                    </a:lnTo>
                    <a:lnTo>
                      <a:pt x="15" y="10"/>
                    </a:lnTo>
                    <a:lnTo>
                      <a:pt x="15" y="8"/>
                    </a:lnTo>
                    <a:lnTo>
                      <a:pt x="15" y="7"/>
                    </a:lnTo>
                    <a:lnTo>
                      <a:pt x="15" y="6"/>
                    </a:lnTo>
                    <a:lnTo>
                      <a:pt x="15" y="5"/>
                    </a:lnTo>
                    <a:lnTo>
                      <a:pt x="15" y="4"/>
                    </a:lnTo>
                    <a:lnTo>
                      <a:pt x="15" y="2"/>
                    </a:lnTo>
                    <a:lnTo>
                      <a:pt x="15" y="1"/>
                    </a:lnTo>
                    <a:lnTo>
                      <a:pt x="15" y="0"/>
                    </a:lnTo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5"/>
              </a:lnRef>
              <a:fillRef idx="0">
                <a:schemeClr val="accent5"/>
              </a:fillRef>
              <a:effectRef idx="1">
                <a:schemeClr val="accent5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en-US"/>
              </a:p>
            </p:txBody>
          </p:sp>
          <p:sp>
            <p:nvSpPr>
              <p:cNvPr id="105" name="Freeform 34"/>
              <p:cNvSpPr>
                <a:spLocks/>
              </p:cNvSpPr>
              <p:nvPr/>
            </p:nvSpPr>
            <p:spPr bwMode="auto">
              <a:xfrm>
                <a:off x="3379" y="1328"/>
                <a:ext cx="17" cy="439"/>
              </a:xfrm>
              <a:custGeom>
                <a:avLst/>
                <a:gdLst>
                  <a:gd name="T0" fmla="*/ 0 w 17"/>
                  <a:gd name="T1" fmla="*/ 397 h 439"/>
                  <a:gd name="T2" fmla="*/ 1 w 17"/>
                  <a:gd name="T3" fmla="*/ 382 h 439"/>
                  <a:gd name="T4" fmla="*/ 1 w 17"/>
                  <a:gd name="T5" fmla="*/ 368 h 439"/>
                  <a:gd name="T6" fmla="*/ 1 w 17"/>
                  <a:gd name="T7" fmla="*/ 355 h 439"/>
                  <a:gd name="T8" fmla="*/ 1 w 17"/>
                  <a:gd name="T9" fmla="*/ 340 h 439"/>
                  <a:gd name="T10" fmla="*/ 1 w 17"/>
                  <a:gd name="T11" fmla="*/ 327 h 439"/>
                  <a:gd name="T12" fmla="*/ 1 w 17"/>
                  <a:gd name="T13" fmla="*/ 313 h 439"/>
                  <a:gd name="T14" fmla="*/ 3 w 17"/>
                  <a:gd name="T15" fmla="*/ 300 h 439"/>
                  <a:gd name="T16" fmla="*/ 3 w 17"/>
                  <a:gd name="T17" fmla="*/ 285 h 439"/>
                  <a:gd name="T18" fmla="*/ 3 w 17"/>
                  <a:gd name="T19" fmla="*/ 272 h 439"/>
                  <a:gd name="T20" fmla="*/ 3 w 17"/>
                  <a:gd name="T21" fmla="*/ 259 h 439"/>
                  <a:gd name="T22" fmla="*/ 3 w 17"/>
                  <a:gd name="T23" fmla="*/ 246 h 439"/>
                  <a:gd name="T24" fmla="*/ 3 w 17"/>
                  <a:gd name="T25" fmla="*/ 232 h 439"/>
                  <a:gd name="T26" fmla="*/ 3 w 17"/>
                  <a:gd name="T27" fmla="*/ 219 h 439"/>
                  <a:gd name="T28" fmla="*/ 4 w 17"/>
                  <a:gd name="T29" fmla="*/ 206 h 439"/>
                  <a:gd name="T30" fmla="*/ 4 w 17"/>
                  <a:gd name="T31" fmla="*/ 193 h 439"/>
                  <a:gd name="T32" fmla="*/ 4 w 17"/>
                  <a:gd name="T33" fmla="*/ 180 h 439"/>
                  <a:gd name="T34" fmla="*/ 4 w 17"/>
                  <a:gd name="T35" fmla="*/ 166 h 439"/>
                  <a:gd name="T36" fmla="*/ 4 w 17"/>
                  <a:gd name="T37" fmla="*/ 153 h 439"/>
                  <a:gd name="T38" fmla="*/ 4 w 17"/>
                  <a:gd name="T39" fmla="*/ 140 h 439"/>
                  <a:gd name="T40" fmla="*/ 5 w 17"/>
                  <a:gd name="T41" fmla="*/ 127 h 439"/>
                  <a:gd name="T42" fmla="*/ 5 w 17"/>
                  <a:gd name="T43" fmla="*/ 114 h 439"/>
                  <a:gd name="T44" fmla="*/ 5 w 17"/>
                  <a:gd name="T45" fmla="*/ 100 h 439"/>
                  <a:gd name="T46" fmla="*/ 5 w 17"/>
                  <a:gd name="T47" fmla="*/ 87 h 439"/>
                  <a:gd name="T48" fmla="*/ 6 w 17"/>
                  <a:gd name="T49" fmla="*/ 74 h 439"/>
                  <a:gd name="T50" fmla="*/ 6 w 17"/>
                  <a:gd name="T51" fmla="*/ 61 h 439"/>
                  <a:gd name="T52" fmla="*/ 6 w 17"/>
                  <a:gd name="T53" fmla="*/ 48 h 439"/>
                  <a:gd name="T54" fmla="*/ 6 w 17"/>
                  <a:gd name="T55" fmla="*/ 34 h 439"/>
                  <a:gd name="T56" fmla="*/ 7 w 17"/>
                  <a:gd name="T57" fmla="*/ 21 h 439"/>
                  <a:gd name="T58" fmla="*/ 7 w 17"/>
                  <a:gd name="T59" fmla="*/ 8 h 439"/>
                  <a:gd name="T60" fmla="*/ 10 w 17"/>
                  <a:gd name="T61" fmla="*/ 2 h 439"/>
                  <a:gd name="T62" fmla="*/ 10 w 17"/>
                  <a:gd name="T63" fmla="*/ 15 h 439"/>
                  <a:gd name="T64" fmla="*/ 11 w 17"/>
                  <a:gd name="T65" fmla="*/ 27 h 439"/>
                  <a:gd name="T66" fmla="*/ 11 w 17"/>
                  <a:gd name="T67" fmla="*/ 40 h 439"/>
                  <a:gd name="T68" fmla="*/ 11 w 17"/>
                  <a:gd name="T69" fmla="*/ 54 h 439"/>
                  <a:gd name="T70" fmla="*/ 12 w 17"/>
                  <a:gd name="T71" fmla="*/ 67 h 439"/>
                  <a:gd name="T72" fmla="*/ 12 w 17"/>
                  <a:gd name="T73" fmla="*/ 80 h 439"/>
                  <a:gd name="T74" fmla="*/ 12 w 17"/>
                  <a:gd name="T75" fmla="*/ 93 h 439"/>
                  <a:gd name="T76" fmla="*/ 12 w 17"/>
                  <a:gd name="T77" fmla="*/ 106 h 439"/>
                  <a:gd name="T78" fmla="*/ 12 w 17"/>
                  <a:gd name="T79" fmla="*/ 120 h 439"/>
                  <a:gd name="T80" fmla="*/ 13 w 17"/>
                  <a:gd name="T81" fmla="*/ 133 h 439"/>
                  <a:gd name="T82" fmla="*/ 13 w 17"/>
                  <a:gd name="T83" fmla="*/ 146 h 439"/>
                  <a:gd name="T84" fmla="*/ 13 w 17"/>
                  <a:gd name="T85" fmla="*/ 159 h 439"/>
                  <a:gd name="T86" fmla="*/ 13 w 17"/>
                  <a:gd name="T87" fmla="*/ 172 h 439"/>
                  <a:gd name="T88" fmla="*/ 13 w 17"/>
                  <a:gd name="T89" fmla="*/ 186 h 439"/>
                  <a:gd name="T90" fmla="*/ 13 w 17"/>
                  <a:gd name="T91" fmla="*/ 199 h 439"/>
                  <a:gd name="T92" fmla="*/ 15 w 17"/>
                  <a:gd name="T93" fmla="*/ 211 h 439"/>
                  <a:gd name="T94" fmla="*/ 15 w 17"/>
                  <a:gd name="T95" fmla="*/ 224 h 439"/>
                  <a:gd name="T96" fmla="*/ 15 w 17"/>
                  <a:gd name="T97" fmla="*/ 237 h 439"/>
                  <a:gd name="T98" fmla="*/ 15 w 17"/>
                  <a:gd name="T99" fmla="*/ 250 h 439"/>
                  <a:gd name="T100" fmla="*/ 15 w 17"/>
                  <a:gd name="T101" fmla="*/ 264 h 439"/>
                  <a:gd name="T102" fmla="*/ 15 w 17"/>
                  <a:gd name="T103" fmla="*/ 277 h 439"/>
                  <a:gd name="T104" fmla="*/ 16 w 17"/>
                  <a:gd name="T105" fmla="*/ 290 h 439"/>
                  <a:gd name="T106" fmla="*/ 16 w 17"/>
                  <a:gd name="T107" fmla="*/ 304 h 439"/>
                  <a:gd name="T108" fmla="*/ 16 w 17"/>
                  <a:gd name="T109" fmla="*/ 318 h 439"/>
                  <a:gd name="T110" fmla="*/ 16 w 17"/>
                  <a:gd name="T111" fmla="*/ 332 h 439"/>
                  <a:gd name="T112" fmla="*/ 16 w 17"/>
                  <a:gd name="T113" fmla="*/ 345 h 439"/>
                  <a:gd name="T114" fmla="*/ 16 w 17"/>
                  <a:gd name="T115" fmla="*/ 360 h 439"/>
                  <a:gd name="T116" fmla="*/ 16 w 17"/>
                  <a:gd name="T117" fmla="*/ 374 h 439"/>
                  <a:gd name="T118" fmla="*/ 17 w 17"/>
                  <a:gd name="T119" fmla="*/ 387 h 439"/>
                  <a:gd name="T120" fmla="*/ 17 w 17"/>
                  <a:gd name="T121" fmla="*/ 402 h 439"/>
                  <a:gd name="T122" fmla="*/ 17 w 17"/>
                  <a:gd name="T123" fmla="*/ 416 h 439"/>
                  <a:gd name="T124" fmla="*/ 17 w 17"/>
                  <a:gd name="T125" fmla="*/ 430 h 439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60000 65536"/>
                  <a:gd name="T187" fmla="*/ 0 60000 65536"/>
                  <a:gd name="T188" fmla="*/ 0 60000 65536"/>
                  <a:gd name="T189" fmla="*/ 0 w 17"/>
                  <a:gd name="T190" fmla="*/ 0 h 439"/>
                  <a:gd name="T191" fmla="*/ 17 w 17"/>
                  <a:gd name="T192" fmla="*/ 439 h 439"/>
                </a:gdLst>
                <a:ahLst/>
                <a:cxnLst>
                  <a:cxn ang="T126">
                    <a:pos x="T0" y="T1"/>
                  </a:cxn>
                  <a:cxn ang="T127">
                    <a:pos x="T2" y="T3"/>
                  </a:cxn>
                  <a:cxn ang="T128">
                    <a:pos x="T4" y="T5"/>
                  </a:cxn>
                  <a:cxn ang="T129">
                    <a:pos x="T6" y="T7"/>
                  </a:cxn>
                  <a:cxn ang="T130">
                    <a:pos x="T8" y="T9"/>
                  </a:cxn>
                  <a:cxn ang="T131">
                    <a:pos x="T10" y="T11"/>
                  </a:cxn>
                  <a:cxn ang="T132">
                    <a:pos x="T12" y="T13"/>
                  </a:cxn>
                  <a:cxn ang="T133">
                    <a:pos x="T14" y="T15"/>
                  </a:cxn>
                  <a:cxn ang="T134">
                    <a:pos x="T16" y="T17"/>
                  </a:cxn>
                  <a:cxn ang="T135">
                    <a:pos x="T18" y="T19"/>
                  </a:cxn>
                  <a:cxn ang="T136">
                    <a:pos x="T20" y="T21"/>
                  </a:cxn>
                  <a:cxn ang="T137">
                    <a:pos x="T22" y="T23"/>
                  </a:cxn>
                  <a:cxn ang="T138">
                    <a:pos x="T24" y="T25"/>
                  </a:cxn>
                  <a:cxn ang="T139">
                    <a:pos x="T26" y="T27"/>
                  </a:cxn>
                  <a:cxn ang="T140">
                    <a:pos x="T28" y="T29"/>
                  </a:cxn>
                  <a:cxn ang="T141">
                    <a:pos x="T30" y="T31"/>
                  </a:cxn>
                  <a:cxn ang="T142">
                    <a:pos x="T32" y="T33"/>
                  </a:cxn>
                  <a:cxn ang="T143">
                    <a:pos x="T34" y="T35"/>
                  </a:cxn>
                  <a:cxn ang="T144">
                    <a:pos x="T36" y="T37"/>
                  </a:cxn>
                  <a:cxn ang="T145">
                    <a:pos x="T38" y="T39"/>
                  </a:cxn>
                  <a:cxn ang="T146">
                    <a:pos x="T40" y="T41"/>
                  </a:cxn>
                  <a:cxn ang="T147">
                    <a:pos x="T42" y="T43"/>
                  </a:cxn>
                  <a:cxn ang="T148">
                    <a:pos x="T44" y="T45"/>
                  </a:cxn>
                  <a:cxn ang="T149">
                    <a:pos x="T46" y="T47"/>
                  </a:cxn>
                  <a:cxn ang="T150">
                    <a:pos x="T48" y="T49"/>
                  </a:cxn>
                  <a:cxn ang="T151">
                    <a:pos x="T50" y="T51"/>
                  </a:cxn>
                  <a:cxn ang="T152">
                    <a:pos x="T52" y="T53"/>
                  </a:cxn>
                  <a:cxn ang="T153">
                    <a:pos x="T54" y="T55"/>
                  </a:cxn>
                  <a:cxn ang="T154">
                    <a:pos x="T56" y="T57"/>
                  </a:cxn>
                  <a:cxn ang="T155">
                    <a:pos x="T58" y="T59"/>
                  </a:cxn>
                  <a:cxn ang="T156">
                    <a:pos x="T60" y="T61"/>
                  </a:cxn>
                  <a:cxn ang="T157">
                    <a:pos x="T62" y="T63"/>
                  </a:cxn>
                  <a:cxn ang="T158">
                    <a:pos x="T64" y="T65"/>
                  </a:cxn>
                  <a:cxn ang="T159">
                    <a:pos x="T66" y="T67"/>
                  </a:cxn>
                  <a:cxn ang="T160">
                    <a:pos x="T68" y="T69"/>
                  </a:cxn>
                  <a:cxn ang="T161">
                    <a:pos x="T70" y="T71"/>
                  </a:cxn>
                  <a:cxn ang="T162">
                    <a:pos x="T72" y="T73"/>
                  </a:cxn>
                  <a:cxn ang="T163">
                    <a:pos x="T74" y="T75"/>
                  </a:cxn>
                  <a:cxn ang="T164">
                    <a:pos x="T76" y="T77"/>
                  </a:cxn>
                  <a:cxn ang="T165">
                    <a:pos x="T78" y="T79"/>
                  </a:cxn>
                  <a:cxn ang="T166">
                    <a:pos x="T80" y="T81"/>
                  </a:cxn>
                  <a:cxn ang="T167">
                    <a:pos x="T82" y="T83"/>
                  </a:cxn>
                  <a:cxn ang="T168">
                    <a:pos x="T84" y="T85"/>
                  </a:cxn>
                  <a:cxn ang="T169">
                    <a:pos x="T86" y="T87"/>
                  </a:cxn>
                  <a:cxn ang="T170">
                    <a:pos x="T88" y="T89"/>
                  </a:cxn>
                  <a:cxn ang="T171">
                    <a:pos x="T90" y="T91"/>
                  </a:cxn>
                  <a:cxn ang="T172">
                    <a:pos x="T92" y="T93"/>
                  </a:cxn>
                  <a:cxn ang="T173">
                    <a:pos x="T94" y="T95"/>
                  </a:cxn>
                  <a:cxn ang="T174">
                    <a:pos x="T96" y="T97"/>
                  </a:cxn>
                  <a:cxn ang="T175">
                    <a:pos x="T98" y="T99"/>
                  </a:cxn>
                  <a:cxn ang="T176">
                    <a:pos x="T100" y="T101"/>
                  </a:cxn>
                  <a:cxn ang="T177">
                    <a:pos x="T102" y="T103"/>
                  </a:cxn>
                  <a:cxn ang="T178">
                    <a:pos x="T104" y="T105"/>
                  </a:cxn>
                  <a:cxn ang="T179">
                    <a:pos x="T106" y="T107"/>
                  </a:cxn>
                  <a:cxn ang="T180">
                    <a:pos x="T108" y="T109"/>
                  </a:cxn>
                  <a:cxn ang="T181">
                    <a:pos x="T110" y="T111"/>
                  </a:cxn>
                  <a:cxn ang="T182">
                    <a:pos x="T112" y="T113"/>
                  </a:cxn>
                  <a:cxn ang="T183">
                    <a:pos x="T114" y="T115"/>
                  </a:cxn>
                  <a:cxn ang="T184">
                    <a:pos x="T116" y="T117"/>
                  </a:cxn>
                  <a:cxn ang="T185">
                    <a:pos x="T118" y="T119"/>
                  </a:cxn>
                  <a:cxn ang="T186">
                    <a:pos x="T120" y="T121"/>
                  </a:cxn>
                  <a:cxn ang="T187">
                    <a:pos x="T122" y="T123"/>
                  </a:cxn>
                  <a:cxn ang="T188">
                    <a:pos x="T124" y="T125"/>
                  </a:cxn>
                </a:cxnLst>
                <a:rect l="T189" t="T190" r="T191" b="T192"/>
                <a:pathLst>
                  <a:path w="17" h="439">
                    <a:moveTo>
                      <a:pt x="0" y="410"/>
                    </a:moveTo>
                    <a:lnTo>
                      <a:pt x="0" y="409"/>
                    </a:lnTo>
                    <a:lnTo>
                      <a:pt x="0" y="408"/>
                    </a:lnTo>
                    <a:lnTo>
                      <a:pt x="0" y="405"/>
                    </a:lnTo>
                    <a:lnTo>
                      <a:pt x="0" y="404"/>
                    </a:lnTo>
                    <a:lnTo>
                      <a:pt x="0" y="403"/>
                    </a:lnTo>
                    <a:lnTo>
                      <a:pt x="0" y="402"/>
                    </a:lnTo>
                    <a:lnTo>
                      <a:pt x="0" y="400"/>
                    </a:lnTo>
                    <a:lnTo>
                      <a:pt x="0" y="399"/>
                    </a:lnTo>
                    <a:lnTo>
                      <a:pt x="0" y="398"/>
                    </a:lnTo>
                    <a:lnTo>
                      <a:pt x="0" y="397"/>
                    </a:lnTo>
                    <a:lnTo>
                      <a:pt x="0" y="396"/>
                    </a:lnTo>
                    <a:lnTo>
                      <a:pt x="0" y="394"/>
                    </a:lnTo>
                    <a:lnTo>
                      <a:pt x="0" y="393"/>
                    </a:lnTo>
                    <a:lnTo>
                      <a:pt x="1" y="392"/>
                    </a:lnTo>
                    <a:lnTo>
                      <a:pt x="1" y="391"/>
                    </a:lnTo>
                    <a:lnTo>
                      <a:pt x="1" y="390"/>
                    </a:lnTo>
                    <a:lnTo>
                      <a:pt x="1" y="387"/>
                    </a:lnTo>
                    <a:lnTo>
                      <a:pt x="1" y="386"/>
                    </a:lnTo>
                    <a:lnTo>
                      <a:pt x="1" y="385"/>
                    </a:lnTo>
                    <a:lnTo>
                      <a:pt x="1" y="384"/>
                    </a:lnTo>
                    <a:lnTo>
                      <a:pt x="1" y="382"/>
                    </a:lnTo>
                    <a:lnTo>
                      <a:pt x="1" y="381"/>
                    </a:lnTo>
                    <a:lnTo>
                      <a:pt x="1" y="380"/>
                    </a:lnTo>
                    <a:lnTo>
                      <a:pt x="1" y="379"/>
                    </a:lnTo>
                    <a:lnTo>
                      <a:pt x="1" y="378"/>
                    </a:lnTo>
                    <a:lnTo>
                      <a:pt x="1" y="376"/>
                    </a:lnTo>
                    <a:lnTo>
                      <a:pt x="1" y="375"/>
                    </a:lnTo>
                    <a:lnTo>
                      <a:pt x="1" y="374"/>
                    </a:lnTo>
                    <a:lnTo>
                      <a:pt x="1" y="373"/>
                    </a:lnTo>
                    <a:lnTo>
                      <a:pt x="1" y="372"/>
                    </a:lnTo>
                    <a:lnTo>
                      <a:pt x="1" y="370"/>
                    </a:lnTo>
                    <a:lnTo>
                      <a:pt x="1" y="368"/>
                    </a:lnTo>
                    <a:lnTo>
                      <a:pt x="1" y="367"/>
                    </a:lnTo>
                    <a:lnTo>
                      <a:pt x="1" y="366"/>
                    </a:lnTo>
                    <a:lnTo>
                      <a:pt x="1" y="364"/>
                    </a:lnTo>
                    <a:lnTo>
                      <a:pt x="1" y="363"/>
                    </a:lnTo>
                    <a:lnTo>
                      <a:pt x="1" y="362"/>
                    </a:lnTo>
                    <a:lnTo>
                      <a:pt x="1" y="361"/>
                    </a:lnTo>
                    <a:lnTo>
                      <a:pt x="1" y="360"/>
                    </a:lnTo>
                    <a:lnTo>
                      <a:pt x="1" y="358"/>
                    </a:lnTo>
                    <a:lnTo>
                      <a:pt x="1" y="357"/>
                    </a:lnTo>
                    <a:lnTo>
                      <a:pt x="1" y="356"/>
                    </a:lnTo>
                    <a:lnTo>
                      <a:pt x="1" y="355"/>
                    </a:lnTo>
                    <a:lnTo>
                      <a:pt x="1" y="354"/>
                    </a:lnTo>
                    <a:lnTo>
                      <a:pt x="1" y="352"/>
                    </a:lnTo>
                    <a:lnTo>
                      <a:pt x="1" y="351"/>
                    </a:lnTo>
                    <a:lnTo>
                      <a:pt x="1" y="350"/>
                    </a:lnTo>
                    <a:lnTo>
                      <a:pt x="1" y="349"/>
                    </a:lnTo>
                    <a:lnTo>
                      <a:pt x="1" y="346"/>
                    </a:lnTo>
                    <a:lnTo>
                      <a:pt x="1" y="345"/>
                    </a:lnTo>
                    <a:lnTo>
                      <a:pt x="1" y="344"/>
                    </a:lnTo>
                    <a:lnTo>
                      <a:pt x="1" y="343"/>
                    </a:lnTo>
                    <a:lnTo>
                      <a:pt x="1" y="342"/>
                    </a:lnTo>
                    <a:lnTo>
                      <a:pt x="1" y="340"/>
                    </a:lnTo>
                    <a:lnTo>
                      <a:pt x="1" y="339"/>
                    </a:lnTo>
                    <a:lnTo>
                      <a:pt x="1" y="338"/>
                    </a:lnTo>
                    <a:lnTo>
                      <a:pt x="1" y="337"/>
                    </a:lnTo>
                    <a:lnTo>
                      <a:pt x="1" y="336"/>
                    </a:lnTo>
                    <a:lnTo>
                      <a:pt x="1" y="334"/>
                    </a:lnTo>
                    <a:lnTo>
                      <a:pt x="1" y="333"/>
                    </a:lnTo>
                    <a:lnTo>
                      <a:pt x="1" y="332"/>
                    </a:lnTo>
                    <a:lnTo>
                      <a:pt x="1" y="331"/>
                    </a:lnTo>
                    <a:lnTo>
                      <a:pt x="1" y="330"/>
                    </a:lnTo>
                    <a:lnTo>
                      <a:pt x="1" y="328"/>
                    </a:lnTo>
                    <a:lnTo>
                      <a:pt x="1" y="327"/>
                    </a:lnTo>
                    <a:lnTo>
                      <a:pt x="1" y="326"/>
                    </a:lnTo>
                    <a:lnTo>
                      <a:pt x="1" y="324"/>
                    </a:lnTo>
                    <a:lnTo>
                      <a:pt x="1" y="322"/>
                    </a:lnTo>
                    <a:lnTo>
                      <a:pt x="1" y="321"/>
                    </a:lnTo>
                    <a:lnTo>
                      <a:pt x="1" y="320"/>
                    </a:lnTo>
                    <a:lnTo>
                      <a:pt x="1" y="319"/>
                    </a:lnTo>
                    <a:lnTo>
                      <a:pt x="1" y="318"/>
                    </a:lnTo>
                    <a:lnTo>
                      <a:pt x="1" y="316"/>
                    </a:lnTo>
                    <a:lnTo>
                      <a:pt x="1" y="315"/>
                    </a:lnTo>
                    <a:lnTo>
                      <a:pt x="1" y="314"/>
                    </a:lnTo>
                    <a:lnTo>
                      <a:pt x="1" y="313"/>
                    </a:lnTo>
                    <a:lnTo>
                      <a:pt x="1" y="312"/>
                    </a:lnTo>
                    <a:lnTo>
                      <a:pt x="1" y="310"/>
                    </a:lnTo>
                    <a:lnTo>
                      <a:pt x="1" y="309"/>
                    </a:lnTo>
                    <a:lnTo>
                      <a:pt x="1" y="308"/>
                    </a:lnTo>
                    <a:lnTo>
                      <a:pt x="1" y="307"/>
                    </a:lnTo>
                    <a:lnTo>
                      <a:pt x="1" y="306"/>
                    </a:lnTo>
                    <a:lnTo>
                      <a:pt x="1" y="304"/>
                    </a:lnTo>
                    <a:lnTo>
                      <a:pt x="1" y="303"/>
                    </a:lnTo>
                    <a:lnTo>
                      <a:pt x="3" y="302"/>
                    </a:lnTo>
                    <a:lnTo>
                      <a:pt x="3" y="301"/>
                    </a:lnTo>
                    <a:lnTo>
                      <a:pt x="3" y="300"/>
                    </a:lnTo>
                    <a:lnTo>
                      <a:pt x="3" y="298"/>
                    </a:lnTo>
                    <a:lnTo>
                      <a:pt x="3" y="297"/>
                    </a:lnTo>
                    <a:lnTo>
                      <a:pt x="3" y="296"/>
                    </a:lnTo>
                    <a:lnTo>
                      <a:pt x="3" y="295"/>
                    </a:lnTo>
                    <a:lnTo>
                      <a:pt x="3" y="294"/>
                    </a:lnTo>
                    <a:lnTo>
                      <a:pt x="3" y="291"/>
                    </a:lnTo>
                    <a:lnTo>
                      <a:pt x="3" y="290"/>
                    </a:lnTo>
                    <a:lnTo>
                      <a:pt x="3" y="289"/>
                    </a:lnTo>
                    <a:lnTo>
                      <a:pt x="3" y="288"/>
                    </a:lnTo>
                    <a:lnTo>
                      <a:pt x="3" y="286"/>
                    </a:lnTo>
                    <a:lnTo>
                      <a:pt x="3" y="285"/>
                    </a:lnTo>
                    <a:lnTo>
                      <a:pt x="3" y="284"/>
                    </a:lnTo>
                    <a:lnTo>
                      <a:pt x="3" y="283"/>
                    </a:lnTo>
                    <a:lnTo>
                      <a:pt x="3" y="282"/>
                    </a:lnTo>
                    <a:lnTo>
                      <a:pt x="3" y="280"/>
                    </a:lnTo>
                    <a:lnTo>
                      <a:pt x="3" y="279"/>
                    </a:lnTo>
                    <a:lnTo>
                      <a:pt x="3" y="278"/>
                    </a:lnTo>
                    <a:lnTo>
                      <a:pt x="3" y="277"/>
                    </a:lnTo>
                    <a:lnTo>
                      <a:pt x="3" y="276"/>
                    </a:lnTo>
                    <a:lnTo>
                      <a:pt x="3" y="274"/>
                    </a:lnTo>
                    <a:lnTo>
                      <a:pt x="3" y="273"/>
                    </a:lnTo>
                    <a:lnTo>
                      <a:pt x="3" y="272"/>
                    </a:lnTo>
                    <a:lnTo>
                      <a:pt x="3" y="271"/>
                    </a:lnTo>
                    <a:lnTo>
                      <a:pt x="3" y="270"/>
                    </a:lnTo>
                    <a:lnTo>
                      <a:pt x="3" y="268"/>
                    </a:lnTo>
                    <a:lnTo>
                      <a:pt x="3" y="267"/>
                    </a:lnTo>
                    <a:lnTo>
                      <a:pt x="3" y="266"/>
                    </a:lnTo>
                    <a:lnTo>
                      <a:pt x="3" y="265"/>
                    </a:lnTo>
                    <a:lnTo>
                      <a:pt x="3" y="264"/>
                    </a:lnTo>
                    <a:lnTo>
                      <a:pt x="3" y="262"/>
                    </a:lnTo>
                    <a:lnTo>
                      <a:pt x="3" y="261"/>
                    </a:lnTo>
                    <a:lnTo>
                      <a:pt x="3" y="260"/>
                    </a:lnTo>
                    <a:lnTo>
                      <a:pt x="3" y="259"/>
                    </a:lnTo>
                    <a:lnTo>
                      <a:pt x="3" y="258"/>
                    </a:lnTo>
                    <a:lnTo>
                      <a:pt x="3" y="256"/>
                    </a:lnTo>
                    <a:lnTo>
                      <a:pt x="3" y="255"/>
                    </a:lnTo>
                    <a:lnTo>
                      <a:pt x="3" y="254"/>
                    </a:lnTo>
                    <a:lnTo>
                      <a:pt x="3" y="253"/>
                    </a:lnTo>
                    <a:lnTo>
                      <a:pt x="3" y="252"/>
                    </a:lnTo>
                    <a:lnTo>
                      <a:pt x="3" y="250"/>
                    </a:lnTo>
                    <a:lnTo>
                      <a:pt x="3" y="249"/>
                    </a:lnTo>
                    <a:lnTo>
                      <a:pt x="3" y="248"/>
                    </a:lnTo>
                    <a:lnTo>
                      <a:pt x="3" y="247"/>
                    </a:lnTo>
                    <a:lnTo>
                      <a:pt x="3" y="246"/>
                    </a:lnTo>
                    <a:lnTo>
                      <a:pt x="3" y="244"/>
                    </a:lnTo>
                    <a:lnTo>
                      <a:pt x="3" y="243"/>
                    </a:lnTo>
                    <a:lnTo>
                      <a:pt x="3" y="242"/>
                    </a:lnTo>
                    <a:lnTo>
                      <a:pt x="3" y="241"/>
                    </a:lnTo>
                    <a:lnTo>
                      <a:pt x="3" y="240"/>
                    </a:lnTo>
                    <a:lnTo>
                      <a:pt x="3" y="238"/>
                    </a:lnTo>
                    <a:lnTo>
                      <a:pt x="3" y="237"/>
                    </a:lnTo>
                    <a:lnTo>
                      <a:pt x="3" y="236"/>
                    </a:lnTo>
                    <a:lnTo>
                      <a:pt x="3" y="235"/>
                    </a:lnTo>
                    <a:lnTo>
                      <a:pt x="3" y="234"/>
                    </a:lnTo>
                    <a:lnTo>
                      <a:pt x="3" y="232"/>
                    </a:lnTo>
                    <a:lnTo>
                      <a:pt x="3" y="231"/>
                    </a:lnTo>
                    <a:lnTo>
                      <a:pt x="3" y="230"/>
                    </a:lnTo>
                    <a:lnTo>
                      <a:pt x="3" y="229"/>
                    </a:lnTo>
                    <a:lnTo>
                      <a:pt x="3" y="228"/>
                    </a:lnTo>
                    <a:lnTo>
                      <a:pt x="3" y="226"/>
                    </a:lnTo>
                    <a:lnTo>
                      <a:pt x="3" y="225"/>
                    </a:lnTo>
                    <a:lnTo>
                      <a:pt x="3" y="224"/>
                    </a:lnTo>
                    <a:lnTo>
                      <a:pt x="3" y="223"/>
                    </a:lnTo>
                    <a:lnTo>
                      <a:pt x="3" y="222"/>
                    </a:lnTo>
                    <a:lnTo>
                      <a:pt x="3" y="220"/>
                    </a:lnTo>
                    <a:lnTo>
                      <a:pt x="3" y="219"/>
                    </a:lnTo>
                    <a:lnTo>
                      <a:pt x="3" y="218"/>
                    </a:lnTo>
                    <a:lnTo>
                      <a:pt x="3" y="217"/>
                    </a:lnTo>
                    <a:lnTo>
                      <a:pt x="4" y="216"/>
                    </a:lnTo>
                    <a:lnTo>
                      <a:pt x="4" y="214"/>
                    </a:lnTo>
                    <a:lnTo>
                      <a:pt x="4" y="213"/>
                    </a:lnTo>
                    <a:lnTo>
                      <a:pt x="4" y="212"/>
                    </a:lnTo>
                    <a:lnTo>
                      <a:pt x="4" y="211"/>
                    </a:lnTo>
                    <a:lnTo>
                      <a:pt x="4" y="210"/>
                    </a:lnTo>
                    <a:lnTo>
                      <a:pt x="4" y="208"/>
                    </a:lnTo>
                    <a:lnTo>
                      <a:pt x="4" y="207"/>
                    </a:lnTo>
                    <a:lnTo>
                      <a:pt x="4" y="206"/>
                    </a:lnTo>
                    <a:lnTo>
                      <a:pt x="4" y="205"/>
                    </a:lnTo>
                    <a:lnTo>
                      <a:pt x="4" y="204"/>
                    </a:lnTo>
                    <a:lnTo>
                      <a:pt x="4" y="202"/>
                    </a:lnTo>
                    <a:lnTo>
                      <a:pt x="4" y="201"/>
                    </a:lnTo>
                    <a:lnTo>
                      <a:pt x="4" y="200"/>
                    </a:lnTo>
                    <a:lnTo>
                      <a:pt x="4" y="199"/>
                    </a:lnTo>
                    <a:lnTo>
                      <a:pt x="4" y="198"/>
                    </a:lnTo>
                    <a:lnTo>
                      <a:pt x="4" y="196"/>
                    </a:lnTo>
                    <a:lnTo>
                      <a:pt x="4" y="195"/>
                    </a:lnTo>
                    <a:lnTo>
                      <a:pt x="4" y="194"/>
                    </a:lnTo>
                    <a:lnTo>
                      <a:pt x="4" y="193"/>
                    </a:lnTo>
                    <a:lnTo>
                      <a:pt x="4" y="192"/>
                    </a:lnTo>
                    <a:lnTo>
                      <a:pt x="4" y="190"/>
                    </a:lnTo>
                    <a:lnTo>
                      <a:pt x="4" y="189"/>
                    </a:lnTo>
                    <a:lnTo>
                      <a:pt x="4" y="188"/>
                    </a:lnTo>
                    <a:lnTo>
                      <a:pt x="4" y="187"/>
                    </a:lnTo>
                    <a:lnTo>
                      <a:pt x="4" y="186"/>
                    </a:lnTo>
                    <a:lnTo>
                      <a:pt x="4" y="184"/>
                    </a:lnTo>
                    <a:lnTo>
                      <a:pt x="4" y="183"/>
                    </a:lnTo>
                    <a:lnTo>
                      <a:pt x="4" y="182"/>
                    </a:lnTo>
                    <a:lnTo>
                      <a:pt x="4" y="181"/>
                    </a:lnTo>
                    <a:lnTo>
                      <a:pt x="4" y="180"/>
                    </a:lnTo>
                    <a:lnTo>
                      <a:pt x="4" y="178"/>
                    </a:lnTo>
                    <a:lnTo>
                      <a:pt x="4" y="177"/>
                    </a:lnTo>
                    <a:lnTo>
                      <a:pt x="4" y="176"/>
                    </a:lnTo>
                    <a:lnTo>
                      <a:pt x="4" y="175"/>
                    </a:lnTo>
                    <a:lnTo>
                      <a:pt x="4" y="174"/>
                    </a:lnTo>
                    <a:lnTo>
                      <a:pt x="4" y="172"/>
                    </a:lnTo>
                    <a:lnTo>
                      <a:pt x="4" y="171"/>
                    </a:lnTo>
                    <a:lnTo>
                      <a:pt x="4" y="170"/>
                    </a:lnTo>
                    <a:lnTo>
                      <a:pt x="4" y="169"/>
                    </a:lnTo>
                    <a:lnTo>
                      <a:pt x="4" y="168"/>
                    </a:lnTo>
                    <a:lnTo>
                      <a:pt x="4" y="166"/>
                    </a:lnTo>
                    <a:lnTo>
                      <a:pt x="4" y="165"/>
                    </a:lnTo>
                    <a:lnTo>
                      <a:pt x="4" y="164"/>
                    </a:lnTo>
                    <a:lnTo>
                      <a:pt x="4" y="163"/>
                    </a:lnTo>
                    <a:lnTo>
                      <a:pt x="4" y="162"/>
                    </a:lnTo>
                    <a:lnTo>
                      <a:pt x="4" y="160"/>
                    </a:lnTo>
                    <a:lnTo>
                      <a:pt x="4" y="159"/>
                    </a:lnTo>
                    <a:lnTo>
                      <a:pt x="4" y="158"/>
                    </a:lnTo>
                    <a:lnTo>
                      <a:pt x="4" y="157"/>
                    </a:lnTo>
                    <a:lnTo>
                      <a:pt x="4" y="156"/>
                    </a:lnTo>
                    <a:lnTo>
                      <a:pt x="4" y="154"/>
                    </a:lnTo>
                    <a:lnTo>
                      <a:pt x="4" y="153"/>
                    </a:lnTo>
                    <a:lnTo>
                      <a:pt x="4" y="152"/>
                    </a:lnTo>
                    <a:lnTo>
                      <a:pt x="4" y="151"/>
                    </a:lnTo>
                    <a:lnTo>
                      <a:pt x="4" y="150"/>
                    </a:lnTo>
                    <a:lnTo>
                      <a:pt x="4" y="148"/>
                    </a:lnTo>
                    <a:lnTo>
                      <a:pt x="4" y="147"/>
                    </a:lnTo>
                    <a:lnTo>
                      <a:pt x="4" y="146"/>
                    </a:lnTo>
                    <a:lnTo>
                      <a:pt x="4" y="145"/>
                    </a:lnTo>
                    <a:lnTo>
                      <a:pt x="4" y="144"/>
                    </a:lnTo>
                    <a:lnTo>
                      <a:pt x="4" y="142"/>
                    </a:lnTo>
                    <a:lnTo>
                      <a:pt x="4" y="141"/>
                    </a:lnTo>
                    <a:lnTo>
                      <a:pt x="4" y="140"/>
                    </a:lnTo>
                    <a:lnTo>
                      <a:pt x="4" y="139"/>
                    </a:lnTo>
                    <a:lnTo>
                      <a:pt x="5" y="138"/>
                    </a:lnTo>
                    <a:lnTo>
                      <a:pt x="5" y="136"/>
                    </a:lnTo>
                    <a:lnTo>
                      <a:pt x="5" y="135"/>
                    </a:lnTo>
                    <a:lnTo>
                      <a:pt x="5" y="134"/>
                    </a:lnTo>
                    <a:lnTo>
                      <a:pt x="5" y="133"/>
                    </a:lnTo>
                    <a:lnTo>
                      <a:pt x="5" y="132"/>
                    </a:lnTo>
                    <a:lnTo>
                      <a:pt x="5" y="130"/>
                    </a:lnTo>
                    <a:lnTo>
                      <a:pt x="5" y="129"/>
                    </a:lnTo>
                    <a:lnTo>
                      <a:pt x="5" y="128"/>
                    </a:lnTo>
                    <a:lnTo>
                      <a:pt x="5" y="127"/>
                    </a:lnTo>
                    <a:lnTo>
                      <a:pt x="5" y="126"/>
                    </a:lnTo>
                    <a:lnTo>
                      <a:pt x="5" y="124"/>
                    </a:lnTo>
                    <a:lnTo>
                      <a:pt x="5" y="123"/>
                    </a:lnTo>
                    <a:lnTo>
                      <a:pt x="5" y="122"/>
                    </a:lnTo>
                    <a:lnTo>
                      <a:pt x="5" y="121"/>
                    </a:lnTo>
                    <a:lnTo>
                      <a:pt x="5" y="120"/>
                    </a:lnTo>
                    <a:lnTo>
                      <a:pt x="5" y="118"/>
                    </a:lnTo>
                    <a:lnTo>
                      <a:pt x="5" y="117"/>
                    </a:lnTo>
                    <a:lnTo>
                      <a:pt x="5" y="116"/>
                    </a:lnTo>
                    <a:lnTo>
                      <a:pt x="5" y="115"/>
                    </a:lnTo>
                    <a:lnTo>
                      <a:pt x="5" y="114"/>
                    </a:lnTo>
                    <a:lnTo>
                      <a:pt x="5" y="112"/>
                    </a:lnTo>
                    <a:lnTo>
                      <a:pt x="5" y="111"/>
                    </a:lnTo>
                    <a:lnTo>
                      <a:pt x="5" y="110"/>
                    </a:lnTo>
                    <a:lnTo>
                      <a:pt x="5" y="109"/>
                    </a:lnTo>
                    <a:lnTo>
                      <a:pt x="5" y="108"/>
                    </a:lnTo>
                    <a:lnTo>
                      <a:pt x="5" y="106"/>
                    </a:lnTo>
                    <a:lnTo>
                      <a:pt x="5" y="105"/>
                    </a:lnTo>
                    <a:lnTo>
                      <a:pt x="5" y="104"/>
                    </a:lnTo>
                    <a:lnTo>
                      <a:pt x="5" y="103"/>
                    </a:lnTo>
                    <a:lnTo>
                      <a:pt x="5" y="102"/>
                    </a:lnTo>
                    <a:lnTo>
                      <a:pt x="5" y="100"/>
                    </a:lnTo>
                    <a:lnTo>
                      <a:pt x="5" y="99"/>
                    </a:lnTo>
                    <a:lnTo>
                      <a:pt x="5" y="98"/>
                    </a:lnTo>
                    <a:lnTo>
                      <a:pt x="5" y="97"/>
                    </a:lnTo>
                    <a:lnTo>
                      <a:pt x="5" y="96"/>
                    </a:lnTo>
                    <a:lnTo>
                      <a:pt x="5" y="94"/>
                    </a:lnTo>
                    <a:lnTo>
                      <a:pt x="5" y="93"/>
                    </a:lnTo>
                    <a:lnTo>
                      <a:pt x="5" y="92"/>
                    </a:lnTo>
                    <a:lnTo>
                      <a:pt x="5" y="91"/>
                    </a:lnTo>
                    <a:lnTo>
                      <a:pt x="5" y="90"/>
                    </a:lnTo>
                    <a:lnTo>
                      <a:pt x="5" y="88"/>
                    </a:lnTo>
                    <a:lnTo>
                      <a:pt x="5" y="87"/>
                    </a:lnTo>
                    <a:lnTo>
                      <a:pt x="5" y="86"/>
                    </a:lnTo>
                    <a:lnTo>
                      <a:pt x="5" y="85"/>
                    </a:lnTo>
                    <a:lnTo>
                      <a:pt x="5" y="84"/>
                    </a:lnTo>
                    <a:lnTo>
                      <a:pt x="5" y="82"/>
                    </a:lnTo>
                    <a:lnTo>
                      <a:pt x="5" y="81"/>
                    </a:lnTo>
                    <a:lnTo>
                      <a:pt x="5" y="80"/>
                    </a:lnTo>
                    <a:lnTo>
                      <a:pt x="5" y="79"/>
                    </a:lnTo>
                    <a:lnTo>
                      <a:pt x="5" y="78"/>
                    </a:lnTo>
                    <a:lnTo>
                      <a:pt x="5" y="76"/>
                    </a:lnTo>
                    <a:lnTo>
                      <a:pt x="6" y="75"/>
                    </a:lnTo>
                    <a:lnTo>
                      <a:pt x="6" y="74"/>
                    </a:lnTo>
                    <a:lnTo>
                      <a:pt x="6" y="73"/>
                    </a:lnTo>
                    <a:lnTo>
                      <a:pt x="6" y="72"/>
                    </a:lnTo>
                    <a:lnTo>
                      <a:pt x="6" y="70"/>
                    </a:lnTo>
                    <a:lnTo>
                      <a:pt x="6" y="69"/>
                    </a:lnTo>
                    <a:lnTo>
                      <a:pt x="6" y="68"/>
                    </a:lnTo>
                    <a:lnTo>
                      <a:pt x="6" y="67"/>
                    </a:lnTo>
                    <a:lnTo>
                      <a:pt x="6" y="66"/>
                    </a:lnTo>
                    <a:lnTo>
                      <a:pt x="6" y="64"/>
                    </a:lnTo>
                    <a:lnTo>
                      <a:pt x="6" y="63"/>
                    </a:lnTo>
                    <a:lnTo>
                      <a:pt x="6" y="62"/>
                    </a:lnTo>
                    <a:lnTo>
                      <a:pt x="6" y="61"/>
                    </a:lnTo>
                    <a:lnTo>
                      <a:pt x="6" y="60"/>
                    </a:lnTo>
                    <a:lnTo>
                      <a:pt x="6" y="58"/>
                    </a:lnTo>
                    <a:lnTo>
                      <a:pt x="6" y="57"/>
                    </a:lnTo>
                    <a:lnTo>
                      <a:pt x="6" y="56"/>
                    </a:lnTo>
                    <a:lnTo>
                      <a:pt x="6" y="55"/>
                    </a:lnTo>
                    <a:lnTo>
                      <a:pt x="6" y="54"/>
                    </a:lnTo>
                    <a:lnTo>
                      <a:pt x="6" y="52"/>
                    </a:lnTo>
                    <a:lnTo>
                      <a:pt x="6" y="51"/>
                    </a:lnTo>
                    <a:lnTo>
                      <a:pt x="6" y="50"/>
                    </a:lnTo>
                    <a:lnTo>
                      <a:pt x="6" y="49"/>
                    </a:lnTo>
                    <a:lnTo>
                      <a:pt x="6" y="48"/>
                    </a:lnTo>
                    <a:lnTo>
                      <a:pt x="6" y="46"/>
                    </a:lnTo>
                    <a:lnTo>
                      <a:pt x="6" y="45"/>
                    </a:lnTo>
                    <a:lnTo>
                      <a:pt x="6" y="44"/>
                    </a:lnTo>
                    <a:lnTo>
                      <a:pt x="6" y="43"/>
                    </a:lnTo>
                    <a:lnTo>
                      <a:pt x="6" y="42"/>
                    </a:lnTo>
                    <a:lnTo>
                      <a:pt x="6" y="40"/>
                    </a:lnTo>
                    <a:lnTo>
                      <a:pt x="6" y="39"/>
                    </a:lnTo>
                    <a:lnTo>
                      <a:pt x="6" y="38"/>
                    </a:lnTo>
                    <a:lnTo>
                      <a:pt x="6" y="37"/>
                    </a:lnTo>
                    <a:lnTo>
                      <a:pt x="6" y="36"/>
                    </a:lnTo>
                    <a:lnTo>
                      <a:pt x="6" y="34"/>
                    </a:lnTo>
                    <a:lnTo>
                      <a:pt x="6" y="33"/>
                    </a:lnTo>
                    <a:lnTo>
                      <a:pt x="6" y="32"/>
                    </a:lnTo>
                    <a:lnTo>
                      <a:pt x="6" y="31"/>
                    </a:lnTo>
                    <a:lnTo>
                      <a:pt x="6" y="30"/>
                    </a:lnTo>
                    <a:lnTo>
                      <a:pt x="7" y="28"/>
                    </a:lnTo>
                    <a:lnTo>
                      <a:pt x="7" y="27"/>
                    </a:lnTo>
                    <a:lnTo>
                      <a:pt x="7" y="26"/>
                    </a:lnTo>
                    <a:lnTo>
                      <a:pt x="7" y="25"/>
                    </a:lnTo>
                    <a:lnTo>
                      <a:pt x="7" y="24"/>
                    </a:lnTo>
                    <a:lnTo>
                      <a:pt x="7" y="22"/>
                    </a:lnTo>
                    <a:lnTo>
                      <a:pt x="7" y="21"/>
                    </a:lnTo>
                    <a:lnTo>
                      <a:pt x="7" y="20"/>
                    </a:lnTo>
                    <a:lnTo>
                      <a:pt x="7" y="19"/>
                    </a:lnTo>
                    <a:lnTo>
                      <a:pt x="7" y="18"/>
                    </a:lnTo>
                    <a:lnTo>
                      <a:pt x="7" y="16"/>
                    </a:lnTo>
                    <a:lnTo>
                      <a:pt x="7" y="15"/>
                    </a:lnTo>
                    <a:lnTo>
                      <a:pt x="7" y="14"/>
                    </a:lnTo>
                    <a:lnTo>
                      <a:pt x="7" y="13"/>
                    </a:lnTo>
                    <a:lnTo>
                      <a:pt x="7" y="12"/>
                    </a:lnTo>
                    <a:lnTo>
                      <a:pt x="7" y="10"/>
                    </a:lnTo>
                    <a:lnTo>
                      <a:pt x="7" y="9"/>
                    </a:lnTo>
                    <a:lnTo>
                      <a:pt x="7" y="8"/>
                    </a:lnTo>
                    <a:lnTo>
                      <a:pt x="7" y="7"/>
                    </a:lnTo>
                    <a:lnTo>
                      <a:pt x="7" y="6"/>
                    </a:lnTo>
                    <a:lnTo>
                      <a:pt x="7" y="4"/>
                    </a:lnTo>
                    <a:lnTo>
                      <a:pt x="9" y="4"/>
                    </a:lnTo>
                    <a:lnTo>
                      <a:pt x="9" y="3"/>
                    </a:lnTo>
                    <a:lnTo>
                      <a:pt x="9" y="2"/>
                    </a:lnTo>
                    <a:lnTo>
                      <a:pt x="9" y="1"/>
                    </a:lnTo>
                    <a:lnTo>
                      <a:pt x="9" y="0"/>
                    </a:lnTo>
                    <a:lnTo>
                      <a:pt x="9" y="1"/>
                    </a:lnTo>
                    <a:lnTo>
                      <a:pt x="9" y="2"/>
                    </a:lnTo>
                    <a:lnTo>
                      <a:pt x="10" y="2"/>
                    </a:lnTo>
                    <a:lnTo>
                      <a:pt x="10" y="3"/>
                    </a:lnTo>
                    <a:lnTo>
                      <a:pt x="10" y="4"/>
                    </a:lnTo>
                    <a:lnTo>
                      <a:pt x="10" y="6"/>
                    </a:lnTo>
                    <a:lnTo>
                      <a:pt x="10" y="7"/>
                    </a:lnTo>
                    <a:lnTo>
                      <a:pt x="10" y="8"/>
                    </a:lnTo>
                    <a:lnTo>
                      <a:pt x="10" y="9"/>
                    </a:lnTo>
                    <a:lnTo>
                      <a:pt x="10" y="10"/>
                    </a:lnTo>
                    <a:lnTo>
                      <a:pt x="10" y="12"/>
                    </a:lnTo>
                    <a:lnTo>
                      <a:pt x="10" y="13"/>
                    </a:lnTo>
                    <a:lnTo>
                      <a:pt x="10" y="14"/>
                    </a:lnTo>
                    <a:lnTo>
                      <a:pt x="10" y="15"/>
                    </a:lnTo>
                    <a:lnTo>
                      <a:pt x="10" y="16"/>
                    </a:lnTo>
                    <a:lnTo>
                      <a:pt x="10" y="18"/>
                    </a:lnTo>
                    <a:lnTo>
                      <a:pt x="10" y="19"/>
                    </a:lnTo>
                    <a:lnTo>
                      <a:pt x="10" y="20"/>
                    </a:lnTo>
                    <a:lnTo>
                      <a:pt x="10" y="21"/>
                    </a:lnTo>
                    <a:lnTo>
                      <a:pt x="10" y="22"/>
                    </a:lnTo>
                    <a:lnTo>
                      <a:pt x="11" y="22"/>
                    </a:lnTo>
                    <a:lnTo>
                      <a:pt x="11" y="24"/>
                    </a:lnTo>
                    <a:lnTo>
                      <a:pt x="11" y="25"/>
                    </a:lnTo>
                    <a:lnTo>
                      <a:pt x="11" y="26"/>
                    </a:lnTo>
                    <a:lnTo>
                      <a:pt x="11" y="27"/>
                    </a:lnTo>
                    <a:lnTo>
                      <a:pt x="11" y="28"/>
                    </a:lnTo>
                    <a:lnTo>
                      <a:pt x="11" y="30"/>
                    </a:lnTo>
                    <a:lnTo>
                      <a:pt x="11" y="31"/>
                    </a:lnTo>
                    <a:lnTo>
                      <a:pt x="11" y="32"/>
                    </a:lnTo>
                    <a:lnTo>
                      <a:pt x="11" y="33"/>
                    </a:lnTo>
                    <a:lnTo>
                      <a:pt x="11" y="34"/>
                    </a:lnTo>
                    <a:lnTo>
                      <a:pt x="11" y="36"/>
                    </a:lnTo>
                    <a:lnTo>
                      <a:pt x="11" y="37"/>
                    </a:lnTo>
                    <a:lnTo>
                      <a:pt x="11" y="38"/>
                    </a:lnTo>
                    <a:lnTo>
                      <a:pt x="11" y="39"/>
                    </a:lnTo>
                    <a:lnTo>
                      <a:pt x="11" y="40"/>
                    </a:lnTo>
                    <a:lnTo>
                      <a:pt x="11" y="42"/>
                    </a:lnTo>
                    <a:lnTo>
                      <a:pt x="11" y="43"/>
                    </a:lnTo>
                    <a:lnTo>
                      <a:pt x="11" y="44"/>
                    </a:lnTo>
                    <a:lnTo>
                      <a:pt x="11" y="45"/>
                    </a:lnTo>
                    <a:lnTo>
                      <a:pt x="11" y="46"/>
                    </a:lnTo>
                    <a:lnTo>
                      <a:pt x="11" y="48"/>
                    </a:lnTo>
                    <a:lnTo>
                      <a:pt x="11" y="49"/>
                    </a:lnTo>
                    <a:lnTo>
                      <a:pt x="11" y="50"/>
                    </a:lnTo>
                    <a:lnTo>
                      <a:pt x="11" y="51"/>
                    </a:lnTo>
                    <a:lnTo>
                      <a:pt x="11" y="52"/>
                    </a:lnTo>
                    <a:lnTo>
                      <a:pt x="11" y="54"/>
                    </a:lnTo>
                    <a:lnTo>
                      <a:pt x="11" y="55"/>
                    </a:lnTo>
                    <a:lnTo>
                      <a:pt x="11" y="56"/>
                    </a:lnTo>
                    <a:lnTo>
                      <a:pt x="11" y="57"/>
                    </a:lnTo>
                    <a:lnTo>
                      <a:pt x="11" y="58"/>
                    </a:lnTo>
                    <a:lnTo>
                      <a:pt x="11" y="60"/>
                    </a:lnTo>
                    <a:lnTo>
                      <a:pt x="11" y="61"/>
                    </a:lnTo>
                    <a:lnTo>
                      <a:pt x="11" y="62"/>
                    </a:lnTo>
                    <a:lnTo>
                      <a:pt x="11" y="63"/>
                    </a:lnTo>
                    <a:lnTo>
                      <a:pt x="11" y="64"/>
                    </a:lnTo>
                    <a:lnTo>
                      <a:pt x="12" y="66"/>
                    </a:lnTo>
                    <a:lnTo>
                      <a:pt x="12" y="67"/>
                    </a:lnTo>
                    <a:lnTo>
                      <a:pt x="12" y="68"/>
                    </a:lnTo>
                    <a:lnTo>
                      <a:pt x="12" y="69"/>
                    </a:lnTo>
                    <a:lnTo>
                      <a:pt x="12" y="70"/>
                    </a:lnTo>
                    <a:lnTo>
                      <a:pt x="12" y="72"/>
                    </a:lnTo>
                    <a:lnTo>
                      <a:pt x="12" y="73"/>
                    </a:lnTo>
                    <a:lnTo>
                      <a:pt x="12" y="74"/>
                    </a:lnTo>
                    <a:lnTo>
                      <a:pt x="12" y="75"/>
                    </a:lnTo>
                    <a:lnTo>
                      <a:pt x="12" y="76"/>
                    </a:lnTo>
                    <a:lnTo>
                      <a:pt x="12" y="78"/>
                    </a:lnTo>
                    <a:lnTo>
                      <a:pt x="12" y="79"/>
                    </a:lnTo>
                    <a:lnTo>
                      <a:pt x="12" y="80"/>
                    </a:lnTo>
                    <a:lnTo>
                      <a:pt x="12" y="81"/>
                    </a:lnTo>
                    <a:lnTo>
                      <a:pt x="12" y="82"/>
                    </a:lnTo>
                    <a:lnTo>
                      <a:pt x="12" y="84"/>
                    </a:lnTo>
                    <a:lnTo>
                      <a:pt x="12" y="85"/>
                    </a:lnTo>
                    <a:lnTo>
                      <a:pt x="12" y="86"/>
                    </a:lnTo>
                    <a:lnTo>
                      <a:pt x="12" y="87"/>
                    </a:lnTo>
                    <a:lnTo>
                      <a:pt x="12" y="88"/>
                    </a:lnTo>
                    <a:lnTo>
                      <a:pt x="12" y="90"/>
                    </a:lnTo>
                    <a:lnTo>
                      <a:pt x="12" y="91"/>
                    </a:lnTo>
                    <a:lnTo>
                      <a:pt x="12" y="92"/>
                    </a:lnTo>
                    <a:lnTo>
                      <a:pt x="12" y="93"/>
                    </a:lnTo>
                    <a:lnTo>
                      <a:pt x="12" y="94"/>
                    </a:lnTo>
                    <a:lnTo>
                      <a:pt x="12" y="96"/>
                    </a:lnTo>
                    <a:lnTo>
                      <a:pt x="12" y="97"/>
                    </a:lnTo>
                    <a:lnTo>
                      <a:pt x="12" y="98"/>
                    </a:lnTo>
                    <a:lnTo>
                      <a:pt x="12" y="99"/>
                    </a:lnTo>
                    <a:lnTo>
                      <a:pt x="12" y="100"/>
                    </a:lnTo>
                    <a:lnTo>
                      <a:pt x="12" y="102"/>
                    </a:lnTo>
                    <a:lnTo>
                      <a:pt x="12" y="103"/>
                    </a:lnTo>
                    <a:lnTo>
                      <a:pt x="12" y="104"/>
                    </a:lnTo>
                    <a:lnTo>
                      <a:pt x="12" y="105"/>
                    </a:lnTo>
                    <a:lnTo>
                      <a:pt x="12" y="106"/>
                    </a:lnTo>
                    <a:lnTo>
                      <a:pt x="12" y="108"/>
                    </a:lnTo>
                    <a:lnTo>
                      <a:pt x="12" y="109"/>
                    </a:lnTo>
                    <a:lnTo>
                      <a:pt x="12" y="110"/>
                    </a:lnTo>
                    <a:lnTo>
                      <a:pt x="12" y="111"/>
                    </a:lnTo>
                    <a:lnTo>
                      <a:pt x="12" y="112"/>
                    </a:lnTo>
                    <a:lnTo>
                      <a:pt x="12" y="114"/>
                    </a:lnTo>
                    <a:lnTo>
                      <a:pt x="12" y="115"/>
                    </a:lnTo>
                    <a:lnTo>
                      <a:pt x="12" y="116"/>
                    </a:lnTo>
                    <a:lnTo>
                      <a:pt x="12" y="117"/>
                    </a:lnTo>
                    <a:lnTo>
                      <a:pt x="12" y="118"/>
                    </a:lnTo>
                    <a:lnTo>
                      <a:pt x="12" y="120"/>
                    </a:lnTo>
                    <a:lnTo>
                      <a:pt x="12" y="121"/>
                    </a:lnTo>
                    <a:lnTo>
                      <a:pt x="12" y="122"/>
                    </a:lnTo>
                    <a:lnTo>
                      <a:pt x="12" y="123"/>
                    </a:lnTo>
                    <a:lnTo>
                      <a:pt x="12" y="124"/>
                    </a:lnTo>
                    <a:lnTo>
                      <a:pt x="13" y="126"/>
                    </a:lnTo>
                    <a:lnTo>
                      <a:pt x="13" y="127"/>
                    </a:lnTo>
                    <a:lnTo>
                      <a:pt x="13" y="128"/>
                    </a:lnTo>
                    <a:lnTo>
                      <a:pt x="13" y="129"/>
                    </a:lnTo>
                    <a:lnTo>
                      <a:pt x="13" y="130"/>
                    </a:lnTo>
                    <a:lnTo>
                      <a:pt x="13" y="132"/>
                    </a:lnTo>
                    <a:lnTo>
                      <a:pt x="13" y="133"/>
                    </a:lnTo>
                    <a:lnTo>
                      <a:pt x="13" y="134"/>
                    </a:lnTo>
                    <a:lnTo>
                      <a:pt x="13" y="135"/>
                    </a:lnTo>
                    <a:lnTo>
                      <a:pt x="13" y="136"/>
                    </a:lnTo>
                    <a:lnTo>
                      <a:pt x="13" y="138"/>
                    </a:lnTo>
                    <a:lnTo>
                      <a:pt x="13" y="139"/>
                    </a:lnTo>
                    <a:lnTo>
                      <a:pt x="13" y="140"/>
                    </a:lnTo>
                    <a:lnTo>
                      <a:pt x="13" y="141"/>
                    </a:lnTo>
                    <a:lnTo>
                      <a:pt x="13" y="142"/>
                    </a:lnTo>
                    <a:lnTo>
                      <a:pt x="13" y="144"/>
                    </a:lnTo>
                    <a:lnTo>
                      <a:pt x="13" y="145"/>
                    </a:lnTo>
                    <a:lnTo>
                      <a:pt x="13" y="146"/>
                    </a:lnTo>
                    <a:lnTo>
                      <a:pt x="13" y="147"/>
                    </a:lnTo>
                    <a:lnTo>
                      <a:pt x="13" y="148"/>
                    </a:lnTo>
                    <a:lnTo>
                      <a:pt x="13" y="150"/>
                    </a:lnTo>
                    <a:lnTo>
                      <a:pt x="13" y="151"/>
                    </a:lnTo>
                    <a:lnTo>
                      <a:pt x="13" y="152"/>
                    </a:lnTo>
                    <a:lnTo>
                      <a:pt x="13" y="153"/>
                    </a:lnTo>
                    <a:lnTo>
                      <a:pt x="13" y="154"/>
                    </a:lnTo>
                    <a:lnTo>
                      <a:pt x="13" y="156"/>
                    </a:lnTo>
                    <a:lnTo>
                      <a:pt x="13" y="157"/>
                    </a:lnTo>
                    <a:lnTo>
                      <a:pt x="13" y="158"/>
                    </a:lnTo>
                    <a:lnTo>
                      <a:pt x="13" y="159"/>
                    </a:lnTo>
                    <a:lnTo>
                      <a:pt x="13" y="160"/>
                    </a:lnTo>
                    <a:lnTo>
                      <a:pt x="13" y="162"/>
                    </a:lnTo>
                    <a:lnTo>
                      <a:pt x="13" y="163"/>
                    </a:lnTo>
                    <a:lnTo>
                      <a:pt x="13" y="164"/>
                    </a:lnTo>
                    <a:lnTo>
                      <a:pt x="13" y="165"/>
                    </a:lnTo>
                    <a:lnTo>
                      <a:pt x="13" y="166"/>
                    </a:lnTo>
                    <a:lnTo>
                      <a:pt x="13" y="168"/>
                    </a:lnTo>
                    <a:lnTo>
                      <a:pt x="13" y="169"/>
                    </a:lnTo>
                    <a:lnTo>
                      <a:pt x="13" y="170"/>
                    </a:lnTo>
                    <a:lnTo>
                      <a:pt x="13" y="171"/>
                    </a:lnTo>
                    <a:lnTo>
                      <a:pt x="13" y="172"/>
                    </a:lnTo>
                    <a:lnTo>
                      <a:pt x="13" y="174"/>
                    </a:lnTo>
                    <a:lnTo>
                      <a:pt x="13" y="175"/>
                    </a:lnTo>
                    <a:lnTo>
                      <a:pt x="13" y="176"/>
                    </a:lnTo>
                    <a:lnTo>
                      <a:pt x="13" y="177"/>
                    </a:lnTo>
                    <a:lnTo>
                      <a:pt x="13" y="178"/>
                    </a:lnTo>
                    <a:lnTo>
                      <a:pt x="13" y="180"/>
                    </a:lnTo>
                    <a:lnTo>
                      <a:pt x="13" y="181"/>
                    </a:lnTo>
                    <a:lnTo>
                      <a:pt x="13" y="182"/>
                    </a:lnTo>
                    <a:lnTo>
                      <a:pt x="13" y="183"/>
                    </a:lnTo>
                    <a:lnTo>
                      <a:pt x="13" y="184"/>
                    </a:lnTo>
                    <a:lnTo>
                      <a:pt x="13" y="186"/>
                    </a:lnTo>
                    <a:lnTo>
                      <a:pt x="13" y="187"/>
                    </a:lnTo>
                    <a:lnTo>
                      <a:pt x="13" y="188"/>
                    </a:lnTo>
                    <a:lnTo>
                      <a:pt x="13" y="189"/>
                    </a:lnTo>
                    <a:lnTo>
                      <a:pt x="13" y="190"/>
                    </a:lnTo>
                    <a:lnTo>
                      <a:pt x="13" y="192"/>
                    </a:lnTo>
                    <a:lnTo>
                      <a:pt x="13" y="193"/>
                    </a:lnTo>
                    <a:lnTo>
                      <a:pt x="13" y="194"/>
                    </a:lnTo>
                    <a:lnTo>
                      <a:pt x="13" y="195"/>
                    </a:lnTo>
                    <a:lnTo>
                      <a:pt x="13" y="196"/>
                    </a:lnTo>
                    <a:lnTo>
                      <a:pt x="13" y="198"/>
                    </a:lnTo>
                    <a:lnTo>
                      <a:pt x="13" y="199"/>
                    </a:lnTo>
                    <a:lnTo>
                      <a:pt x="13" y="200"/>
                    </a:lnTo>
                    <a:lnTo>
                      <a:pt x="15" y="200"/>
                    </a:lnTo>
                    <a:lnTo>
                      <a:pt x="15" y="201"/>
                    </a:lnTo>
                    <a:lnTo>
                      <a:pt x="15" y="202"/>
                    </a:lnTo>
                    <a:lnTo>
                      <a:pt x="15" y="204"/>
                    </a:lnTo>
                    <a:lnTo>
                      <a:pt x="15" y="205"/>
                    </a:lnTo>
                    <a:lnTo>
                      <a:pt x="15" y="206"/>
                    </a:lnTo>
                    <a:lnTo>
                      <a:pt x="15" y="207"/>
                    </a:lnTo>
                    <a:lnTo>
                      <a:pt x="15" y="208"/>
                    </a:lnTo>
                    <a:lnTo>
                      <a:pt x="15" y="210"/>
                    </a:lnTo>
                    <a:lnTo>
                      <a:pt x="15" y="211"/>
                    </a:lnTo>
                    <a:lnTo>
                      <a:pt x="15" y="212"/>
                    </a:lnTo>
                    <a:lnTo>
                      <a:pt x="15" y="213"/>
                    </a:lnTo>
                    <a:lnTo>
                      <a:pt x="15" y="214"/>
                    </a:lnTo>
                    <a:lnTo>
                      <a:pt x="15" y="216"/>
                    </a:lnTo>
                    <a:lnTo>
                      <a:pt x="15" y="217"/>
                    </a:lnTo>
                    <a:lnTo>
                      <a:pt x="15" y="218"/>
                    </a:lnTo>
                    <a:lnTo>
                      <a:pt x="15" y="219"/>
                    </a:lnTo>
                    <a:lnTo>
                      <a:pt x="15" y="220"/>
                    </a:lnTo>
                    <a:lnTo>
                      <a:pt x="15" y="222"/>
                    </a:lnTo>
                    <a:lnTo>
                      <a:pt x="15" y="223"/>
                    </a:lnTo>
                    <a:lnTo>
                      <a:pt x="15" y="224"/>
                    </a:lnTo>
                    <a:lnTo>
                      <a:pt x="15" y="225"/>
                    </a:lnTo>
                    <a:lnTo>
                      <a:pt x="15" y="226"/>
                    </a:lnTo>
                    <a:lnTo>
                      <a:pt x="15" y="228"/>
                    </a:lnTo>
                    <a:lnTo>
                      <a:pt x="15" y="229"/>
                    </a:lnTo>
                    <a:lnTo>
                      <a:pt x="15" y="230"/>
                    </a:lnTo>
                    <a:lnTo>
                      <a:pt x="15" y="231"/>
                    </a:lnTo>
                    <a:lnTo>
                      <a:pt x="15" y="232"/>
                    </a:lnTo>
                    <a:lnTo>
                      <a:pt x="15" y="234"/>
                    </a:lnTo>
                    <a:lnTo>
                      <a:pt x="15" y="235"/>
                    </a:lnTo>
                    <a:lnTo>
                      <a:pt x="15" y="236"/>
                    </a:lnTo>
                    <a:lnTo>
                      <a:pt x="15" y="237"/>
                    </a:lnTo>
                    <a:lnTo>
                      <a:pt x="15" y="238"/>
                    </a:lnTo>
                    <a:lnTo>
                      <a:pt x="15" y="240"/>
                    </a:lnTo>
                    <a:lnTo>
                      <a:pt x="15" y="241"/>
                    </a:lnTo>
                    <a:lnTo>
                      <a:pt x="15" y="242"/>
                    </a:lnTo>
                    <a:lnTo>
                      <a:pt x="15" y="243"/>
                    </a:lnTo>
                    <a:lnTo>
                      <a:pt x="15" y="244"/>
                    </a:lnTo>
                    <a:lnTo>
                      <a:pt x="15" y="246"/>
                    </a:lnTo>
                    <a:lnTo>
                      <a:pt x="15" y="247"/>
                    </a:lnTo>
                    <a:lnTo>
                      <a:pt x="15" y="248"/>
                    </a:lnTo>
                    <a:lnTo>
                      <a:pt x="15" y="249"/>
                    </a:lnTo>
                    <a:lnTo>
                      <a:pt x="15" y="250"/>
                    </a:lnTo>
                    <a:lnTo>
                      <a:pt x="15" y="252"/>
                    </a:lnTo>
                    <a:lnTo>
                      <a:pt x="15" y="253"/>
                    </a:lnTo>
                    <a:lnTo>
                      <a:pt x="15" y="254"/>
                    </a:lnTo>
                    <a:lnTo>
                      <a:pt x="15" y="255"/>
                    </a:lnTo>
                    <a:lnTo>
                      <a:pt x="15" y="256"/>
                    </a:lnTo>
                    <a:lnTo>
                      <a:pt x="15" y="258"/>
                    </a:lnTo>
                    <a:lnTo>
                      <a:pt x="15" y="259"/>
                    </a:lnTo>
                    <a:lnTo>
                      <a:pt x="15" y="260"/>
                    </a:lnTo>
                    <a:lnTo>
                      <a:pt x="15" y="261"/>
                    </a:lnTo>
                    <a:lnTo>
                      <a:pt x="15" y="262"/>
                    </a:lnTo>
                    <a:lnTo>
                      <a:pt x="15" y="264"/>
                    </a:lnTo>
                    <a:lnTo>
                      <a:pt x="15" y="265"/>
                    </a:lnTo>
                    <a:lnTo>
                      <a:pt x="15" y="266"/>
                    </a:lnTo>
                    <a:lnTo>
                      <a:pt x="15" y="267"/>
                    </a:lnTo>
                    <a:lnTo>
                      <a:pt x="15" y="268"/>
                    </a:lnTo>
                    <a:lnTo>
                      <a:pt x="15" y="270"/>
                    </a:lnTo>
                    <a:lnTo>
                      <a:pt x="15" y="271"/>
                    </a:lnTo>
                    <a:lnTo>
                      <a:pt x="15" y="272"/>
                    </a:lnTo>
                    <a:lnTo>
                      <a:pt x="15" y="273"/>
                    </a:lnTo>
                    <a:lnTo>
                      <a:pt x="15" y="274"/>
                    </a:lnTo>
                    <a:lnTo>
                      <a:pt x="15" y="276"/>
                    </a:lnTo>
                    <a:lnTo>
                      <a:pt x="15" y="277"/>
                    </a:lnTo>
                    <a:lnTo>
                      <a:pt x="15" y="278"/>
                    </a:lnTo>
                    <a:lnTo>
                      <a:pt x="15" y="279"/>
                    </a:lnTo>
                    <a:lnTo>
                      <a:pt x="15" y="280"/>
                    </a:lnTo>
                    <a:lnTo>
                      <a:pt x="15" y="282"/>
                    </a:lnTo>
                    <a:lnTo>
                      <a:pt x="15" y="283"/>
                    </a:lnTo>
                    <a:lnTo>
                      <a:pt x="15" y="284"/>
                    </a:lnTo>
                    <a:lnTo>
                      <a:pt x="16" y="285"/>
                    </a:lnTo>
                    <a:lnTo>
                      <a:pt x="16" y="286"/>
                    </a:lnTo>
                    <a:lnTo>
                      <a:pt x="16" y="288"/>
                    </a:lnTo>
                    <a:lnTo>
                      <a:pt x="16" y="289"/>
                    </a:lnTo>
                    <a:lnTo>
                      <a:pt x="16" y="290"/>
                    </a:lnTo>
                    <a:lnTo>
                      <a:pt x="16" y="291"/>
                    </a:lnTo>
                    <a:lnTo>
                      <a:pt x="16" y="294"/>
                    </a:lnTo>
                    <a:lnTo>
                      <a:pt x="16" y="295"/>
                    </a:lnTo>
                    <a:lnTo>
                      <a:pt x="16" y="296"/>
                    </a:lnTo>
                    <a:lnTo>
                      <a:pt x="16" y="297"/>
                    </a:lnTo>
                    <a:lnTo>
                      <a:pt x="16" y="298"/>
                    </a:lnTo>
                    <a:lnTo>
                      <a:pt x="16" y="300"/>
                    </a:lnTo>
                    <a:lnTo>
                      <a:pt x="16" y="301"/>
                    </a:lnTo>
                    <a:lnTo>
                      <a:pt x="16" y="302"/>
                    </a:lnTo>
                    <a:lnTo>
                      <a:pt x="16" y="303"/>
                    </a:lnTo>
                    <a:lnTo>
                      <a:pt x="16" y="304"/>
                    </a:lnTo>
                    <a:lnTo>
                      <a:pt x="16" y="306"/>
                    </a:lnTo>
                    <a:lnTo>
                      <a:pt x="16" y="307"/>
                    </a:lnTo>
                    <a:lnTo>
                      <a:pt x="16" y="308"/>
                    </a:lnTo>
                    <a:lnTo>
                      <a:pt x="16" y="309"/>
                    </a:lnTo>
                    <a:lnTo>
                      <a:pt x="16" y="310"/>
                    </a:lnTo>
                    <a:lnTo>
                      <a:pt x="16" y="312"/>
                    </a:lnTo>
                    <a:lnTo>
                      <a:pt x="16" y="313"/>
                    </a:lnTo>
                    <a:lnTo>
                      <a:pt x="16" y="314"/>
                    </a:lnTo>
                    <a:lnTo>
                      <a:pt x="16" y="315"/>
                    </a:lnTo>
                    <a:lnTo>
                      <a:pt x="16" y="316"/>
                    </a:lnTo>
                    <a:lnTo>
                      <a:pt x="16" y="318"/>
                    </a:lnTo>
                    <a:lnTo>
                      <a:pt x="16" y="319"/>
                    </a:lnTo>
                    <a:lnTo>
                      <a:pt x="16" y="320"/>
                    </a:lnTo>
                    <a:lnTo>
                      <a:pt x="16" y="321"/>
                    </a:lnTo>
                    <a:lnTo>
                      <a:pt x="16" y="322"/>
                    </a:lnTo>
                    <a:lnTo>
                      <a:pt x="16" y="324"/>
                    </a:lnTo>
                    <a:lnTo>
                      <a:pt x="16" y="326"/>
                    </a:lnTo>
                    <a:lnTo>
                      <a:pt x="16" y="327"/>
                    </a:lnTo>
                    <a:lnTo>
                      <a:pt x="16" y="328"/>
                    </a:lnTo>
                    <a:lnTo>
                      <a:pt x="16" y="330"/>
                    </a:lnTo>
                    <a:lnTo>
                      <a:pt x="16" y="331"/>
                    </a:lnTo>
                    <a:lnTo>
                      <a:pt x="16" y="332"/>
                    </a:lnTo>
                    <a:lnTo>
                      <a:pt x="16" y="333"/>
                    </a:lnTo>
                    <a:lnTo>
                      <a:pt x="16" y="334"/>
                    </a:lnTo>
                    <a:lnTo>
                      <a:pt x="16" y="336"/>
                    </a:lnTo>
                    <a:lnTo>
                      <a:pt x="16" y="337"/>
                    </a:lnTo>
                    <a:lnTo>
                      <a:pt x="16" y="338"/>
                    </a:lnTo>
                    <a:lnTo>
                      <a:pt x="16" y="339"/>
                    </a:lnTo>
                    <a:lnTo>
                      <a:pt x="16" y="340"/>
                    </a:lnTo>
                    <a:lnTo>
                      <a:pt x="16" y="342"/>
                    </a:lnTo>
                    <a:lnTo>
                      <a:pt x="16" y="343"/>
                    </a:lnTo>
                    <a:lnTo>
                      <a:pt x="16" y="344"/>
                    </a:lnTo>
                    <a:lnTo>
                      <a:pt x="16" y="345"/>
                    </a:lnTo>
                    <a:lnTo>
                      <a:pt x="16" y="346"/>
                    </a:lnTo>
                    <a:lnTo>
                      <a:pt x="16" y="349"/>
                    </a:lnTo>
                    <a:lnTo>
                      <a:pt x="16" y="350"/>
                    </a:lnTo>
                    <a:lnTo>
                      <a:pt x="16" y="351"/>
                    </a:lnTo>
                    <a:lnTo>
                      <a:pt x="16" y="352"/>
                    </a:lnTo>
                    <a:lnTo>
                      <a:pt x="16" y="354"/>
                    </a:lnTo>
                    <a:lnTo>
                      <a:pt x="16" y="355"/>
                    </a:lnTo>
                    <a:lnTo>
                      <a:pt x="16" y="356"/>
                    </a:lnTo>
                    <a:lnTo>
                      <a:pt x="16" y="357"/>
                    </a:lnTo>
                    <a:lnTo>
                      <a:pt x="16" y="358"/>
                    </a:lnTo>
                    <a:lnTo>
                      <a:pt x="16" y="360"/>
                    </a:lnTo>
                    <a:lnTo>
                      <a:pt x="16" y="361"/>
                    </a:lnTo>
                    <a:lnTo>
                      <a:pt x="16" y="362"/>
                    </a:lnTo>
                    <a:lnTo>
                      <a:pt x="16" y="363"/>
                    </a:lnTo>
                    <a:lnTo>
                      <a:pt x="16" y="364"/>
                    </a:lnTo>
                    <a:lnTo>
                      <a:pt x="16" y="366"/>
                    </a:lnTo>
                    <a:lnTo>
                      <a:pt x="16" y="367"/>
                    </a:lnTo>
                    <a:lnTo>
                      <a:pt x="16" y="368"/>
                    </a:lnTo>
                    <a:lnTo>
                      <a:pt x="16" y="370"/>
                    </a:lnTo>
                    <a:lnTo>
                      <a:pt x="16" y="372"/>
                    </a:lnTo>
                    <a:lnTo>
                      <a:pt x="16" y="373"/>
                    </a:lnTo>
                    <a:lnTo>
                      <a:pt x="16" y="374"/>
                    </a:lnTo>
                    <a:lnTo>
                      <a:pt x="17" y="375"/>
                    </a:lnTo>
                    <a:lnTo>
                      <a:pt x="17" y="376"/>
                    </a:lnTo>
                    <a:lnTo>
                      <a:pt x="17" y="378"/>
                    </a:lnTo>
                    <a:lnTo>
                      <a:pt x="17" y="379"/>
                    </a:lnTo>
                    <a:lnTo>
                      <a:pt x="17" y="380"/>
                    </a:lnTo>
                    <a:lnTo>
                      <a:pt x="17" y="381"/>
                    </a:lnTo>
                    <a:lnTo>
                      <a:pt x="17" y="382"/>
                    </a:lnTo>
                    <a:lnTo>
                      <a:pt x="17" y="384"/>
                    </a:lnTo>
                    <a:lnTo>
                      <a:pt x="17" y="385"/>
                    </a:lnTo>
                    <a:lnTo>
                      <a:pt x="17" y="386"/>
                    </a:lnTo>
                    <a:lnTo>
                      <a:pt x="17" y="387"/>
                    </a:lnTo>
                    <a:lnTo>
                      <a:pt x="17" y="390"/>
                    </a:lnTo>
                    <a:lnTo>
                      <a:pt x="17" y="391"/>
                    </a:lnTo>
                    <a:lnTo>
                      <a:pt x="17" y="392"/>
                    </a:lnTo>
                    <a:lnTo>
                      <a:pt x="17" y="393"/>
                    </a:lnTo>
                    <a:lnTo>
                      <a:pt x="17" y="394"/>
                    </a:lnTo>
                    <a:lnTo>
                      <a:pt x="17" y="396"/>
                    </a:lnTo>
                    <a:lnTo>
                      <a:pt x="17" y="397"/>
                    </a:lnTo>
                    <a:lnTo>
                      <a:pt x="17" y="398"/>
                    </a:lnTo>
                    <a:lnTo>
                      <a:pt x="17" y="399"/>
                    </a:lnTo>
                    <a:lnTo>
                      <a:pt x="17" y="400"/>
                    </a:lnTo>
                    <a:lnTo>
                      <a:pt x="17" y="402"/>
                    </a:lnTo>
                    <a:lnTo>
                      <a:pt x="17" y="403"/>
                    </a:lnTo>
                    <a:lnTo>
                      <a:pt x="17" y="404"/>
                    </a:lnTo>
                    <a:lnTo>
                      <a:pt x="17" y="405"/>
                    </a:lnTo>
                    <a:lnTo>
                      <a:pt x="17" y="408"/>
                    </a:lnTo>
                    <a:lnTo>
                      <a:pt x="17" y="409"/>
                    </a:lnTo>
                    <a:lnTo>
                      <a:pt x="17" y="410"/>
                    </a:lnTo>
                    <a:lnTo>
                      <a:pt x="17" y="411"/>
                    </a:lnTo>
                    <a:lnTo>
                      <a:pt x="17" y="412"/>
                    </a:lnTo>
                    <a:lnTo>
                      <a:pt x="17" y="414"/>
                    </a:lnTo>
                    <a:lnTo>
                      <a:pt x="17" y="415"/>
                    </a:lnTo>
                    <a:lnTo>
                      <a:pt x="17" y="416"/>
                    </a:lnTo>
                    <a:lnTo>
                      <a:pt x="17" y="417"/>
                    </a:lnTo>
                    <a:lnTo>
                      <a:pt x="17" y="418"/>
                    </a:lnTo>
                    <a:lnTo>
                      <a:pt x="17" y="420"/>
                    </a:lnTo>
                    <a:lnTo>
                      <a:pt x="17" y="421"/>
                    </a:lnTo>
                    <a:lnTo>
                      <a:pt x="17" y="422"/>
                    </a:lnTo>
                    <a:lnTo>
                      <a:pt x="17" y="423"/>
                    </a:lnTo>
                    <a:lnTo>
                      <a:pt x="17" y="426"/>
                    </a:lnTo>
                    <a:lnTo>
                      <a:pt x="17" y="427"/>
                    </a:lnTo>
                    <a:lnTo>
                      <a:pt x="17" y="428"/>
                    </a:lnTo>
                    <a:lnTo>
                      <a:pt x="17" y="429"/>
                    </a:lnTo>
                    <a:lnTo>
                      <a:pt x="17" y="430"/>
                    </a:lnTo>
                    <a:lnTo>
                      <a:pt x="17" y="432"/>
                    </a:lnTo>
                    <a:lnTo>
                      <a:pt x="17" y="433"/>
                    </a:lnTo>
                    <a:lnTo>
                      <a:pt x="17" y="434"/>
                    </a:lnTo>
                    <a:lnTo>
                      <a:pt x="17" y="435"/>
                    </a:lnTo>
                    <a:lnTo>
                      <a:pt x="17" y="436"/>
                    </a:lnTo>
                    <a:lnTo>
                      <a:pt x="17" y="438"/>
                    </a:lnTo>
                    <a:lnTo>
                      <a:pt x="17" y="439"/>
                    </a:lnTo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5"/>
              </a:lnRef>
              <a:fillRef idx="0">
                <a:schemeClr val="accent5"/>
              </a:fillRef>
              <a:effectRef idx="1">
                <a:schemeClr val="accent5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en-US"/>
              </a:p>
            </p:txBody>
          </p:sp>
          <p:sp>
            <p:nvSpPr>
              <p:cNvPr id="106" name="Freeform 35"/>
              <p:cNvSpPr>
                <a:spLocks/>
              </p:cNvSpPr>
              <p:nvPr/>
            </p:nvSpPr>
            <p:spPr bwMode="auto">
              <a:xfrm>
                <a:off x="3396" y="1767"/>
                <a:ext cx="17" cy="846"/>
              </a:xfrm>
              <a:custGeom>
                <a:avLst/>
                <a:gdLst>
                  <a:gd name="T0" fmla="*/ 0 w 17"/>
                  <a:gd name="T1" fmla="*/ 13 h 846"/>
                  <a:gd name="T2" fmla="*/ 0 w 17"/>
                  <a:gd name="T3" fmla="*/ 27 h 846"/>
                  <a:gd name="T4" fmla="*/ 1 w 17"/>
                  <a:gd name="T5" fmla="*/ 42 h 846"/>
                  <a:gd name="T6" fmla="*/ 1 w 17"/>
                  <a:gd name="T7" fmla="*/ 55 h 846"/>
                  <a:gd name="T8" fmla="*/ 1 w 17"/>
                  <a:gd name="T9" fmla="*/ 69 h 846"/>
                  <a:gd name="T10" fmla="*/ 1 w 17"/>
                  <a:gd name="T11" fmla="*/ 84 h 846"/>
                  <a:gd name="T12" fmla="*/ 1 w 17"/>
                  <a:gd name="T13" fmla="*/ 97 h 846"/>
                  <a:gd name="T14" fmla="*/ 1 w 17"/>
                  <a:gd name="T15" fmla="*/ 111 h 846"/>
                  <a:gd name="T16" fmla="*/ 2 w 17"/>
                  <a:gd name="T17" fmla="*/ 125 h 846"/>
                  <a:gd name="T18" fmla="*/ 2 w 17"/>
                  <a:gd name="T19" fmla="*/ 139 h 846"/>
                  <a:gd name="T20" fmla="*/ 2 w 17"/>
                  <a:gd name="T21" fmla="*/ 152 h 846"/>
                  <a:gd name="T22" fmla="*/ 2 w 17"/>
                  <a:gd name="T23" fmla="*/ 167 h 846"/>
                  <a:gd name="T24" fmla="*/ 2 w 17"/>
                  <a:gd name="T25" fmla="*/ 180 h 846"/>
                  <a:gd name="T26" fmla="*/ 2 w 17"/>
                  <a:gd name="T27" fmla="*/ 193 h 846"/>
                  <a:gd name="T28" fmla="*/ 2 w 17"/>
                  <a:gd name="T29" fmla="*/ 206 h 846"/>
                  <a:gd name="T30" fmla="*/ 4 w 17"/>
                  <a:gd name="T31" fmla="*/ 219 h 846"/>
                  <a:gd name="T32" fmla="*/ 4 w 17"/>
                  <a:gd name="T33" fmla="*/ 233 h 846"/>
                  <a:gd name="T34" fmla="*/ 4 w 17"/>
                  <a:gd name="T35" fmla="*/ 246 h 846"/>
                  <a:gd name="T36" fmla="*/ 4 w 17"/>
                  <a:gd name="T37" fmla="*/ 259 h 846"/>
                  <a:gd name="T38" fmla="*/ 4 w 17"/>
                  <a:gd name="T39" fmla="*/ 272 h 846"/>
                  <a:gd name="T40" fmla="*/ 4 w 17"/>
                  <a:gd name="T41" fmla="*/ 285 h 846"/>
                  <a:gd name="T42" fmla="*/ 5 w 17"/>
                  <a:gd name="T43" fmla="*/ 298 h 846"/>
                  <a:gd name="T44" fmla="*/ 5 w 17"/>
                  <a:gd name="T45" fmla="*/ 312 h 846"/>
                  <a:gd name="T46" fmla="*/ 5 w 17"/>
                  <a:gd name="T47" fmla="*/ 325 h 846"/>
                  <a:gd name="T48" fmla="*/ 5 w 17"/>
                  <a:gd name="T49" fmla="*/ 338 h 846"/>
                  <a:gd name="T50" fmla="*/ 5 w 17"/>
                  <a:gd name="T51" fmla="*/ 351 h 846"/>
                  <a:gd name="T52" fmla="*/ 5 w 17"/>
                  <a:gd name="T53" fmla="*/ 364 h 846"/>
                  <a:gd name="T54" fmla="*/ 6 w 17"/>
                  <a:gd name="T55" fmla="*/ 378 h 846"/>
                  <a:gd name="T56" fmla="*/ 6 w 17"/>
                  <a:gd name="T57" fmla="*/ 391 h 846"/>
                  <a:gd name="T58" fmla="*/ 6 w 17"/>
                  <a:gd name="T59" fmla="*/ 404 h 846"/>
                  <a:gd name="T60" fmla="*/ 6 w 17"/>
                  <a:gd name="T61" fmla="*/ 417 h 846"/>
                  <a:gd name="T62" fmla="*/ 6 w 17"/>
                  <a:gd name="T63" fmla="*/ 430 h 846"/>
                  <a:gd name="T64" fmla="*/ 7 w 17"/>
                  <a:gd name="T65" fmla="*/ 444 h 846"/>
                  <a:gd name="T66" fmla="*/ 7 w 17"/>
                  <a:gd name="T67" fmla="*/ 457 h 846"/>
                  <a:gd name="T68" fmla="*/ 7 w 17"/>
                  <a:gd name="T69" fmla="*/ 470 h 846"/>
                  <a:gd name="T70" fmla="*/ 7 w 17"/>
                  <a:gd name="T71" fmla="*/ 483 h 846"/>
                  <a:gd name="T72" fmla="*/ 7 w 17"/>
                  <a:gd name="T73" fmla="*/ 496 h 846"/>
                  <a:gd name="T74" fmla="*/ 8 w 17"/>
                  <a:gd name="T75" fmla="*/ 510 h 846"/>
                  <a:gd name="T76" fmla="*/ 8 w 17"/>
                  <a:gd name="T77" fmla="*/ 523 h 846"/>
                  <a:gd name="T78" fmla="*/ 8 w 17"/>
                  <a:gd name="T79" fmla="*/ 536 h 846"/>
                  <a:gd name="T80" fmla="*/ 8 w 17"/>
                  <a:gd name="T81" fmla="*/ 549 h 846"/>
                  <a:gd name="T82" fmla="*/ 8 w 17"/>
                  <a:gd name="T83" fmla="*/ 562 h 846"/>
                  <a:gd name="T84" fmla="*/ 10 w 17"/>
                  <a:gd name="T85" fmla="*/ 576 h 846"/>
                  <a:gd name="T86" fmla="*/ 10 w 17"/>
                  <a:gd name="T87" fmla="*/ 589 h 846"/>
                  <a:gd name="T88" fmla="*/ 10 w 17"/>
                  <a:gd name="T89" fmla="*/ 602 h 846"/>
                  <a:gd name="T90" fmla="*/ 10 w 17"/>
                  <a:gd name="T91" fmla="*/ 615 h 846"/>
                  <a:gd name="T92" fmla="*/ 11 w 17"/>
                  <a:gd name="T93" fmla="*/ 628 h 846"/>
                  <a:gd name="T94" fmla="*/ 11 w 17"/>
                  <a:gd name="T95" fmla="*/ 642 h 846"/>
                  <a:gd name="T96" fmla="*/ 11 w 17"/>
                  <a:gd name="T97" fmla="*/ 655 h 846"/>
                  <a:gd name="T98" fmla="*/ 11 w 17"/>
                  <a:gd name="T99" fmla="*/ 668 h 846"/>
                  <a:gd name="T100" fmla="*/ 12 w 17"/>
                  <a:gd name="T101" fmla="*/ 681 h 846"/>
                  <a:gd name="T102" fmla="*/ 12 w 17"/>
                  <a:gd name="T103" fmla="*/ 694 h 846"/>
                  <a:gd name="T104" fmla="*/ 12 w 17"/>
                  <a:gd name="T105" fmla="*/ 708 h 846"/>
                  <a:gd name="T106" fmla="*/ 13 w 17"/>
                  <a:gd name="T107" fmla="*/ 720 h 846"/>
                  <a:gd name="T108" fmla="*/ 13 w 17"/>
                  <a:gd name="T109" fmla="*/ 733 h 846"/>
                  <a:gd name="T110" fmla="*/ 13 w 17"/>
                  <a:gd name="T111" fmla="*/ 746 h 846"/>
                  <a:gd name="T112" fmla="*/ 14 w 17"/>
                  <a:gd name="T113" fmla="*/ 759 h 846"/>
                  <a:gd name="T114" fmla="*/ 14 w 17"/>
                  <a:gd name="T115" fmla="*/ 772 h 846"/>
                  <a:gd name="T116" fmla="*/ 14 w 17"/>
                  <a:gd name="T117" fmla="*/ 786 h 846"/>
                  <a:gd name="T118" fmla="*/ 16 w 17"/>
                  <a:gd name="T119" fmla="*/ 799 h 846"/>
                  <a:gd name="T120" fmla="*/ 16 w 17"/>
                  <a:gd name="T121" fmla="*/ 812 h 846"/>
                  <a:gd name="T122" fmla="*/ 16 w 17"/>
                  <a:gd name="T123" fmla="*/ 825 h 846"/>
                  <a:gd name="T124" fmla="*/ 17 w 17"/>
                  <a:gd name="T125" fmla="*/ 837 h 84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60000 65536"/>
                  <a:gd name="T187" fmla="*/ 0 60000 65536"/>
                  <a:gd name="T188" fmla="*/ 0 60000 65536"/>
                  <a:gd name="T189" fmla="*/ 0 w 17"/>
                  <a:gd name="T190" fmla="*/ 0 h 846"/>
                  <a:gd name="T191" fmla="*/ 17 w 17"/>
                  <a:gd name="T192" fmla="*/ 846 h 846"/>
                </a:gdLst>
                <a:ahLst/>
                <a:cxnLst>
                  <a:cxn ang="T126">
                    <a:pos x="T0" y="T1"/>
                  </a:cxn>
                  <a:cxn ang="T127">
                    <a:pos x="T2" y="T3"/>
                  </a:cxn>
                  <a:cxn ang="T128">
                    <a:pos x="T4" y="T5"/>
                  </a:cxn>
                  <a:cxn ang="T129">
                    <a:pos x="T6" y="T7"/>
                  </a:cxn>
                  <a:cxn ang="T130">
                    <a:pos x="T8" y="T9"/>
                  </a:cxn>
                  <a:cxn ang="T131">
                    <a:pos x="T10" y="T11"/>
                  </a:cxn>
                  <a:cxn ang="T132">
                    <a:pos x="T12" y="T13"/>
                  </a:cxn>
                  <a:cxn ang="T133">
                    <a:pos x="T14" y="T15"/>
                  </a:cxn>
                  <a:cxn ang="T134">
                    <a:pos x="T16" y="T17"/>
                  </a:cxn>
                  <a:cxn ang="T135">
                    <a:pos x="T18" y="T19"/>
                  </a:cxn>
                  <a:cxn ang="T136">
                    <a:pos x="T20" y="T21"/>
                  </a:cxn>
                  <a:cxn ang="T137">
                    <a:pos x="T22" y="T23"/>
                  </a:cxn>
                  <a:cxn ang="T138">
                    <a:pos x="T24" y="T25"/>
                  </a:cxn>
                  <a:cxn ang="T139">
                    <a:pos x="T26" y="T27"/>
                  </a:cxn>
                  <a:cxn ang="T140">
                    <a:pos x="T28" y="T29"/>
                  </a:cxn>
                  <a:cxn ang="T141">
                    <a:pos x="T30" y="T31"/>
                  </a:cxn>
                  <a:cxn ang="T142">
                    <a:pos x="T32" y="T33"/>
                  </a:cxn>
                  <a:cxn ang="T143">
                    <a:pos x="T34" y="T35"/>
                  </a:cxn>
                  <a:cxn ang="T144">
                    <a:pos x="T36" y="T37"/>
                  </a:cxn>
                  <a:cxn ang="T145">
                    <a:pos x="T38" y="T39"/>
                  </a:cxn>
                  <a:cxn ang="T146">
                    <a:pos x="T40" y="T41"/>
                  </a:cxn>
                  <a:cxn ang="T147">
                    <a:pos x="T42" y="T43"/>
                  </a:cxn>
                  <a:cxn ang="T148">
                    <a:pos x="T44" y="T45"/>
                  </a:cxn>
                  <a:cxn ang="T149">
                    <a:pos x="T46" y="T47"/>
                  </a:cxn>
                  <a:cxn ang="T150">
                    <a:pos x="T48" y="T49"/>
                  </a:cxn>
                  <a:cxn ang="T151">
                    <a:pos x="T50" y="T51"/>
                  </a:cxn>
                  <a:cxn ang="T152">
                    <a:pos x="T52" y="T53"/>
                  </a:cxn>
                  <a:cxn ang="T153">
                    <a:pos x="T54" y="T55"/>
                  </a:cxn>
                  <a:cxn ang="T154">
                    <a:pos x="T56" y="T57"/>
                  </a:cxn>
                  <a:cxn ang="T155">
                    <a:pos x="T58" y="T59"/>
                  </a:cxn>
                  <a:cxn ang="T156">
                    <a:pos x="T60" y="T61"/>
                  </a:cxn>
                  <a:cxn ang="T157">
                    <a:pos x="T62" y="T63"/>
                  </a:cxn>
                  <a:cxn ang="T158">
                    <a:pos x="T64" y="T65"/>
                  </a:cxn>
                  <a:cxn ang="T159">
                    <a:pos x="T66" y="T67"/>
                  </a:cxn>
                  <a:cxn ang="T160">
                    <a:pos x="T68" y="T69"/>
                  </a:cxn>
                  <a:cxn ang="T161">
                    <a:pos x="T70" y="T71"/>
                  </a:cxn>
                  <a:cxn ang="T162">
                    <a:pos x="T72" y="T73"/>
                  </a:cxn>
                  <a:cxn ang="T163">
                    <a:pos x="T74" y="T75"/>
                  </a:cxn>
                  <a:cxn ang="T164">
                    <a:pos x="T76" y="T77"/>
                  </a:cxn>
                  <a:cxn ang="T165">
                    <a:pos x="T78" y="T79"/>
                  </a:cxn>
                  <a:cxn ang="T166">
                    <a:pos x="T80" y="T81"/>
                  </a:cxn>
                  <a:cxn ang="T167">
                    <a:pos x="T82" y="T83"/>
                  </a:cxn>
                  <a:cxn ang="T168">
                    <a:pos x="T84" y="T85"/>
                  </a:cxn>
                  <a:cxn ang="T169">
                    <a:pos x="T86" y="T87"/>
                  </a:cxn>
                  <a:cxn ang="T170">
                    <a:pos x="T88" y="T89"/>
                  </a:cxn>
                  <a:cxn ang="T171">
                    <a:pos x="T90" y="T91"/>
                  </a:cxn>
                  <a:cxn ang="T172">
                    <a:pos x="T92" y="T93"/>
                  </a:cxn>
                  <a:cxn ang="T173">
                    <a:pos x="T94" y="T95"/>
                  </a:cxn>
                  <a:cxn ang="T174">
                    <a:pos x="T96" y="T97"/>
                  </a:cxn>
                  <a:cxn ang="T175">
                    <a:pos x="T98" y="T99"/>
                  </a:cxn>
                  <a:cxn ang="T176">
                    <a:pos x="T100" y="T101"/>
                  </a:cxn>
                  <a:cxn ang="T177">
                    <a:pos x="T102" y="T103"/>
                  </a:cxn>
                  <a:cxn ang="T178">
                    <a:pos x="T104" y="T105"/>
                  </a:cxn>
                  <a:cxn ang="T179">
                    <a:pos x="T106" y="T107"/>
                  </a:cxn>
                  <a:cxn ang="T180">
                    <a:pos x="T108" y="T109"/>
                  </a:cxn>
                  <a:cxn ang="T181">
                    <a:pos x="T110" y="T111"/>
                  </a:cxn>
                  <a:cxn ang="T182">
                    <a:pos x="T112" y="T113"/>
                  </a:cxn>
                  <a:cxn ang="T183">
                    <a:pos x="T114" y="T115"/>
                  </a:cxn>
                  <a:cxn ang="T184">
                    <a:pos x="T116" y="T117"/>
                  </a:cxn>
                  <a:cxn ang="T185">
                    <a:pos x="T118" y="T119"/>
                  </a:cxn>
                  <a:cxn ang="T186">
                    <a:pos x="T120" y="T121"/>
                  </a:cxn>
                  <a:cxn ang="T187">
                    <a:pos x="T122" y="T123"/>
                  </a:cxn>
                  <a:cxn ang="T188">
                    <a:pos x="T124" y="T125"/>
                  </a:cxn>
                </a:cxnLst>
                <a:rect l="T189" t="T190" r="T191" b="T192"/>
                <a:pathLst>
                  <a:path w="17" h="846">
                    <a:moveTo>
                      <a:pt x="0" y="0"/>
                    </a:moveTo>
                    <a:lnTo>
                      <a:pt x="0" y="1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6"/>
                    </a:lnTo>
                    <a:lnTo>
                      <a:pt x="0" y="7"/>
                    </a:lnTo>
                    <a:lnTo>
                      <a:pt x="0" y="8"/>
                    </a:lnTo>
                    <a:lnTo>
                      <a:pt x="0" y="9"/>
                    </a:lnTo>
                    <a:lnTo>
                      <a:pt x="0" y="11"/>
                    </a:lnTo>
                    <a:lnTo>
                      <a:pt x="0" y="12"/>
                    </a:lnTo>
                    <a:lnTo>
                      <a:pt x="0" y="13"/>
                    </a:lnTo>
                    <a:lnTo>
                      <a:pt x="0" y="14"/>
                    </a:lnTo>
                    <a:lnTo>
                      <a:pt x="0" y="15"/>
                    </a:lnTo>
                    <a:lnTo>
                      <a:pt x="0" y="17"/>
                    </a:lnTo>
                    <a:lnTo>
                      <a:pt x="0" y="18"/>
                    </a:lnTo>
                    <a:lnTo>
                      <a:pt x="0" y="19"/>
                    </a:lnTo>
                    <a:lnTo>
                      <a:pt x="0" y="21"/>
                    </a:lnTo>
                    <a:lnTo>
                      <a:pt x="0" y="23"/>
                    </a:lnTo>
                    <a:lnTo>
                      <a:pt x="0" y="24"/>
                    </a:lnTo>
                    <a:lnTo>
                      <a:pt x="0" y="25"/>
                    </a:lnTo>
                    <a:lnTo>
                      <a:pt x="0" y="26"/>
                    </a:lnTo>
                    <a:lnTo>
                      <a:pt x="0" y="27"/>
                    </a:lnTo>
                    <a:lnTo>
                      <a:pt x="1" y="29"/>
                    </a:lnTo>
                    <a:lnTo>
                      <a:pt x="1" y="30"/>
                    </a:lnTo>
                    <a:lnTo>
                      <a:pt x="1" y="31"/>
                    </a:lnTo>
                    <a:lnTo>
                      <a:pt x="1" y="32"/>
                    </a:lnTo>
                    <a:lnTo>
                      <a:pt x="1" y="33"/>
                    </a:lnTo>
                    <a:lnTo>
                      <a:pt x="1" y="35"/>
                    </a:lnTo>
                    <a:lnTo>
                      <a:pt x="1" y="36"/>
                    </a:lnTo>
                    <a:lnTo>
                      <a:pt x="1" y="37"/>
                    </a:lnTo>
                    <a:lnTo>
                      <a:pt x="1" y="39"/>
                    </a:lnTo>
                    <a:lnTo>
                      <a:pt x="1" y="41"/>
                    </a:lnTo>
                    <a:lnTo>
                      <a:pt x="1" y="42"/>
                    </a:lnTo>
                    <a:lnTo>
                      <a:pt x="1" y="43"/>
                    </a:lnTo>
                    <a:lnTo>
                      <a:pt x="1" y="44"/>
                    </a:lnTo>
                    <a:lnTo>
                      <a:pt x="1" y="45"/>
                    </a:lnTo>
                    <a:lnTo>
                      <a:pt x="1" y="47"/>
                    </a:lnTo>
                    <a:lnTo>
                      <a:pt x="1" y="48"/>
                    </a:lnTo>
                    <a:lnTo>
                      <a:pt x="1" y="49"/>
                    </a:lnTo>
                    <a:lnTo>
                      <a:pt x="1" y="50"/>
                    </a:lnTo>
                    <a:lnTo>
                      <a:pt x="1" y="51"/>
                    </a:lnTo>
                    <a:lnTo>
                      <a:pt x="1" y="53"/>
                    </a:lnTo>
                    <a:lnTo>
                      <a:pt x="1" y="54"/>
                    </a:lnTo>
                    <a:lnTo>
                      <a:pt x="1" y="55"/>
                    </a:lnTo>
                    <a:lnTo>
                      <a:pt x="1" y="56"/>
                    </a:lnTo>
                    <a:lnTo>
                      <a:pt x="1" y="59"/>
                    </a:lnTo>
                    <a:lnTo>
                      <a:pt x="1" y="60"/>
                    </a:lnTo>
                    <a:lnTo>
                      <a:pt x="1" y="61"/>
                    </a:lnTo>
                    <a:lnTo>
                      <a:pt x="1" y="62"/>
                    </a:lnTo>
                    <a:lnTo>
                      <a:pt x="1" y="63"/>
                    </a:lnTo>
                    <a:lnTo>
                      <a:pt x="1" y="65"/>
                    </a:lnTo>
                    <a:lnTo>
                      <a:pt x="1" y="66"/>
                    </a:lnTo>
                    <a:lnTo>
                      <a:pt x="1" y="67"/>
                    </a:lnTo>
                    <a:lnTo>
                      <a:pt x="1" y="68"/>
                    </a:lnTo>
                    <a:lnTo>
                      <a:pt x="1" y="69"/>
                    </a:lnTo>
                    <a:lnTo>
                      <a:pt x="1" y="71"/>
                    </a:lnTo>
                    <a:lnTo>
                      <a:pt x="1" y="72"/>
                    </a:lnTo>
                    <a:lnTo>
                      <a:pt x="1" y="73"/>
                    </a:lnTo>
                    <a:lnTo>
                      <a:pt x="1" y="74"/>
                    </a:lnTo>
                    <a:lnTo>
                      <a:pt x="1" y="75"/>
                    </a:lnTo>
                    <a:lnTo>
                      <a:pt x="1" y="77"/>
                    </a:lnTo>
                    <a:lnTo>
                      <a:pt x="1" y="79"/>
                    </a:lnTo>
                    <a:lnTo>
                      <a:pt x="1" y="80"/>
                    </a:lnTo>
                    <a:lnTo>
                      <a:pt x="1" y="81"/>
                    </a:lnTo>
                    <a:lnTo>
                      <a:pt x="1" y="83"/>
                    </a:lnTo>
                    <a:lnTo>
                      <a:pt x="1" y="84"/>
                    </a:lnTo>
                    <a:lnTo>
                      <a:pt x="1" y="85"/>
                    </a:lnTo>
                    <a:lnTo>
                      <a:pt x="1" y="86"/>
                    </a:lnTo>
                    <a:lnTo>
                      <a:pt x="1" y="87"/>
                    </a:lnTo>
                    <a:lnTo>
                      <a:pt x="1" y="89"/>
                    </a:lnTo>
                    <a:lnTo>
                      <a:pt x="1" y="90"/>
                    </a:lnTo>
                    <a:lnTo>
                      <a:pt x="1" y="91"/>
                    </a:lnTo>
                    <a:lnTo>
                      <a:pt x="1" y="92"/>
                    </a:lnTo>
                    <a:lnTo>
                      <a:pt x="1" y="93"/>
                    </a:lnTo>
                    <a:lnTo>
                      <a:pt x="1" y="95"/>
                    </a:lnTo>
                    <a:lnTo>
                      <a:pt x="1" y="96"/>
                    </a:lnTo>
                    <a:lnTo>
                      <a:pt x="1" y="97"/>
                    </a:lnTo>
                    <a:lnTo>
                      <a:pt x="1" y="98"/>
                    </a:lnTo>
                    <a:lnTo>
                      <a:pt x="1" y="99"/>
                    </a:lnTo>
                    <a:lnTo>
                      <a:pt x="1" y="102"/>
                    </a:lnTo>
                    <a:lnTo>
                      <a:pt x="1" y="103"/>
                    </a:lnTo>
                    <a:lnTo>
                      <a:pt x="1" y="104"/>
                    </a:lnTo>
                    <a:lnTo>
                      <a:pt x="1" y="105"/>
                    </a:lnTo>
                    <a:lnTo>
                      <a:pt x="1" y="107"/>
                    </a:lnTo>
                    <a:lnTo>
                      <a:pt x="1" y="108"/>
                    </a:lnTo>
                    <a:lnTo>
                      <a:pt x="1" y="109"/>
                    </a:lnTo>
                    <a:lnTo>
                      <a:pt x="1" y="110"/>
                    </a:lnTo>
                    <a:lnTo>
                      <a:pt x="1" y="111"/>
                    </a:lnTo>
                    <a:lnTo>
                      <a:pt x="1" y="113"/>
                    </a:lnTo>
                    <a:lnTo>
                      <a:pt x="1" y="114"/>
                    </a:lnTo>
                    <a:lnTo>
                      <a:pt x="1" y="115"/>
                    </a:lnTo>
                    <a:lnTo>
                      <a:pt x="1" y="116"/>
                    </a:lnTo>
                    <a:lnTo>
                      <a:pt x="1" y="117"/>
                    </a:lnTo>
                    <a:lnTo>
                      <a:pt x="1" y="119"/>
                    </a:lnTo>
                    <a:lnTo>
                      <a:pt x="2" y="120"/>
                    </a:lnTo>
                    <a:lnTo>
                      <a:pt x="2" y="121"/>
                    </a:lnTo>
                    <a:lnTo>
                      <a:pt x="2" y="122"/>
                    </a:lnTo>
                    <a:lnTo>
                      <a:pt x="2" y="123"/>
                    </a:lnTo>
                    <a:lnTo>
                      <a:pt x="2" y="125"/>
                    </a:lnTo>
                    <a:lnTo>
                      <a:pt x="2" y="126"/>
                    </a:lnTo>
                    <a:lnTo>
                      <a:pt x="2" y="128"/>
                    </a:lnTo>
                    <a:lnTo>
                      <a:pt x="2" y="129"/>
                    </a:lnTo>
                    <a:lnTo>
                      <a:pt x="2" y="131"/>
                    </a:lnTo>
                    <a:lnTo>
                      <a:pt x="2" y="132"/>
                    </a:lnTo>
                    <a:lnTo>
                      <a:pt x="2" y="133"/>
                    </a:lnTo>
                    <a:lnTo>
                      <a:pt x="2" y="134"/>
                    </a:lnTo>
                    <a:lnTo>
                      <a:pt x="2" y="135"/>
                    </a:lnTo>
                    <a:lnTo>
                      <a:pt x="2" y="137"/>
                    </a:lnTo>
                    <a:lnTo>
                      <a:pt x="2" y="138"/>
                    </a:lnTo>
                    <a:lnTo>
                      <a:pt x="2" y="139"/>
                    </a:lnTo>
                    <a:lnTo>
                      <a:pt x="2" y="140"/>
                    </a:lnTo>
                    <a:lnTo>
                      <a:pt x="2" y="141"/>
                    </a:lnTo>
                    <a:lnTo>
                      <a:pt x="2" y="143"/>
                    </a:lnTo>
                    <a:lnTo>
                      <a:pt x="2" y="144"/>
                    </a:lnTo>
                    <a:lnTo>
                      <a:pt x="2" y="145"/>
                    </a:lnTo>
                    <a:lnTo>
                      <a:pt x="2" y="146"/>
                    </a:lnTo>
                    <a:lnTo>
                      <a:pt x="2" y="147"/>
                    </a:lnTo>
                    <a:lnTo>
                      <a:pt x="2" y="149"/>
                    </a:lnTo>
                    <a:lnTo>
                      <a:pt x="2" y="150"/>
                    </a:lnTo>
                    <a:lnTo>
                      <a:pt x="2" y="151"/>
                    </a:lnTo>
                    <a:lnTo>
                      <a:pt x="2" y="152"/>
                    </a:lnTo>
                    <a:lnTo>
                      <a:pt x="2" y="153"/>
                    </a:lnTo>
                    <a:lnTo>
                      <a:pt x="2" y="155"/>
                    </a:lnTo>
                    <a:lnTo>
                      <a:pt x="2" y="156"/>
                    </a:lnTo>
                    <a:lnTo>
                      <a:pt x="2" y="157"/>
                    </a:lnTo>
                    <a:lnTo>
                      <a:pt x="2" y="158"/>
                    </a:lnTo>
                    <a:lnTo>
                      <a:pt x="2" y="159"/>
                    </a:lnTo>
                    <a:lnTo>
                      <a:pt x="2" y="161"/>
                    </a:lnTo>
                    <a:lnTo>
                      <a:pt x="2" y="162"/>
                    </a:lnTo>
                    <a:lnTo>
                      <a:pt x="2" y="163"/>
                    </a:lnTo>
                    <a:lnTo>
                      <a:pt x="2" y="164"/>
                    </a:lnTo>
                    <a:lnTo>
                      <a:pt x="2" y="167"/>
                    </a:lnTo>
                    <a:lnTo>
                      <a:pt x="2" y="168"/>
                    </a:lnTo>
                    <a:lnTo>
                      <a:pt x="2" y="169"/>
                    </a:lnTo>
                    <a:lnTo>
                      <a:pt x="2" y="170"/>
                    </a:lnTo>
                    <a:lnTo>
                      <a:pt x="2" y="171"/>
                    </a:lnTo>
                    <a:lnTo>
                      <a:pt x="2" y="173"/>
                    </a:lnTo>
                    <a:lnTo>
                      <a:pt x="2" y="174"/>
                    </a:lnTo>
                    <a:lnTo>
                      <a:pt x="2" y="175"/>
                    </a:lnTo>
                    <a:lnTo>
                      <a:pt x="2" y="176"/>
                    </a:lnTo>
                    <a:lnTo>
                      <a:pt x="2" y="177"/>
                    </a:lnTo>
                    <a:lnTo>
                      <a:pt x="2" y="179"/>
                    </a:lnTo>
                    <a:lnTo>
                      <a:pt x="2" y="180"/>
                    </a:lnTo>
                    <a:lnTo>
                      <a:pt x="2" y="181"/>
                    </a:lnTo>
                    <a:lnTo>
                      <a:pt x="2" y="182"/>
                    </a:lnTo>
                    <a:lnTo>
                      <a:pt x="2" y="183"/>
                    </a:lnTo>
                    <a:lnTo>
                      <a:pt x="2" y="185"/>
                    </a:lnTo>
                    <a:lnTo>
                      <a:pt x="2" y="186"/>
                    </a:lnTo>
                    <a:lnTo>
                      <a:pt x="2" y="187"/>
                    </a:lnTo>
                    <a:lnTo>
                      <a:pt x="2" y="188"/>
                    </a:lnTo>
                    <a:lnTo>
                      <a:pt x="2" y="189"/>
                    </a:lnTo>
                    <a:lnTo>
                      <a:pt x="2" y="191"/>
                    </a:lnTo>
                    <a:lnTo>
                      <a:pt x="2" y="192"/>
                    </a:lnTo>
                    <a:lnTo>
                      <a:pt x="2" y="193"/>
                    </a:lnTo>
                    <a:lnTo>
                      <a:pt x="2" y="194"/>
                    </a:lnTo>
                    <a:lnTo>
                      <a:pt x="2" y="195"/>
                    </a:lnTo>
                    <a:lnTo>
                      <a:pt x="2" y="197"/>
                    </a:lnTo>
                    <a:lnTo>
                      <a:pt x="2" y="198"/>
                    </a:lnTo>
                    <a:lnTo>
                      <a:pt x="2" y="199"/>
                    </a:lnTo>
                    <a:lnTo>
                      <a:pt x="2" y="200"/>
                    </a:lnTo>
                    <a:lnTo>
                      <a:pt x="2" y="201"/>
                    </a:lnTo>
                    <a:lnTo>
                      <a:pt x="2" y="203"/>
                    </a:lnTo>
                    <a:lnTo>
                      <a:pt x="2" y="204"/>
                    </a:lnTo>
                    <a:lnTo>
                      <a:pt x="2" y="205"/>
                    </a:lnTo>
                    <a:lnTo>
                      <a:pt x="2" y="206"/>
                    </a:lnTo>
                    <a:lnTo>
                      <a:pt x="4" y="207"/>
                    </a:lnTo>
                    <a:lnTo>
                      <a:pt x="4" y="209"/>
                    </a:lnTo>
                    <a:lnTo>
                      <a:pt x="4" y="210"/>
                    </a:lnTo>
                    <a:lnTo>
                      <a:pt x="4" y="211"/>
                    </a:lnTo>
                    <a:lnTo>
                      <a:pt x="4" y="212"/>
                    </a:lnTo>
                    <a:lnTo>
                      <a:pt x="4" y="213"/>
                    </a:lnTo>
                    <a:lnTo>
                      <a:pt x="4" y="215"/>
                    </a:lnTo>
                    <a:lnTo>
                      <a:pt x="4" y="216"/>
                    </a:lnTo>
                    <a:lnTo>
                      <a:pt x="4" y="217"/>
                    </a:lnTo>
                    <a:lnTo>
                      <a:pt x="4" y="218"/>
                    </a:lnTo>
                    <a:lnTo>
                      <a:pt x="4" y="219"/>
                    </a:lnTo>
                    <a:lnTo>
                      <a:pt x="4" y="221"/>
                    </a:lnTo>
                    <a:lnTo>
                      <a:pt x="4" y="222"/>
                    </a:lnTo>
                    <a:lnTo>
                      <a:pt x="4" y="223"/>
                    </a:lnTo>
                    <a:lnTo>
                      <a:pt x="4" y="224"/>
                    </a:lnTo>
                    <a:lnTo>
                      <a:pt x="4" y="225"/>
                    </a:lnTo>
                    <a:lnTo>
                      <a:pt x="4" y="227"/>
                    </a:lnTo>
                    <a:lnTo>
                      <a:pt x="4" y="228"/>
                    </a:lnTo>
                    <a:lnTo>
                      <a:pt x="4" y="229"/>
                    </a:lnTo>
                    <a:lnTo>
                      <a:pt x="4" y="230"/>
                    </a:lnTo>
                    <a:lnTo>
                      <a:pt x="4" y="231"/>
                    </a:lnTo>
                    <a:lnTo>
                      <a:pt x="4" y="233"/>
                    </a:lnTo>
                    <a:lnTo>
                      <a:pt x="4" y="234"/>
                    </a:lnTo>
                    <a:lnTo>
                      <a:pt x="4" y="235"/>
                    </a:lnTo>
                    <a:lnTo>
                      <a:pt x="4" y="236"/>
                    </a:lnTo>
                    <a:lnTo>
                      <a:pt x="4" y="237"/>
                    </a:lnTo>
                    <a:lnTo>
                      <a:pt x="4" y="239"/>
                    </a:lnTo>
                    <a:lnTo>
                      <a:pt x="4" y="240"/>
                    </a:lnTo>
                    <a:lnTo>
                      <a:pt x="4" y="241"/>
                    </a:lnTo>
                    <a:lnTo>
                      <a:pt x="4" y="242"/>
                    </a:lnTo>
                    <a:lnTo>
                      <a:pt x="4" y="243"/>
                    </a:lnTo>
                    <a:lnTo>
                      <a:pt x="4" y="245"/>
                    </a:lnTo>
                    <a:lnTo>
                      <a:pt x="4" y="246"/>
                    </a:lnTo>
                    <a:lnTo>
                      <a:pt x="4" y="247"/>
                    </a:lnTo>
                    <a:lnTo>
                      <a:pt x="4" y="248"/>
                    </a:lnTo>
                    <a:lnTo>
                      <a:pt x="4" y="249"/>
                    </a:lnTo>
                    <a:lnTo>
                      <a:pt x="4" y="251"/>
                    </a:lnTo>
                    <a:lnTo>
                      <a:pt x="4" y="252"/>
                    </a:lnTo>
                    <a:lnTo>
                      <a:pt x="4" y="253"/>
                    </a:lnTo>
                    <a:lnTo>
                      <a:pt x="4" y="254"/>
                    </a:lnTo>
                    <a:lnTo>
                      <a:pt x="4" y="255"/>
                    </a:lnTo>
                    <a:lnTo>
                      <a:pt x="4" y="257"/>
                    </a:lnTo>
                    <a:lnTo>
                      <a:pt x="4" y="258"/>
                    </a:lnTo>
                    <a:lnTo>
                      <a:pt x="4" y="259"/>
                    </a:lnTo>
                    <a:lnTo>
                      <a:pt x="4" y="260"/>
                    </a:lnTo>
                    <a:lnTo>
                      <a:pt x="4" y="261"/>
                    </a:lnTo>
                    <a:lnTo>
                      <a:pt x="4" y="262"/>
                    </a:lnTo>
                    <a:lnTo>
                      <a:pt x="4" y="264"/>
                    </a:lnTo>
                    <a:lnTo>
                      <a:pt x="4" y="265"/>
                    </a:lnTo>
                    <a:lnTo>
                      <a:pt x="4" y="266"/>
                    </a:lnTo>
                    <a:lnTo>
                      <a:pt x="4" y="267"/>
                    </a:lnTo>
                    <a:lnTo>
                      <a:pt x="4" y="268"/>
                    </a:lnTo>
                    <a:lnTo>
                      <a:pt x="4" y="270"/>
                    </a:lnTo>
                    <a:lnTo>
                      <a:pt x="4" y="271"/>
                    </a:lnTo>
                    <a:lnTo>
                      <a:pt x="4" y="272"/>
                    </a:lnTo>
                    <a:lnTo>
                      <a:pt x="4" y="273"/>
                    </a:lnTo>
                    <a:lnTo>
                      <a:pt x="4" y="274"/>
                    </a:lnTo>
                    <a:lnTo>
                      <a:pt x="4" y="276"/>
                    </a:lnTo>
                    <a:lnTo>
                      <a:pt x="4" y="277"/>
                    </a:lnTo>
                    <a:lnTo>
                      <a:pt x="4" y="278"/>
                    </a:lnTo>
                    <a:lnTo>
                      <a:pt x="4" y="279"/>
                    </a:lnTo>
                    <a:lnTo>
                      <a:pt x="4" y="280"/>
                    </a:lnTo>
                    <a:lnTo>
                      <a:pt x="4" y="282"/>
                    </a:lnTo>
                    <a:lnTo>
                      <a:pt x="4" y="283"/>
                    </a:lnTo>
                    <a:lnTo>
                      <a:pt x="4" y="284"/>
                    </a:lnTo>
                    <a:lnTo>
                      <a:pt x="4" y="285"/>
                    </a:lnTo>
                    <a:lnTo>
                      <a:pt x="4" y="286"/>
                    </a:lnTo>
                    <a:lnTo>
                      <a:pt x="4" y="288"/>
                    </a:lnTo>
                    <a:lnTo>
                      <a:pt x="4" y="289"/>
                    </a:lnTo>
                    <a:lnTo>
                      <a:pt x="4" y="290"/>
                    </a:lnTo>
                    <a:lnTo>
                      <a:pt x="5" y="291"/>
                    </a:lnTo>
                    <a:lnTo>
                      <a:pt x="5" y="292"/>
                    </a:lnTo>
                    <a:lnTo>
                      <a:pt x="5" y="294"/>
                    </a:lnTo>
                    <a:lnTo>
                      <a:pt x="5" y="295"/>
                    </a:lnTo>
                    <a:lnTo>
                      <a:pt x="5" y="296"/>
                    </a:lnTo>
                    <a:lnTo>
                      <a:pt x="5" y="297"/>
                    </a:lnTo>
                    <a:lnTo>
                      <a:pt x="5" y="298"/>
                    </a:lnTo>
                    <a:lnTo>
                      <a:pt x="5" y="300"/>
                    </a:lnTo>
                    <a:lnTo>
                      <a:pt x="5" y="301"/>
                    </a:lnTo>
                    <a:lnTo>
                      <a:pt x="5" y="302"/>
                    </a:lnTo>
                    <a:lnTo>
                      <a:pt x="5" y="303"/>
                    </a:lnTo>
                    <a:lnTo>
                      <a:pt x="5" y="304"/>
                    </a:lnTo>
                    <a:lnTo>
                      <a:pt x="5" y="306"/>
                    </a:lnTo>
                    <a:lnTo>
                      <a:pt x="5" y="307"/>
                    </a:lnTo>
                    <a:lnTo>
                      <a:pt x="5" y="308"/>
                    </a:lnTo>
                    <a:lnTo>
                      <a:pt x="5" y="309"/>
                    </a:lnTo>
                    <a:lnTo>
                      <a:pt x="5" y="310"/>
                    </a:lnTo>
                    <a:lnTo>
                      <a:pt x="5" y="312"/>
                    </a:lnTo>
                    <a:lnTo>
                      <a:pt x="5" y="313"/>
                    </a:lnTo>
                    <a:lnTo>
                      <a:pt x="5" y="314"/>
                    </a:lnTo>
                    <a:lnTo>
                      <a:pt x="5" y="315"/>
                    </a:lnTo>
                    <a:lnTo>
                      <a:pt x="5" y="316"/>
                    </a:lnTo>
                    <a:lnTo>
                      <a:pt x="5" y="318"/>
                    </a:lnTo>
                    <a:lnTo>
                      <a:pt x="5" y="319"/>
                    </a:lnTo>
                    <a:lnTo>
                      <a:pt x="5" y="320"/>
                    </a:lnTo>
                    <a:lnTo>
                      <a:pt x="5" y="321"/>
                    </a:lnTo>
                    <a:lnTo>
                      <a:pt x="5" y="322"/>
                    </a:lnTo>
                    <a:lnTo>
                      <a:pt x="5" y="324"/>
                    </a:lnTo>
                    <a:lnTo>
                      <a:pt x="5" y="325"/>
                    </a:lnTo>
                    <a:lnTo>
                      <a:pt x="5" y="326"/>
                    </a:lnTo>
                    <a:lnTo>
                      <a:pt x="5" y="327"/>
                    </a:lnTo>
                    <a:lnTo>
                      <a:pt x="5" y="328"/>
                    </a:lnTo>
                    <a:lnTo>
                      <a:pt x="5" y="330"/>
                    </a:lnTo>
                    <a:lnTo>
                      <a:pt x="5" y="331"/>
                    </a:lnTo>
                    <a:lnTo>
                      <a:pt x="5" y="332"/>
                    </a:lnTo>
                    <a:lnTo>
                      <a:pt x="5" y="333"/>
                    </a:lnTo>
                    <a:lnTo>
                      <a:pt x="5" y="334"/>
                    </a:lnTo>
                    <a:lnTo>
                      <a:pt x="5" y="336"/>
                    </a:lnTo>
                    <a:lnTo>
                      <a:pt x="5" y="337"/>
                    </a:lnTo>
                    <a:lnTo>
                      <a:pt x="5" y="338"/>
                    </a:lnTo>
                    <a:lnTo>
                      <a:pt x="5" y="339"/>
                    </a:lnTo>
                    <a:lnTo>
                      <a:pt x="5" y="340"/>
                    </a:lnTo>
                    <a:lnTo>
                      <a:pt x="5" y="342"/>
                    </a:lnTo>
                    <a:lnTo>
                      <a:pt x="5" y="343"/>
                    </a:lnTo>
                    <a:lnTo>
                      <a:pt x="5" y="344"/>
                    </a:lnTo>
                    <a:lnTo>
                      <a:pt x="5" y="345"/>
                    </a:lnTo>
                    <a:lnTo>
                      <a:pt x="5" y="346"/>
                    </a:lnTo>
                    <a:lnTo>
                      <a:pt x="5" y="348"/>
                    </a:lnTo>
                    <a:lnTo>
                      <a:pt x="5" y="349"/>
                    </a:lnTo>
                    <a:lnTo>
                      <a:pt x="5" y="350"/>
                    </a:lnTo>
                    <a:lnTo>
                      <a:pt x="5" y="351"/>
                    </a:lnTo>
                    <a:lnTo>
                      <a:pt x="5" y="352"/>
                    </a:lnTo>
                    <a:lnTo>
                      <a:pt x="5" y="354"/>
                    </a:lnTo>
                    <a:lnTo>
                      <a:pt x="5" y="355"/>
                    </a:lnTo>
                    <a:lnTo>
                      <a:pt x="5" y="356"/>
                    </a:lnTo>
                    <a:lnTo>
                      <a:pt x="5" y="357"/>
                    </a:lnTo>
                    <a:lnTo>
                      <a:pt x="5" y="358"/>
                    </a:lnTo>
                    <a:lnTo>
                      <a:pt x="5" y="360"/>
                    </a:lnTo>
                    <a:lnTo>
                      <a:pt x="5" y="361"/>
                    </a:lnTo>
                    <a:lnTo>
                      <a:pt x="5" y="362"/>
                    </a:lnTo>
                    <a:lnTo>
                      <a:pt x="5" y="363"/>
                    </a:lnTo>
                    <a:lnTo>
                      <a:pt x="5" y="364"/>
                    </a:lnTo>
                    <a:lnTo>
                      <a:pt x="5" y="366"/>
                    </a:lnTo>
                    <a:lnTo>
                      <a:pt x="5" y="367"/>
                    </a:lnTo>
                    <a:lnTo>
                      <a:pt x="5" y="368"/>
                    </a:lnTo>
                    <a:lnTo>
                      <a:pt x="6" y="369"/>
                    </a:lnTo>
                    <a:lnTo>
                      <a:pt x="6" y="370"/>
                    </a:lnTo>
                    <a:lnTo>
                      <a:pt x="6" y="372"/>
                    </a:lnTo>
                    <a:lnTo>
                      <a:pt x="6" y="373"/>
                    </a:lnTo>
                    <a:lnTo>
                      <a:pt x="6" y="374"/>
                    </a:lnTo>
                    <a:lnTo>
                      <a:pt x="6" y="375"/>
                    </a:lnTo>
                    <a:lnTo>
                      <a:pt x="6" y="376"/>
                    </a:lnTo>
                    <a:lnTo>
                      <a:pt x="6" y="378"/>
                    </a:lnTo>
                    <a:lnTo>
                      <a:pt x="6" y="379"/>
                    </a:lnTo>
                    <a:lnTo>
                      <a:pt x="6" y="380"/>
                    </a:lnTo>
                    <a:lnTo>
                      <a:pt x="6" y="381"/>
                    </a:lnTo>
                    <a:lnTo>
                      <a:pt x="6" y="382"/>
                    </a:lnTo>
                    <a:lnTo>
                      <a:pt x="6" y="384"/>
                    </a:lnTo>
                    <a:lnTo>
                      <a:pt x="6" y="385"/>
                    </a:lnTo>
                    <a:lnTo>
                      <a:pt x="6" y="386"/>
                    </a:lnTo>
                    <a:lnTo>
                      <a:pt x="6" y="387"/>
                    </a:lnTo>
                    <a:lnTo>
                      <a:pt x="6" y="388"/>
                    </a:lnTo>
                    <a:lnTo>
                      <a:pt x="6" y="390"/>
                    </a:lnTo>
                    <a:lnTo>
                      <a:pt x="6" y="391"/>
                    </a:lnTo>
                    <a:lnTo>
                      <a:pt x="6" y="392"/>
                    </a:lnTo>
                    <a:lnTo>
                      <a:pt x="6" y="393"/>
                    </a:lnTo>
                    <a:lnTo>
                      <a:pt x="6" y="394"/>
                    </a:lnTo>
                    <a:lnTo>
                      <a:pt x="6" y="396"/>
                    </a:lnTo>
                    <a:lnTo>
                      <a:pt x="6" y="397"/>
                    </a:lnTo>
                    <a:lnTo>
                      <a:pt x="6" y="398"/>
                    </a:lnTo>
                    <a:lnTo>
                      <a:pt x="6" y="399"/>
                    </a:lnTo>
                    <a:lnTo>
                      <a:pt x="6" y="400"/>
                    </a:lnTo>
                    <a:lnTo>
                      <a:pt x="6" y="402"/>
                    </a:lnTo>
                    <a:lnTo>
                      <a:pt x="6" y="403"/>
                    </a:lnTo>
                    <a:lnTo>
                      <a:pt x="6" y="404"/>
                    </a:lnTo>
                    <a:lnTo>
                      <a:pt x="6" y="405"/>
                    </a:lnTo>
                    <a:lnTo>
                      <a:pt x="6" y="406"/>
                    </a:lnTo>
                    <a:lnTo>
                      <a:pt x="6" y="408"/>
                    </a:lnTo>
                    <a:lnTo>
                      <a:pt x="6" y="409"/>
                    </a:lnTo>
                    <a:lnTo>
                      <a:pt x="6" y="410"/>
                    </a:lnTo>
                    <a:lnTo>
                      <a:pt x="6" y="411"/>
                    </a:lnTo>
                    <a:lnTo>
                      <a:pt x="6" y="412"/>
                    </a:lnTo>
                    <a:lnTo>
                      <a:pt x="6" y="414"/>
                    </a:lnTo>
                    <a:lnTo>
                      <a:pt x="6" y="415"/>
                    </a:lnTo>
                    <a:lnTo>
                      <a:pt x="6" y="416"/>
                    </a:lnTo>
                    <a:lnTo>
                      <a:pt x="6" y="417"/>
                    </a:lnTo>
                    <a:lnTo>
                      <a:pt x="6" y="418"/>
                    </a:lnTo>
                    <a:lnTo>
                      <a:pt x="6" y="420"/>
                    </a:lnTo>
                    <a:lnTo>
                      <a:pt x="6" y="421"/>
                    </a:lnTo>
                    <a:lnTo>
                      <a:pt x="6" y="422"/>
                    </a:lnTo>
                    <a:lnTo>
                      <a:pt x="6" y="423"/>
                    </a:lnTo>
                    <a:lnTo>
                      <a:pt x="6" y="424"/>
                    </a:lnTo>
                    <a:lnTo>
                      <a:pt x="6" y="426"/>
                    </a:lnTo>
                    <a:lnTo>
                      <a:pt x="6" y="427"/>
                    </a:lnTo>
                    <a:lnTo>
                      <a:pt x="6" y="428"/>
                    </a:lnTo>
                    <a:lnTo>
                      <a:pt x="6" y="429"/>
                    </a:lnTo>
                    <a:lnTo>
                      <a:pt x="6" y="430"/>
                    </a:lnTo>
                    <a:lnTo>
                      <a:pt x="6" y="432"/>
                    </a:lnTo>
                    <a:lnTo>
                      <a:pt x="6" y="433"/>
                    </a:lnTo>
                    <a:lnTo>
                      <a:pt x="6" y="434"/>
                    </a:lnTo>
                    <a:lnTo>
                      <a:pt x="6" y="435"/>
                    </a:lnTo>
                    <a:lnTo>
                      <a:pt x="6" y="436"/>
                    </a:lnTo>
                    <a:lnTo>
                      <a:pt x="6" y="438"/>
                    </a:lnTo>
                    <a:lnTo>
                      <a:pt x="6" y="439"/>
                    </a:lnTo>
                    <a:lnTo>
                      <a:pt x="6" y="440"/>
                    </a:lnTo>
                    <a:lnTo>
                      <a:pt x="7" y="441"/>
                    </a:lnTo>
                    <a:lnTo>
                      <a:pt x="7" y="442"/>
                    </a:lnTo>
                    <a:lnTo>
                      <a:pt x="7" y="444"/>
                    </a:lnTo>
                    <a:lnTo>
                      <a:pt x="7" y="445"/>
                    </a:lnTo>
                    <a:lnTo>
                      <a:pt x="7" y="446"/>
                    </a:lnTo>
                    <a:lnTo>
                      <a:pt x="7" y="447"/>
                    </a:lnTo>
                    <a:lnTo>
                      <a:pt x="7" y="448"/>
                    </a:lnTo>
                    <a:lnTo>
                      <a:pt x="7" y="450"/>
                    </a:lnTo>
                    <a:lnTo>
                      <a:pt x="7" y="451"/>
                    </a:lnTo>
                    <a:lnTo>
                      <a:pt x="7" y="452"/>
                    </a:lnTo>
                    <a:lnTo>
                      <a:pt x="7" y="453"/>
                    </a:lnTo>
                    <a:lnTo>
                      <a:pt x="7" y="454"/>
                    </a:lnTo>
                    <a:lnTo>
                      <a:pt x="7" y="456"/>
                    </a:lnTo>
                    <a:lnTo>
                      <a:pt x="7" y="457"/>
                    </a:lnTo>
                    <a:lnTo>
                      <a:pt x="7" y="458"/>
                    </a:lnTo>
                    <a:lnTo>
                      <a:pt x="7" y="459"/>
                    </a:lnTo>
                    <a:lnTo>
                      <a:pt x="7" y="460"/>
                    </a:lnTo>
                    <a:lnTo>
                      <a:pt x="7" y="462"/>
                    </a:lnTo>
                    <a:lnTo>
                      <a:pt x="7" y="463"/>
                    </a:lnTo>
                    <a:lnTo>
                      <a:pt x="7" y="464"/>
                    </a:lnTo>
                    <a:lnTo>
                      <a:pt x="7" y="465"/>
                    </a:lnTo>
                    <a:lnTo>
                      <a:pt x="7" y="466"/>
                    </a:lnTo>
                    <a:lnTo>
                      <a:pt x="7" y="468"/>
                    </a:lnTo>
                    <a:lnTo>
                      <a:pt x="7" y="469"/>
                    </a:lnTo>
                    <a:lnTo>
                      <a:pt x="7" y="470"/>
                    </a:lnTo>
                    <a:lnTo>
                      <a:pt x="7" y="471"/>
                    </a:lnTo>
                    <a:lnTo>
                      <a:pt x="7" y="472"/>
                    </a:lnTo>
                    <a:lnTo>
                      <a:pt x="7" y="474"/>
                    </a:lnTo>
                    <a:lnTo>
                      <a:pt x="7" y="475"/>
                    </a:lnTo>
                    <a:lnTo>
                      <a:pt x="7" y="476"/>
                    </a:lnTo>
                    <a:lnTo>
                      <a:pt x="7" y="477"/>
                    </a:lnTo>
                    <a:lnTo>
                      <a:pt x="7" y="478"/>
                    </a:lnTo>
                    <a:lnTo>
                      <a:pt x="7" y="480"/>
                    </a:lnTo>
                    <a:lnTo>
                      <a:pt x="7" y="481"/>
                    </a:lnTo>
                    <a:lnTo>
                      <a:pt x="7" y="482"/>
                    </a:lnTo>
                    <a:lnTo>
                      <a:pt x="7" y="483"/>
                    </a:lnTo>
                    <a:lnTo>
                      <a:pt x="7" y="484"/>
                    </a:lnTo>
                    <a:lnTo>
                      <a:pt x="7" y="486"/>
                    </a:lnTo>
                    <a:lnTo>
                      <a:pt x="7" y="487"/>
                    </a:lnTo>
                    <a:lnTo>
                      <a:pt x="7" y="488"/>
                    </a:lnTo>
                    <a:lnTo>
                      <a:pt x="7" y="489"/>
                    </a:lnTo>
                    <a:lnTo>
                      <a:pt x="7" y="490"/>
                    </a:lnTo>
                    <a:lnTo>
                      <a:pt x="7" y="492"/>
                    </a:lnTo>
                    <a:lnTo>
                      <a:pt x="7" y="493"/>
                    </a:lnTo>
                    <a:lnTo>
                      <a:pt x="7" y="494"/>
                    </a:lnTo>
                    <a:lnTo>
                      <a:pt x="7" y="495"/>
                    </a:lnTo>
                    <a:lnTo>
                      <a:pt x="7" y="496"/>
                    </a:lnTo>
                    <a:lnTo>
                      <a:pt x="7" y="498"/>
                    </a:lnTo>
                    <a:lnTo>
                      <a:pt x="7" y="499"/>
                    </a:lnTo>
                    <a:lnTo>
                      <a:pt x="7" y="500"/>
                    </a:lnTo>
                    <a:lnTo>
                      <a:pt x="7" y="501"/>
                    </a:lnTo>
                    <a:lnTo>
                      <a:pt x="7" y="502"/>
                    </a:lnTo>
                    <a:lnTo>
                      <a:pt x="7" y="504"/>
                    </a:lnTo>
                    <a:lnTo>
                      <a:pt x="7" y="505"/>
                    </a:lnTo>
                    <a:lnTo>
                      <a:pt x="7" y="506"/>
                    </a:lnTo>
                    <a:lnTo>
                      <a:pt x="8" y="507"/>
                    </a:lnTo>
                    <a:lnTo>
                      <a:pt x="8" y="508"/>
                    </a:lnTo>
                    <a:lnTo>
                      <a:pt x="8" y="510"/>
                    </a:lnTo>
                    <a:lnTo>
                      <a:pt x="8" y="511"/>
                    </a:lnTo>
                    <a:lnTo>
                      <a:pt x="8" y="512"/>
                    </a:lnTo>
                    <a:lnTo>
                      <a:pt x="8" y="513"/>
                    </a:lnTo>
                    <a:lnTo>
                      <a:pt x="8" y="514"/>
                    </a:lnTo>
                    <a:lnTo>
                      <a:pt x="8" y="516"/>
                    </a:lnTo>
                    <a:lnTo>
                      <a:pt x="8" y="517"/>
                    </a:lnTo>
                    <a:lnTo>
                      <a:pt x="8" y="518"/>
                    </a:lnTo>
                    <a:lnTo>
                      <a:pt x="8" y="519"/>
                    </a:lnTo>
                    <a:lnTo>
                      <a:pt x="8" y="520"/>
                    </a:lnTo>
                    <a:lnTo>
                      <a:pt x="8" y="522"/>
                    </a:lnTo>
                    <a:lnTo>
                      <a:pt x="8" y="523"/>
                    </a:lnTo>
                    <a:lnTo>
                      <a:pt x="8" y="524"/>
                    </a:lnTo>
                    <a:lnTo>
                      <a:pt x="8" y="525"/>
                    </a:lnTo>
                    <a:lnTo>
                      <a:pt x="8" y="526"/>
                    </a:lnTo>
                    <a:lnTo>
                      <a:pt x="8" y="528"/>
                    </a:lnTo>
                    <a:lnTo>
                      <a:pt x="8" y="529"/>
                    </a:lnTo>
                    <a:lnTo>
                      <a:pt x="8" y="530"/>
                    </a:lnTo>
                    <a:lnTo>
                      <a:pt x="8" y="531"/>
                    </a:lnTo>
                    <a:lnTo>
                      <a:pt x="8" y="532"/>
                    </a:lnTo>
                    <a:lnTo>
                      <a:pt x="8" y="534"/>
                    </a:lnTo>
                    <a:lnTo>
                      <a:pt x="8" y="535"/>
                    </a:lnTo>
                    <a:lnTo>
                      <a:pt x="8" y="536"/>
                    </a:lnTo>
                    <a:lnTo>
                      <a:pt x="8" y="537"/>
                    </a:lnTo>
                    <a:lnTo>
                      <a:pt x="8" y="538"/>
                    </a:lnTo>
                    <a:lnTo>
                      <a:pt x="8" y="540"/>
                    </a:lnTo>
                    <a:lnTo>
                      <a:pt x="8" y="541"/>
                    </a:lnTo>
                    <a:lnTo>
                      <a:pt x="8" y="542"/>
                    </a:lnTo>
                    <a:lnTo>
                      <a:pt x="8" y="543"/>
                    </a:lnTo>
                    <a:lnTo>
                      <a:pt x="8" y="544"/>
                    </a:lnTo>
                    <a:lnTo>
                      <a:pt x="8" y="546"/>
                    </a:lnTo>
                    <a:lnTo>
                      <a:pt x="8" y="547"/>
                    </a:lnTo>
                    <a:lnTo>
                      <a:pt x="8" y="548"/>
                    </a:lnTo>
                    <a:lnTo>
                      <a:pt x="8" y="549"/>
                    </a:lnTo>
                    <a:lnTo>
                      <a:pt x="8" y="550"/>
                    </a:lnTo>
                    <a:lnTo>
                      <a:pt x="8" y="552"/>
                    </a:lnTo>
                    <a:lnTo>
                      <a:pt x="8" y="553"/>
                    </a:lnTo>
                    <a:lnTo>
                      <a:pt x="8" y="554"/>
                    </a:lnTo>
                    <a:lnTo>
                      <a:pt x="8" y="555"/>
                    </a:lnTo>
                    <a:lnTo>
                      <a:pt x="8" y="556"/>
                    </a:lnTo>
                    <a:lnTo>
                      <a:pt x="8" y="558"/>
                    </a:lnTo>
                    <a:lnTo>
                      <a:pt x="8" y="559"/>
                    </a:lnTo>
                    <a:lnTo>
                      <a:pt x="8" y="560"/>
                    </a:lnTo>
                    <a:lnTo>
                      <a:pt x="8" y="561"/>
                    </a:lnTo>
                    <a:lnTo>
                      <a:pt x="8" y="562"/>
                    </a:lnTo>
                    <a:lnTo>
                      <a:pt x="8" y="564"/>
                    </a:lnTo>
                    <a:lnTo>
                      <a:pt x="8" y="565"/>
                    </a:lnTo>
                    <a:lnTo>
                      <a:pt x="8" y="566"/>
                    </a:lnTo>
                    <a:lnTo>
                      <a:pt x="8" y="567"/>
                    </a:lnTo>
                    <a:lnTo>
                      <a:pt x="10" y="568"/>
                    </a:lnTo>
                    <a:lnTo>
                      <a:pt x="10" y="570"/>
                    </a:lnTo>
                    <a:lnTo>
                      <a:pt x="10" y="571"/>
                    </a:lnTo>
                    <a:lnTo>
                      <a:pt x="10" y="572"/>
                    </a:lnTo>
                    <a:lnTo>
                      <a:pt x="10" y="573"/>
                    </a:lnTo>
                    <a:lnTo>
                      <a:pt x="10" y="574"/>
                    </a:lnTo>
                    <a:lnTo>
                      <a:pt x="10" y="576"/>
                    </a:lnTo>
                    <a:lnTo>
                      <a:pt x="10" y="577"/>
                    </a:lnTo>
                    <a:lnTo>
                      <a:pt x="10" y="578"/>
                    </a:lnTo>
                    <a:lnTo>
                      <a:pt x="10" y="579"/>
                    </a:lnTo>
                    <a:lnTo>
                      <a:pt x="10" y="580"/>
                    </a:lnTo>
                    <a:lnTo>
                      <a:pt x="10" y="582"/>
                    </a:lnTo>
                    <a:lnTo>
                      <a:pt x="10" y="583"/>
                    </a:lnTo>
                    <a:lnTo>
                      <a:pt x="10" y="584"/>
                    </a:lnTo>
                    <a:lnTo>
                      <a:pt x="10" y="585"/>
                    </a:lnTo>
                    <a:lnTo>
                      <a:pt x="10" y="586"/>
                    </a:lnTo>
                    <a:lnTo>
                      <a:pt x="10" y="588"/>
                    </a:lnTo>
                    <a:lnTo>
                      <a:pt x="10" y="589"/>
                    </a:lnTo>
                    <a:lnTo>
                      <a:pt x="10" y="590"/>
                    </a:lnTo>
                    <a:lnTo>
                      <a:pt x="10" y="591"/>
                    </a:lnTo>
                    <a:lnTo>
                      <a:pt x="10" y="592"/>
                    </a:lnTo>
                    <a:lnTo>
                      <a:pt x="10" y="594"/>
                    </a:lnTo>
                    <a:lnTo>
                      <a:pt x="10" y="595"/>
                    </a:lnTo>
                    <a:lnTo>
                      <a:pt x="10" y="596"/>
                    </a:lnTo>
                    <a:lnTo>
                      <a:pt x="10" y="597"/>
                    </a:lnTo>
                    <a:lnTo>
                      <a:pt x="10" y="598"/>
                    </a:lnTo>
                    <a:lnTo>
                      <a:pt x="10" y="600"/>
                    </a:lnTo>
                    <a:lnTo>
                      <a:pt x="10" y="601"/>
                    </a:lnTo>
                    <a:lnTo>
                      <a:pt x="10" y="602"/>
                    </a:lnTo>
                    <a:lnTo>
                      <a:pt x="10" y="603"/>
                    </a:lnTo>
                    <a:lnTo>
                      <a:pt x="10" y="604"/>
                    </a:lnTo>
                    <a:lnTo>
                      <a:pt x="10" y="606"/>
                    </a:lnTo>
                    <a:lnTo>
                      <a:pt x="10" y="607"/>
                    </a:lnTo>
                    <a:lnTo>
                      <a:pt x="10" y="608"/>
                    </a:lnTo>
                    <a:lnTo>
                      <a:pt x="10" y="609"/>
                    </a:lnTo>
                    <a:lnTo>
                      <a:pt x="10" y="610"/>
                    </a:lnTo>
                    <a:lnTo>
                      <a:pt x="10" y="612"/>
                    </a:lnTo>
                    <a:lnTo>
                      <a:pt x="10" y="613"/>
                    </a:lnTo>
                    <a:lnTo>
                      <a:pt x="10" y="614"/>
                    </a:lnTo>
                    <a:lnTo>
                      <a:pt x="10" y="615"/>
                    </a:lnTo>
                    <a:lnTo>
                      <a:pt x="10" y="616"/>
                    </a:lnTo>
                    <a:lnTo>
                      <a:pt x="10" y="618"/>
                    </a:lnTo>
                    <a:lnTo>
                      <a:pt x="10" y="619"/>
                    </a:lnTo>
                    <a:lnTo>
                      <a:pt x="10" y="620"/>
                    </a:lnTo>
                    <a:lnTo>
                      <a:pt x="10" y="621"/>
                    </a:lnTo>
                    <a:lnTo>
                      <a:pt x="11" y="622"/>
                    </a:lnTo>
                    <a:lnTo>
                      <a:pt x="11" y="624"/>
                    </a:lnTo>
                    <a:lnTo>
                      <a:pt x="11" y="625"/>
                    </a:lnTo>
                    <a:lnTo>
                      <a:pt x="11" y="626"/>
                    </a:lnTo>
                    <a:lnTo>
                      <a:pt x="11" y="627"/>
                    </a:lnTo>
                    <a:lnTo>
                      <a:pt x="11" y="628"/>
                    </a:lnTo>
                    <a:lnTo>
                      <a:pt x="11" y="630"/>
                    </a:lnTo>
                    <a:lnTo>
                      <a:pt x="11" y="631"/>
                    </a:lnTo>
                    <a:lnTo>
                      <a:pt x="11" y="632"/>
                    </a:lnTo>
                    <a:lnTo>
                      <a:pt x="11" y="633"/>
                    </a:lnTo>
                    <a:lnTo>
                      <a:pt x="11" y="634"/>
                    </a:lnTo>
                    <a:lnTo>
                      <a:pt x="11" y="636"/>
                    </a:lnTo>
                    <a:lnTo>
                      <a:pt x="11" y="637"/>
                    </a:lnTo>
                    <a:lnTo>
                      <a:pt x="11" y="638"/>
                    </a:lnTo>
                    <a:lnTo>
                      <a:pt x="11" y="639"/>
                    </a:lnTo>
                    <a:lnTo>
                      <a:pt x="11" y="640"/>
                    </a:lnTo>
                    <a:lnTo>
                      <a:pt x="11" y="642"/>
                    </a:lnTo>
                    <a:lnTo>
                      <a:pt x="11" y="643"/>
                    </a:lnTo>
                    <a:lnTo>
                      <a:pt x="11" y="644"/>
                    </a:lnTo>
                    <a:lnTo>
                      <a:pt x="11" y="645"/>
                    </a:lnTo>
                    <a:lnTo>
                      <a:pt x="11" y="646"/>
                    </a:lnTo>
                    <a:lnTo>
                      <a:pt x="11" y="648"/>
                    </a:lnTo>
                    <a:lnTo>
                      <a:pt x="11" y="649"/>
                    </a:lnTo>
                    <a:lnTo>
                      <a:pt x="11" y="650"/>
                    </a:lnTo>
                    <a:lnTo>
                      <a:pt x="11" y="651"/>
                    </a:lnTo>
                    <a:lnTo>
                      <a:pt x="11" y="652"/>
                    </a:lnTo>
                    <a:lnTo>
                      <a:pt x="11" y="654"/>
                    </a:lnTo>
                    <a:lnTo>
                      <a:pt x="11" y="655"/>
                    </a:lnTo>
                    <a:lnTo>
                      <a:pt x="11" y="656"/>
                    </a:lnTo>
                    <a:lnTo>
                      <a:pt x="11" y="657"/>
                    </a:lnTo>
                    <a:lnTo>
                      <a:pt x="11" y="658"/>
                    </a:lnTo>
                    <a:lnTo>
                      <a:pt x="11" y="660"/>
                    </a:lnTo>
                    <a:lnTo>
                      <a:pt x="11" y="661"/>
                    </a:lnTo>
                    <a:lnTo>
                      <a:pt x="11" y="662"/>
                    </a:lnTo>
                    <a:lnTo>
                      <a:pt x="11" y="663"/>
                    </a:lnTo>
                    <a:lnTo>
                      <a:pt x="11" y="664"/>
                    </a:lnTo>
                    <a:lnTo>
                      <a:pt x="11" y="666"/>
                    </a:lnTo>
                    <a:lnTo>
                      <a:pt x="11" y="667"/>
                    </a:lnTo>
                    <a:lnTo>
                      <a:pt x="11" y="668"/>
                    </a:lnTo>
                    <a:lnTo>
                      <a:pt x="11" y="669"/>
                    </a:lnTo>
                    <a:lnTo>
                      <a:pt x="11" y="670"/>
                    </a:lnTo>
                    <a:lnTo>
                      <a:pt x="11" y="672"/>
                    </a:lnTo>
                    <a:lnTo>
                      <a:pt x="12" y="673"/>
                    </a:lnTo>
                    <a:lnTo>
                      <a:pt x="12" y="674"/>
                    </a:lnTo>
                    <a:lnTo>
                      <a:pt x="12" y="675"/>
                    </a:lnTo>
                    <a:lnTo>
                      <a:pt x="12" y="676"/>
                    </a:lnTo>
                    <a:lnTo>
                      <a:pt x="12" y="678"/>
                    </a:lnTo>
                    <a:lnTo>
                      <a:pt x="12" y="679"/>
                    </a:lnTo>
                    <a:lnTo>
                      <a:pt x="12" y="680"/>
                    </a:lnTo>
                    <a:lnTo>
                      <a:pt x="12" y="681"/>
                    </a:lnTo>
                    <a:lnTo>
                      <a:pt x="12" y="682"/>
                    </a:lnTo>
                    <a:lnTo>
                      <a:pt x="12" y="684"/>
                    </a:lnTo>
                    <a:lnTo>
                      <a:pt x="12" y="685"/>
                    </a:lnTo>
                    <a:lnTo>
                      <a:pt x="12" y="686"/>
                    </a:lnTo>
                    <a:lnTo>
                      <a:pt x="12" y="687"/>
                    </a:lnTo>
                    <a:lnTo>
                      <a:pt x="12" y="688"/>
                    </a:lnTo>
                    <a:lnTo>
                      <a:pt x="12" y="690"/>
                    </a:lnTo>
                    <a:lnTo>
                      <a:pt x="12" y="691"/>
                    </a:lnTo>
                    <a:lnTo>
                      <a:pt x="12" y="692"/>
                    </a:lnTo>
                    <a:lnTo>
                      <a:pt x="12" y="693"/>
                    </a:lnTo>
                    <a:lnTo>
                      <a:pt x="12" y="694"/>
                    </a:lnTo>
                    <a:lnTo>
                      <a:pt x="12" y="696"/>
                    </a:lnTo>
                    <a:lnTo>
                      <a:pt x="12" y="697"/>
                    </a:lnTo>
                    <a:lnTo>
                      <a:pt x="12" y="698"/>
                    </a:lnTo>
                    <a:lnTo>
                      <a:pt x="12" y="699"/>
                    </a:lnTo>
                    <a:lnTo>
                      <a:pt x="12" y="700"/>
                    </a:lnTo>
                    <a:lnTo>
                      <a:pt x="12" y="702"/>
                    </a:lnTo>
                    <a:lnTo>
                      <a:pt x="12" y="703"/>
                    </a:lnTo>
                    <a:lnTo>
                      <a:pt x="12" y="704"/>
                    </a:lnTo>
                    <a:lnTo>
                      <a:pt x="12" y="705"/>
                    </a:lnTo>
                    <a:lnTo>
                      <a:pt x="12" y="706"/>
                    </a:lnTo>
                    <a:lnTo>
                      <a:pt x="12" y="708"/>
                    </a:lnTo>
                    <a:lnTo>
                      <a:pt x="12" y="709"/>
                    </a:lnTo>
                    <a:lnTo>
                      <a:pt x="12" y="710"/>
                    </a:lnTo>
                    <a:lnTo>
                      <a:pt x="12" y="711"/>
                    </a:lnTo>
                    <a:lnTo>
                      <a:pt x="12" y="712"/>
                    </a:lnTo>
                    <a:lnTo>
                      <a:pt x="12" y="714"/>
                    </a:lnTo>
                    <a:lnTo>
                      <a:pt x="12" y="715"/>
                    </a:lnTo>
                    <a:lnTo>
                      <a:pt x="12" y="716"/>
                    </a:lnTo>
                    <a:lnTo>
                      <a:pt x="12" y="717"/>
                    </a:lnTo>
                    <a:lnTo>
                      <a:pt x="13" y="717"/>
                    </a:lnTo>
                    <a:lnTo>
                      <a:pt x="13" y="718"/>
                    </a:lnTo>
                    <a:lnTo>
                      <a:pt x="13" y="720"/>
                    </a:lnTo>
                    <a:lnTo>
                      <a:pt x="13" y="721"/>
                    </a:lnTo>
                    <a:lnTo>
                      <a:pt x="13" y="722"/>
                    </a:lnTo>
                    <a:lnTo>
                      <a:pt x="13" y="723"/>
                    </a:lnTo>
                    <a:lnTo>
                      <a:pt x="13" y="724"/>
                    </a:lnTo>
                    <a:lnTo>
                      <a:pt x="13" y="726"/>
                    </a:lnTo>
                    <a:lnTo>
                      <a:pt x="13" y="727"/>
                    </a:lnTo>
                    <a:lnTo>
                      <a:pt x="13" y="728"/>
                    </a:lnTo>
                    <a:lnTo>
                      <a:pt x="13" y="729"/>
                    </a:lnTo>
                    <a:lnTo>
                      <a:pt x="13" y="730"/>
                    </a:lnTo>
                    <a:lnTo>
                      <a:pt x="13" y="732"/>
                    </a:lnTo>
                    <a:lnTo>
                      <a:pt x="13" y="733"/>
                    </a:lnTo>
                    <a:lnTo>
                      <a:pt x="13" y="734"/>
                    </a:lnTo>
                    <a:lnTo>
                      <a:pt x="13" y="735"/>
                    </a:lnTo>
                    <a:lnTo>
                      <a:pt x="13" y="736"/>
                    </a:lnTo>
                    <a:lnTo>
                      <a:pt x="13" y="738"/>
                    </a:lnTo>
                    <a:lnTo>
                      <a:pt x="13" y="739"/>
                    </a:lnTo>
                    <a:lnTo>
                      <a:pt x="13" y="740"/>
                    </a:lnTo>
                    <a:lnTo>
                      <a:pt x="13" y="741"/>
                    </a:lnTo>
                    <a:lnTo>
                      <a:pt x="13" y="742"/>
                    </a:lnTo>
                    <a:lnTo>
                      <a:pt x="13" y="744"/>
                    </a:lnTo>
                    <a:lnTo>
                      <a:pt x="13" y="745"/>
                    </a:lnTo>
                    <a:lnTo>
                      <a:pt x="13" y="746"/>
                    </a:lnTo>
                    <a:lnTo>
                      <a:pt x="13" y="747"/>
                    </a:lnTo>
                    <a:lnTo>
                      <a:pt x="13" y="748"/>
                    </a:lnTo>
                    <a:lnTo>
                      <a:pt x="13" y="750"/>
                    </a:lnTo>
                    <a:lnTo>
                      <a:pt x="13" y="751"/>
                    </a:lnTo>
                    <a:lnTo>
                      <a:pt x="13" y="752"/>
                    </a:lnTo>
                    <a:lnTo>
                      <a:pt x="13" y="753"/>
                    </a:lnTo>
                    <a:lnTo>
                      <a:pt x="13" y="754"/>
                    </a:lnTo>
                    <a:lnTo>
                      <a:pt x="13" y="756"/>
                    </a:lnTo>
                    <a:lnTo>
                      <a:pt x="13" y="757"/>
                    </a:lnTo>
                    <a:lnTo>
                      <a:pt x="14" y="758"/>
                    </a:lnTo>
                    <a:lnTo>
                      <a:pt x="14" y="759"/>
                    </a:lnTo>
                    <a:lnTo>
                      <a:pt x="14" y="760"/>
                    </a:lnTo>
                    <a:lnTo>
                      <a:pt x="14" y="762"/>
                    </a:lnTo>
                    <a:lnTo>
                      <a:pt x="14" y="763"/>
                    </a:lnTo>
                    <a:lnTo>
                      <a:pt x="14" y="764"/>
                    </a:lnTo>
                    <a:lnTo>
                      <a:pt x="14" y="765"/>
                    </a:lnTo>
                    <a:lnTo>
                      <a:pt x="14" y="766"/>
                    </a:lnTo>
                    <a:lnTo>
                      <a:pt x="14" y="768"/>
                    </a:lnTo>
                    <a:lnTo>
                      <a:pt x="14" y="769"/>
                    </a:lnTo>
                    <a:lnTo>
                      <a:pt x="14" y="770"/>
                    </a:lnTo>
                    <a:lnTo>
                      <a:pt x="14" y="771"/>
                    </a:lnTo>
                    <a:lnTo>
                      <a:pt x="14" y="772"/>
                    </a:lnTo>
                    <a:lnTo>
                      <a:pt x="14" y="774"/>
                    </a:lnTo>
                    <a:lnTo>
                      <a:pt x="14" y="775"/>
                    </a:lnTo>
                    <a:lnTo>
                      <a:pt x="14" y="776"/>
                    </a:lnTo>
                    <a:lnTo>
                      <a:pt x="14" y="777"/>
                    </a:lnTo>
                    <a:lnTo>
                      <a:pt x="14" y="778"/>
                    </a:lnTo>
                    <a:lnTo>
                      <a:pt x="14" y="780"/>
                    </a:lnTo>
                    <a:lnTo>
                      <a:pt x="14" y="781"/>
                    </a:lnTo>
                    <a:lnTo>
                      <a:pt x="14" y="782"/>
                    </a:lnTo>
                    <a:lnTo>
                      <a:pt x="14" y="783"/>
                    </a:lnTo>
                    <a:lnTo>
                      <a:pt x="14" y="784"/>
                    </a:lnTo>
                    <a:lnTo>
                      <a:pt x="14" y="786"/>
                    </a:lnTo>
                    <a:lnTo>
                      <a:pt x="14" y="787"/>
                    </a:lnTo>
                    <a:lnTo>
                      <a:pt x="14" y="788"/>
                    </a:lnTo>
                    <a:lnTo>
                      <a:pt x="14" y="789"/>
                    </a:lnTo>
                    <a:lnTo>
                      <a:pt x="14" y="790"/>
                    </a:lnTo>
                    <a:lnTo>
                      <a:pt x="14" y="792"/>
                    </a:lnTo>
                    <a:lnTo>
                      <a:pt x="14" y="793"/>
                    </a:lnTo>
                    <a:lnTo>
                      <a:pt x="14" y="794"/>
                    </a:lnTo>
                    <a:lnTo>
                      <a:pt x="16" y="795"/>
                    </a:lnTo>
                    <a:lnTo>
                      <a:pt x="16" y="796"/>
                    </a:lnTo>
                    <a:lnTo>
                      <a:pt x="16" y="798"/>
                    </a:lnTo>
                    <a:lnTo>
                      <a:pt x="16" y="799"/>
                    </a:lnTo>
                    <a:lnTo>
                      <a:pt x="16" y="800"/>
                    </a:lnTo>
                    <a:lnTo>
                      <a:pt x="16" y="801"/>
                    </a:lnTo>
                    <a:lnTo>
                      <a:pt x="16" y="802"/>
                    </a:lnTo>
                    <a:lnTo>
                      <a:pt x="16" y="804"/>
                    </a:lnTo>
                    <a:lnTo>
                      <a:pt x="16" y="805"/>
                    </a:lnTo>
                    <a:lnTo>
                      <a:pt x="16" y="806"/>
                    </a:lnTo>
                    <a:lnTo>
                      <a:pt x="16" y="807"/>
                    </a:lnTo>
                    <a:lnTo>
                      <a:pt x="16" y="808"/>
                    </a:lnTo>
                    <a:lnTo>
                      <a:pt x="16" y="810"/>
                    </a:lnTo>
                    <a:lnTo>
                      <a:pt x="16" y="811"/>
                    </a:lnTo>
                    <a:lnTo>
                      <a:pt x="16" y="812"/>
                    </a:lnTo>
                    <a:lnTo>
                      <a:pt x="16" y="813"/>
                    </a:lnTo>
                    <a:lnTo>
                      <a:pt x="16" y="814"/>
                    </a:lnTo>
                    <a:lnTo>
                      <a:pt x="16" y="816"/>
                    </a:lnTo>
                    <a:lnTo>
                      <a:pt x="16" y="817"/>
                    </a:lnTo>
                    <a:lnTo>
                      <a:pt x="16" y="818"/>
                    </a:lnTo>
                    <a:lnTo>
                      <a:pt x="16" y="819"/>
                    </a:lnTo>
                    <a:lnTo>
                      <a:pt x="16" y="820"/>
                    </a:lnTo>
                    <a:lnTo>
                      <a:pt x="16" y="822"/>
                    </a:lnTo>
                    <a:lnTo>
                      <a:pt x="16" y="823"/>
                    </a:lnTo>
                    <a:lnTo>
                      <a:pt x="16" y="824"/>
                    </a:lnTo>
                    <a:lnTo>
                      <a:pt x="16" y="825"/>
                    </a:lnTo>
                    <a:lnTo>
                      <a:pt x="16" y="826"/>
                    </a:lnTo>
                    <a:lnTo>
                      <a:pt x="16" y="828"/>
                    </a:lnTo>
                    <a:lnTo>
                      <a:pt x="17" y="828"/>
                    </a:lnTo>
                    <a:lnTo>
                      <a:pt x="17" y="829"/>
                    </a:lnTo>
                    <a:lnTo>
                      <a:pt x="17" y="830"/>
                    </a:lnTo>
                    <a:lnTo>
                      <a:pt x="17" y="831"/>
                    </a:lnTo>
                    <a:lnTo>
                      <a:pt x="17" y="832"/>
                    </a:lnTo>
                    <a:lnTo>
                      <a:pt x="17" y="834"/>
                    </a:lnTo>
                    <a:lnTo>
                      <a:pt x="17" y="835"/>
                    </a:lnTo>
                    <a:lnTo>
                      <a:pt x="17" y="836"/>
                    </a:lnTo>
                    <a:lnTo>
                      <a:pt x="17" y="837"/>
                    </a:lnTo>
                    <a:lnTo>
                      <a:pt x="17" y="838"/>
                    </a:lnTo>
                    <a:lnTo>
                      <a:pt x="17" y="840"/>
                    </a:lnTo>
                    <a:lnTo>
                      <a:pt x="17" y="841"/>
                    </a:lnTo>
                    <a:lnTo>
                      <a:pt x="17" y="842"/>
                    </a:lnTo>
                    <a:lnTo>
                      <a:pt x="17" y="843"/>
                    </a:lnTo>
                    <a:lnTo>
                      <a:pt x="17" y="844"/>
                    </a:lnTo>
                    <a:lnTo>
                      <a:pt x="17" y="846"/>
                    </a:lnTo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5"/>
              </a:lnRef>
              <a:fillRef idx="0">
                <a:schemeClr val="accent5"/>
              </a:fillRef>
              <a:effectRef idx="1">
                <a:schemeClr val="accent5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en-US"/>
              </a:p>
            </p:txBody>
          </p:sp>
          <p:sp>
            <p:nvSpPr>
              <p:cNvPr id="107" name="Freeform 36"/>
              <p:cNvSpPr>
                <a:spLocks/>
              </p:cNvSpPr>
              <p:nvPr/>
            </p:nvSpPr>
            <p:spPr bwMode="auto">
              <a:xfrm>
                <a:off x="3413" y="2613"/>
                <a:ext cx="20" cy="217"/>
              </a:xfrm>
              <a:custGeom>
                <a:avLst/>
                <a:gdLst>
                  <a:gd name="T0" fmla="*/ 0 w 20"/>
                  <a:gd name="T1" fmla="*/ 3 h 217"/>
                  <a:gd name="T2" fmla="*/ 0 w 20"/>
                  <a:gd name="T3" fmla="*/ 8 h 217"/>
                  <a:gd name="T4" fmla="*/ 1 w 20"/>
                  <a:gd name="T5" fmla="*/ 13 h 217"/>
                  <a:gd name="T6" fmla="*/ 1 w 20"/>
                  <a:gd name="T7" fmla="*/ 18 h 217"/>
                  <a:gd name="T8" fmla="*/ 1 w 20"/>
                  <a:gd name="T9" fmla="*/ 22 h 217"/>
                  <a:gd name="T10" fmla="*/ 1 w 20"/>
                  <a:gd name="T11" fmla="*/ 27 h 217"/>
                  <a:gd name="T12" fmla="*/ 1 w 20"/>
                  <a:gd name="T13" fmla="*/ 32 h 217"/>
                  <a:gd name="T14" fmla="*/ 1 w 20"/>
                  <a:gd name="T15" fmla="*/ 37 h 217"/>
                  <a:gd name="T16" fmla="*/ 2 w 20"/>
                  <a:gd name="T17" fmla="*/ 40 h 217"/>
                  <a:gd name="T18" fmla="*/ 2 w 20"/>
                  <a:gd name="T19" fmla="*/ 45 h 217"/>
                  <a:gd name="T20" fmla="*/ 2 w 20"/>
                  <a:gd name="T21" fmla="*/ 50 h 217"/>
                  <a:gd name="T22" fmla="*/ 2 w 20"/>
                  <a:gd name="T23" fmla="*/ 55 h 217"/>
                  <a:gd name="T24" fmla="*/ 2 w 20"/>
                  <a:gd name="T25" fmla="*/ 60 h 217"/>
                  <a:gd name="T26" fmla="*/ 3 w 20"/>
                  <a:gd name="T27" fmla="*/ 63 h 217"/>
                  <a:gd name="T28" fmla="*/ 3 w 20"/>
                  <a:gd name="T29" fmla="*/ 68 h 217"/>
                  <a:gd name="T30" fmla="*/ 3 w 20"/>
                  <a:gd name="T31" fmla="*/ 73 h 217"/>
                  <a:gd name="T32" fmla="*/ 3 w 20"/>
                  <a:gd name="T33" fmla="*/ 78 h 217"/>
                  <a:gd name="T34" fmla="*/ 3 w 20"/>
                  <a:gd name="T35" fmla="*/ 82 h 217"/>
                  <a:gd name="T36" fmla="*/ 5 w 20"/>
                  <a:gd name="T37" fmla="*/ 86 h 217"/>
                  <a:gd name="T38" fmla="*/ 5 w 20"/>
                  <a:gd name="T39" fmla="*/ 91 h 217"/>
                  <a:gd name="T40" fmla="*/ 5 w 20"/>
                  <a:gd name="T41" fmla="*/ 96 h 217"/>
                  <a:gd name="T42" fmla="*/ 5 w 20"/>
                  <a:gd name="T43" fmla="*/ 100 h 217"/>
                  <a:gd name="T44" fmla="*/ 6 w 20"/>
                  <a:gd name="T45" fmla="*/ 104 h 217"/>
                  <a:gd name="T46" fmla="*/ 6 w 20"/>
                  <a:gd name="T47" fmla="*/ 109 h 217"/>
                  <a:gd name="T48" fmla="*/ 6 w 20"/>
                  <a:gd name="T49" fmla="*/ 114 h 217"/>
                  <a:gd name="T50" fmla="*/ 6 w 20"/>
                  <a:gd name="T51" fmla="*/ 118 h 217"/>
                  <a:gd name="T52" fmla="*/ 7 w 20"/>
                  <a:gd name="T53" fmla="*/ 123 h 217"/>
                  <a:gd name="T54" fmla="*/ 7 w 20"/>
                  <a:gd name="T55" fmla="*/ 128 h 217"/>
                  <a:gd name="T56" fmla="*/ 7 w 20"/>
                  <a:gd name="T57" fmla="*/ 133 h 217"/>
                  <a:gd name="T58" fmla="*/ 8 w 20"/>
                  <a:gd name="T59" fmla="*/ 138 h 217"/>
                  <a:gd name="T60" fmla="*/ 8 w 20"/>
                  <a:gd name="T61" fmla="*/ 142 h 217"/>
                  <a:gd name="T62" fmla="*/ 8 w 20"/>
                  <a:gd name="T63" fmla="*/ 147 h 217"/>
                  <a:gd name="T64" fmla="*/ 9 w 20"/>
                  <a:gd name="T65" fmla="*/ 151 h 217"/>
                  <a:gd name="T66" fmla="*/ 9 w 20"/>
                  <a:gd name="T67" fmla="*/ 156 h 217"/>
                  <a:gd name="T68" fmla="*/ 9 w 20"/>
                  <a:gd name="T69" fmla="*/ 160 h 217"/>
                  <a:gd name="T70" fmla="*/ 11 w 20"/>
                  <a:gd name="T71" fmla="*/ 164 h 217"/>
                  <a:gd name="T72" fmla="*/ 11 w 20"/>
                  <a:gd name="T73" fmla="*/ 169 h 217"/>
                  <a:gd name="T74" fmla="*/ 12 w 20"/>
                  <a:gd name="T75" fmla="*/ 172 h 217"/>
                  <a:gd name="T76" fmla="*/ 12 w 20"/>
                  <a:gd name="T77" fmla="*/ 177 h 217"/>
                  <a:gd name="T78" fmla="*/ 12 w 20"/>
                  <a:gd name="T79" fmla="*/ 182 h 217"/>
                  <a:gd name="T80" fmla="*/ 13 w 20"/>
                  <a:gd name="T81" fmla="*/ 186 h 217"/>
                  <a:gd name="T82" fmla="*/ 13 w 20"/>
                  <a:gd name="T83" fmla="*/ 190 h 217"/>
                  <a:gd name="T84" fmla="*/ 14 w 20"/>
                  <a:gd name="T85" fmla="*/ 194 h 217"/>
                  <a:gd name="T86" fmla="*/ 15 w 20"/>
                  <a:gd name="T87" fmla="*/ 198 h 217"/>
                  <a:gd name="T88" fmla="*/ 15 w 20"/>
                  <a:gd name="T89" fmla="*/ 202 h 217"/>
                  <a:gd name="T90" fmla="*/ 17 w 20"/>
                  <a:gd name="T91" fmla="*/ 206 h 217"/>
                  <a:gd name="T92" fmla="*/ 18 w 20"/>
                  <a:gd name="T93" fmla="*/ 210 h 217"/>
                  <a:gd name="T94" fmla="*/ 19 w 20"/>
                  <a:gd name="T95" fmla="*/ 213 h 217"/>
                  <a:gd name="T96" fmla="*/ 20 w 20"/>
                  <a:gd name="T97" fmla="*/ 217 h 217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w 20"/>
                  <a:gd name="T148" fmla="*/ 0 h 217"/>
                  <a:gd name="T149" fmla="*/ 20 w 20"/>
                  <a:gd name="T150" fmla="*/ 217 h 217"/>
                </a:gdLst>
                <a:ahLst/>
                <a:cxnLst>
                  <a:cxn ang="T98">
                    <a:pos x="T0" y="T1"/>
                  </a:cxn>
                  <a:cxn ang="T99">
                    <a:pos x="T2" y="T3"/>
                  </a:cxn>
                  <a:cxn ang="T100">
                    <a:pos x="T4" y="T5"/>
                  </a:cxn>
                  <a:cxn ang="T101">
                    <a:pos x="T6" y="T7"/>
                  </a:cxn>
                  <a:cxn ang="T102">
                    <a:pos x="T8" y="T9"/>
                  </a:cxn>
                  <a:cxn ang="T103">
                    <a:pos x="T10" y="T11"/>
                  </a:cxn>
                  <a:cxn ang="T104">
                    <a:pos x="T12" y="T13"/>
                  </a:cxn>
                  <a:cxn ang="T105">
                    <a:pos x="T14" y="T15"/>
                  </a:cxn>
                  <a:cxn ang="T106">
                    <a:pos x="T16" y="T17"/>
                  </a:cxn>
                  <a:cxn ang="T107">
                    <a:pos x="T18" y="T19"/>
                  </a:cxn>
                  <a:cxn ang="T108">
                    <a:pos x="T20" y="T21"/>
                  </a:cxn>
                  <a:cxn ang="T109">
                    <a:pos x="T22" y="T23"/>
                  </a:cxn>
                  <a:cxn ang="T110">
                    <a:pos x="T24" y="T25"/>
                  </a:cxn>
                  <a:cxn ang="T111">
                    <a:pos x="T26" y="T27"/>
                  </a:cxn>
                  <a:cxn ang="T112">
                    <a:pos x="T28" y="T29"/>
                  </a:cxn>
                  <a:cxn ang="T113">
                    <a:pos x="T30" y="T31"/>
                  </a:cxn>
                  <a:cxn ang="T114">
                    <a:pos x="T32" y="T33"/>
                  </a:cxn>
                  <a:cxn ang="T115">
                    <a:pos x="T34" y="T35"/>
                  </a:cxn>
                  <a:cxn ang="T116">
                    <a:pos x="T36" y="T37"/>
                  </a:cxn>
                  <a:cxn ang="T117">
                    <a:pos x="T38" y="T39"/>
                  </a:cxn>
                  <a:cxn ang="T118">
                    <a:pos x="T40" y="T41"/>
                  </a:cxn>
                  <a:cxn ang="T119">
                    <a:pos x="T42" y="T43"/>
                  </a:cxn>
                  <a:cxn ang="T120">
                    <a:pos x="T44" y="T45"/>
                  </a:cxn>
                  <a:cxn ang="T121">
                    <a:pos x="T46" y="T47"/>
                  </a:cxn>
                  <a:cxn ang="T122">
                    <a:pos x="T48" y="T49"/>
                  </a:cxn>
                  <a:cxn ang="T123">
                    <a:pos x="T50" y="T51"/>
                  </a:cxn>
                  <a:cxn ang="T124">
                    <a:pos x="T52" y="T53"/>
                  </a:cxn>
                  <a:cxn ang="T125">
                    <a:pos x="T54" y="T55"/>
                  </a:cxn>
                  <a:cxn ang="T126">
                    <a:pos x="T56" y="T57"/>
                  </a:cxn>
                  <a:cxn ang="T127">
                    <a:pos x="T58" y="T59"/>
                  </a:cxn>
                  <a:cxn ang="T128">
                    <a:pos x="T60" y="T61"/>
                  </a:cxn>
                  <a:cxn ang="T129">
                    <a:pos x="T62" y="T63"/>
                  </a:cxn>
                  <a:cxn ang="T130">
                    <a:pos x="T64" y="T65"/>
                  </a:cxn>
                  <a:cxn ang="T131">
                    <a:pos x="T66" y="T67"/>
                  </a:cxn>
                  <a:cxn ang="T132">
                    <a:pos x="T68" y="T69"/>
                  </a:cxn>
                  <a:cxn ang="T133">
                    <a:pos x="T70" y="T71"/>
                  </a:cxn>
                  <a:cxn ang="T134">
                    <a:pos x="T72" y="T73"/>
                  </a:cxn>
                  <a:cxn ang="T135">
                    <a:pos x="T74" y="T75"/>
                  </a:cxn>
                  <a:cxn ang="T136">
                    <a:pos x="T76" y="T77"/>
                  </a:cxn>
                  <a:cxn ang="T137">
                    <a:pos x="T78" y="T79"/>
                  </a:cxn>
                  <a:cxn ang="T138">
                    <a:pos x="T80" y="T81"/>
                  </a:cxn>
                  <a:cxn ang="T139">
                    <a:pos x="T82" y="T83"/>
                  </a:cxn>
                  <a:cxn ang="T140">
                    <a:pos x="T84" y="T85"/>
                  </a:cxn>
                  <a:cxn ang="T141">
                    <a:pos x="T86" y="T87"/>
                  </a:cxn>
                  <a:cxn ang="T142">
                    <a:pos x="T88" y="T89"/>
                  </a:cxn>
                  <a:cxn ang="T143">
                    <a:pos x="T90" y="T91"/>
                  </a:cxn>
                  <a:cxn ang="T144">
                    <a:pos x="T92" y="T93"/>
                  </a:cxn>
                  <a:cxn ang="T145">
                    <a:pos x="T94" y="T95"/>
                  </a:cxn>
                  <a:cxn ang="T146">
                    <a:pos x="T96" y="T97"/>
                  </a:cxn>
                </a:cxnLst>
                <a:rect l="T147" t="T148" r="T149" b="T150"/>
                <a:pathLst>
                  <a:path w="20" h="217">
                    <a:moveTo>
                      <a:pt x="0" y="0"/>
                    </a:moveTo>
                    <a:lnTo>
                      <a:pt x="0" y="1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0" y="6"/>
                    </a:lnTo>
                    <a:lnTo>
                      <a:pt x="0" y="7"/>
                    </a:lnTo>
                    <a:lnTo>
                      <a:pt x="0" y="8"/>
                    </a:lnTo>
                    <a:lnTo>
                      <a:pt x="0" y="9"/>
                    </a:lnTo>
                    <a:lnTo>
                      <a:pt x="0" y="10"/>
                    </a:lnTo>
                    <a:lnTo>
                      <a:pt x="1" y="12"/>
                    </a:lnTo>
                    <a:lnTo>
                      <a:pt x="1" y="13"/>
                    </a:lnTo>
                    <a:lnTo>
                      <a:pt x="1" y="14"/>
                    </a:lnTo>
                    <a:lnTo>
                      <a:pt x="1" y="15"/>
                    </a:lnTo>
                    <a:lnTo>
                      <a:pt x="1" y="16"/>
                    </a:lnTo>
                    <a:lnTo>
                      <a:pt x="1" y="18"/>
                    </a:lnTo>
                    <a:lnTo>
                      <a:pt x="1" y="19"/>
                    </a:lnTo>
                    <a:lnTo>
                      <a:pt x="1" y="20"/>
                    </a:lnTo>
                    <a:lnTo>
                      <a:pt x="1" y="21"/>
                    </a:lnTo>
                    <a:lnTo>
                      <a:pt x="1" y="22"/>
                    </a:lnTo>
                    <a:lnTo>
                      <a:pt x="1" y="24"/>
                    </a:lnTo>
                    <a:lnTo>
                      <a:pt x="1" y="25"/>
                    </a:lnTo>
                    <a:lnTo>
                      <a:pt x="1" y="26"/>
                    </a:lnTo>
                    <a:lnTo>
                      <a:pt x="1" y="27"/>
                    </a:lnTo>
                    <a:lnTo>
                      <a:pt x="1" y="28"/>
                    </a:lnTo>
                    <a:lnTo>
                      <a:pt x="1" y="30"/>
                    </a:lnTo>
                    <a:lnTo>
                      <a:pt x="1" y="31"/>
                    </a:lnTo>
                    <a:lnTo>
                      <a:pt x="1" y="32"/>
                    </a:lnTo>
                    <a:lnTo>
                      <a:pt x="1" y="33"/>
                    </a:lnTo>
                    <a:lnTo>
                      <a:pt x="1" y="34"/>
                    </a:lnTo>
                    <a:lnTo>
                      <a:pt x="1" y="36"/>
                    </a:lnTo>
                    <a:lnTo>
                      <a:pt x="1" y="37"/>
                    </a:lnTo>
                    <a:lnTo>
                      <a:pt x="1" y="38"/>
                    </a:lnTo>
                    <a:lnTo>
                      <a:pt x="2" y="38"/>
                    </a:lnTo>
                    <a:lnTo>
                      <a:pt x="2" y="39"/>
                    </a:lnTo>
                    <a:lnTo>
                      <a:pt x="2" y="40"/>
                    </a:lnTo>
                    <a:lnTo>
                      <a:pt x="2" y="42"/>
                    </a:lnTo>
                    <a:lnTo>
                      <a:pt x="2" y="43"/>
                    </a:lnTo>
                    <a:lnTo>
                      <a:pt x="2" y="44"/>
                    </a:lnTo>
                    <a:lnTo>
                      <a:pt x="2" y="45"/>
                    </a:lnTo>
                    <a:lnTo>
                      <a:pt x="2" y="46"/>
                    </a:lnTo>
                    <a:lnTo>
                      <a:pt x="2" y="48"/>
                    </a:lnTo>
                    <a:lnTo>
                      <a:pt x="2" y="49"/>
                    </a:lnTo>
                    <a:lnTo>
                      <a:pt x="2" y="50"/>
                    </a:lnTo>
                    <a:lnTo>
                      <a:pt x="2" y="51"/>
                    </a:lnTo>
                    <a:lnTo>
                      <a:pt x="2" y="52"/>
                    </a:lnTo>
                    <a:lnTo>
                      <a:pt x="2" y="54"/>
                    </a:lnTo>
                    <a:lnTo>
                      <a:pt x="2" y="55"/>
                    </a:lnTo>
                    <a:lnTo>
                      <a:pt x="2" y="56"/>
                    </a:lnTo>
                    <a:lnTo>
                      <a:pt x="2" y="57"/>
                    </a:lnTo>
                    <a:lnTo>
                      <a:pt x="2" y="58"/>
                    </a:lnTo>
                    <a:lnTo>
                      <a:pt x="2" y="60"/>
                    </a:lnTo>
                    <a:lnTo>
                      <a:pt x="2" y="61"/>
                    </a:lnTo>
                    <a:lnTo>
                      <a:pt x="2" y="62"/>
                    </a:lnTo>
                    <a:lnTo>
                      <a:pt x="3" y="62"/>
                    </a:lnTo>
                    <a:lnTo>
                      <a:pt x="3" y="63"/>
                    </a:lnTo>
                    <a:lnTo>
                      <a:pt x="3" y="64"/>
                    </a:lnTo>
                    <a:lnTo>
                      <a:pt x="3" y="66"/>
                    </a:lnTo>
                    <a:lnTo>
                      <a:pt x="3" y="67"/>
                    </a:lnTo>
                    <a:lnTo>
                      <a:pt x="3" y="68"/>
                    </a:lnTo>
                    <a:lnTo>
                      <a:pt x="3" y="69"/>
                    </a:lnTo>
                    <a:lnTo>
                      <a:pt x="3" y="70"/>
                    </a:lnTo>
                    <a:lnTo>
                      <a:pt x="3" y="72"/>
                    </a:lnTo>
                    <a:lnTo>
                      <a:pt x="3" y="73"/>
                    </a:lnTo>
                    <a:lnTo>
                      <a:pt x="3" y="74"/>
                    </a:lnTo>
                    <a:lnTo>
                      <a:pt x="3" y="75"/>
                    </a:lnTo>
                    <a:lnTo>
                      <a:pt x="3" y="76"/>
                    </a:lnTo>
                    <a:lnTo>
                      <a:pt x="3" y="78"/>
                    </a:lnTo>
                    <a:lnTo>
                      <a:pt x="3" y="79"/>
                    </a:lnTo>
                    <a:lnTo>
                      <a:pt x="3" y="80"/>
                    </a:lnTo>
                    <a:lnTo>
                      <a:pt x="3" y="81"/>
                    </a:lnTo>
                    <a:lnTo>
                      <a:pt x="3" y="82"/>
                    </a:lnTo>
                    <a:lnTo>
                      <a:pt x="3" y="84"/>
                    </a:lnTo>
                    <a:lnTo>
                      <a:pt x="5" y="84"/>
                    </a:lnTo>
                    <a:lnTo>
                      <a:pt x="5" y="85"/>
                    </a:lnTo>
                    <a:lnTo>
                      <a:pt x="5" y="86"/>
                    </a:lnTo>
                    <a:lnTo>
                      <a:pt x="5" y="87"/>
                    </a:lnTo>
                    <a:lnTo>
                      <a:pt x="5" y="88"/>
                    </a:lnTo>
                    <a:lnTo>
                      <a:pt x="5" y="90"/>
                    </a:lnTo>
                    <a:lnTo>
                      <a:pt x="5" y="91"/>
                    </a:lnTo>
                    <a:lnTo>
                      <a:pt x="5" y="92"/>
                    </a:lnTo>
                    <a:lnTo>
                      <a:pt x="5" y="93"/>
                    </a:lnTo>
                    <a:lnTo>
                      <a:pt x="5" y="94"/>
                    </a:lnTo>
                    <a:lnTo>
                      <a:pt x="5" y="96"/>
                    </a:lnTo>
                    <a:lnTo>
                      <a:pt x="5" y="97"/>
                    </a:lnTo>
                    <a:lnTo>
                      <a:pt x="5" y="98"/>
                    </a:lnTo>
                    <a:lnTo>
                      <a:pt x="5" y="99"/>
                    </a:lnTo>
                    <a:lnTo>
                      <a:pt x="5" y="100"/>
                    </a:lnTo>
                    <a:lnTo>
                      <a:pt x="5" y="102"/>
                    </a:lnTo>
                    <a:lnTo>
                      <a:pt x="5" y="103"/>
                    </a:lnTo>
                    <a:lnTo>
                      <a:pt x="6" y="103"/>
                    </a:lnTo>
                    <a:lnTo>
                      <a:pt x="6" y="104"/>
                    </a:lnTo>
                    <a:lnTo>
                      <a:pt x="6" y="105"/>
                    </a:lnTo>
                    <a:lnTo>
                      <a:pt x="6" y="106"/>
                    </a:lnTo>
                    <a:lnTo>
                      <a:pt x="6" y="108"/>
                    </a:lnTo>
                    <a:lnTo>
                      <a:pt x="6" y="109"/>
                    </a:lnTo>
                    <a:lnTo>
                      <a:pt x="6" y="110"/>
                    </a:lnTo>
                    <a:lnTo>
                      <a:pt x="6" y="111"/>
                    </a:lnTo>
                    <a:lnTo>
                      <a:pt x="6" y="112"/>
                    </a:lnTo>
                    <a:lnTo>
                      <a:pt x="6" y="114"/>
                    </a:lnTo>
                    <a:lnTo>
                      <a:pt x="6" y="115"/>
                    </a:lnTo>
                    <a:lnTo>
                      <a:pt x="6" y="116"/>
                    </a:lnTo>
                    <a:lnTo>
                      <a:pt x="6" y="117"/>
                    </a:lnTo>
                    <a:lnTo>
                      <a:pt x="6" y="118"/>
                    </a:lnTo>
                    <a:lnTo>
                      <a:pt x="6" y="120"/>
                    </a:lnTo>
                    <a:lnTo>
                      <a:pt x="7" y="121"/>
                    </a:lnTo>
                    <a:lnTo>
                      <a:pt x="7" y="122"/>
                    </a:lnTo>
                    <a:lnTo>
                      <a:pt x="7" y="123"/>
                    </a:lnTo>
                    <a:lnTo>
                      <a:pt x="7" y="124"/>
                    </a:lnTo>
                    <a:lnTo>
                      <a:pt x="7" y="126"/>
                    </a:lnTo>
                    <a:lnTo>
                      <a:pt x="7" y="127"/>
                    </a:lnTo>
                    <a:lnTo>
                      <a:pt x="7" y="128"/>
                    </a:lnTo>
                    <a:lnTo>
                      <a:pt x="7" y="129"/>
                    </a:lnTo>
                    <a:lnTo>
                      <a:pt x="7" y="130"/>
                    </a:lnTo>
                    <a:lnTo>
                      <a:pt x="7" y="132"/>
                    </a:lnTo>
                    <a:lnTo>
                      <a:pt x="7" y="133"/>
                    </a:lnTo>
                    <a:lnTo>
                      <a:pt x="7" y="134"/>
                    </a:lnTo>
                    <a:lnTo>
                      <a:pt x="7" y="135"/>
                    </a:lnTo>
                    <a:lnTo>
                      <a:pt x="8" y="136"/>
                    </a:lnTo>
                    <a:lnTo>
                      <a:pt x="8" y="138"/>
                    </a:lnTo>
                    <a:lnTo>
                      <a:pt x="8" y="139"/>
                    </a:lnTo>
                    <a:lnTo>
                      <a:pt x="8" y="140"/>
                    </a:lnTo>
                    <a:lnTo>
                      <a:pt x="8" y="141"/>
                    </a:lnTo>
                    <a:lnTo>
                      <a:pt x="8" y="142"/>
                    </a:lnTo>
                    <a:lnTo>
                      <a:pt x="8" y="144"/>
                    </a:lnTo>
                    <a:lnTo>
                      <a:pt x="8" y="145"/>
                    </a:lnTo>
                    <a:lnTo>
                      <a:pt x="8" y="146"/>
                    </a:lnTo>
                    <a:lnTo>
                      <a:pt x="8" y="147"/>
                    </a:lnTo>
                    <a:lnTo>
                      <a:pt x="8" y="148"/>
                    </a:lnTo>
                    <a:lnTo>
                      <a:pt x="8" y="150"/>
                    </a:lnTo>
                    <a:lnTo>
                      <a:pt x="9" y="150"/>
                    </a:lnTo>
                    <a:lnTo>
                      <a:pt x="9" y="151"/>
                    </a:lnTo>
                    <a:lnTo>
                      <a:pt x="9" y="152"/>
                    </a:lnTo>
                    <a:lnTo>
                      <a:pt x="9" y="153"/>
                    </a:lnTo>
                    <a:lnTo>
                      <a:pt x="9" y="154"/>
                    </a:lnTo>
                    <a:lnTo>
                      <a:pt x="9" y="156"/>
                    </a:lnTo>
                    <a:lnTo>
                      <a:pt x="9" y="157"/>
                    </a:lnTo>
                    <a:lnTo>
                      <a:pt x="9" y="158"/>
                    </a:lnTo>
                    <a:lnTo>
                      <a:pt x="9" y="159"/>
                    </a:lnTo>
                    <a:lnTo>
                      <a:pt x="9" y="160"/>
                    </a:lnTo>
                    <a:lnTo>
                      <a:pt x="9" y="162"/>
                    </a:lnTo>
                    <a:lnTo>
                      <a:pt x="11" y="162"/>
                    </a:lnTo>
                    <a:lnTo>
                      <a:pt x="11" y="163"/>
                    </a:lnTo>
                    <a:lnTo>
                      <a:pt x="11" y="164"/>
                    </a:lnTo>
                    <a:lnTo>
                      <a:pt x="11" y="165"/>
                    </a:lnTo>
                    <a:lnTo>
                      <a:pt x="11" y="166"/>
                    </a:lnTo>
                    <a:lnTo>
                      <a:pt x="11" y="168"/>
                    </a:lnTo>
                    <a:lnTo>
                      <a:pt x="11" y="169"/>
                    </a:lnTo>
                    <a:lnTo>
                      <a:pt x="11" y="170"/>
                    </a:lnTo>
                    <a:lnTo>
                      <a:pt x="11" y="171"/>
                    </a:lnTo>
                    <a:lnTo>
                      <a:pt x="11" y="172"/>
                    </a:lnTo>
                    <a:lnTo>
                      <a:pt x="12" y="172"/>
                    </a:lnTo>
                    <a:lnTo>
                      <a:pt x="12" y="174"/>
                    </a:lnTo>
                    <a:lnTo>
                      <a:pt x="12" y="175"/>
                    </a:lnTo>
                    <a:lnTo>
                      <a:pt x="12" y="176"/>
                    </a:lnTo>
                    <a:lnTo>
                      <a:pt x="12" y="177"/>
                    </a:lnTo>
                    <a:lnTo>
                      <a:pt x="12" y="178"/>
                    </a:lnTo>
                    <a:lnTo>
                      <a:pt x="12" y="180"/>
                    </a:lnTo>
                    <a:lnTo>
                      <a:pt x="12" y="181"/>
                    </a:lnTo>
                    <a:lnTo>
                      <a:pt x="12" y="182"/>
                    </a:lnTo>
                    <a:lnTo>
                      <a:pt x="13" y="182"/>
                    </a:lnTo>
                    <a:lnTo>
                      <a:pt x="13" y="183"/>
                    </a:lnTo>
                    <a:lnTo>
                      <a:pt x="13" y="184"/>
                    </a:lnTo>
                    <a:lnTo>
                      <a:pt x="13" y="186"/>
                    </a:lnTo>
                    <a:lnTo>
                      <a:pt x="13" y="187"/>
                    </a:lnTo>
                    <a:lnTo>
                      <a:pt x="13" y="188"/>
                    </a:lnTo>
                    <a:lnTo>
                      <a:pt x="13" y="189"/>
                    </a:lnTo>
                    <a:lnTo>
                      <a:pt x="13" y="190"/>
                    </a:lnTo>
                    <a:lnTo>
                      <a:pt x="14" y="190"/>
                    </a:lnTo>
                    <a:lnTo>
                      <a:pt x="14" y="192"/>
                    </a:lnTo>
                    <a:lnTo>
                      <a:pt x="14" y="193"/>
                    </a:lnTo>
                    <a:lnTo>
                      <a:pt x="14" y="194"/>
                    </a:lnTo>
                    <a:lnTo>
                      <a:pt x="14" y="195"/>
                    </a:lnTo>
                    <a:lnTo>
                      <a:pt x="14" y="196"/>
                    </a:lnTo>
                    <a:lnTo>
                      <a:pt x="14" y="198"/>
                    </a:lnTo>
                    <a:lnTo>
                      <a:pt x="15" y="198"/>
                    </a:lnTo>
                    <a:lnTo>
                      <a:pt x="15" y="199"/>
                    </a:lnTo>
                    <a:lnTo>
                      <a:pt x="15" y="200"/>
                    </a:lnTo>
                    <a:lnTo>
                      <a:pt x="15" y="201"/>
                    </a:lnTo>
                    <a:lnTo>
                      <a:pt x="15" y="202"/>
                    </a:lnTo>
                    <a:lnTo>
                      <a:pt x="15" y="204"/>
                    </a:lnTo>
                    <a:lnTo>
                      <a:pt x="17" y="204"/>
                    </a:lnTo>
                    <a:lnTo>
                      <a:pt x="17" y="205"/>
                    </a:lnTo>
                    <a:lnTo>
                      <a:pt x="17" y="206"/>
                    </a:lnTo>
                    <a:lnTo>
                      <a:pt x="17" y="207"/>
                    </a:lnTo>
                    <a:lnTo>
                      <a:pt x="17" y="208"/>
                    </a:lnTo>
                    <a:lnTo>
                      <a:pt x="18" y="208"/>
                    </a:lnTo>
                    <a:lnTo>
                      <a:pt x="18" y="210"/>
                    </a:lnTo>
                    <a:lnTo>
                      <a:pt x="18" y="211"/>
                    </a:lnTo>
                    <a:lnTo>
                      <a:pt x="18" y="212"/>
                    </a:lnTo>
                    <a:lnTo>
                      <a:pt x="19" y="212"/>
                    </a:lnTo>
                    <a:lnTo>
                      <a:pt x="19" y="213"/>
                    </a:lnTo>
                    <a:lnTo>
                      <a:pt x="19" y="214"/>
                    </a:lnTo>
                    <a:lnTo>
                      <a:pt x="19" y="216"/>
                    </a:lnTo>
                    <a:lnTo>
                      <a:pt x="20" y="216"/>
                    </a:lnTo>
                    <a:lnTo>
                      <a:pt x="20" y="217"/>
                    </a:lnTo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5"/>
              </a:lnRef>
              <a:fillRef idx="0">
                <a:schemeClr val="accent5"/>
              </a:fillRef>
              <a:effectRef idx="1">
                <a:schemeClr val="accent5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en-US"/>
              </a:p>
            </p:txBody>
          </p:sp>
          <p:sp>
            <p:nvSpPr>
              <p:cNvPr id="108" name="Freeform 37"/>
              <p:cNvSpPr>
                <a:spLocks/>
              </p:cNvSpPr>
              <p:nvPr/>
            </p:nvSpPr>
            <p:spPr bwMode="auto">
              <a:xfrm>
                <a:off x="3433" y="1328"/>
                <a:ext cx="84" cy="1504"/>
              </a:xfrm>
              <a:custGeom>
                <a:avLst/>
                <a:gdLst>
                  <a:gd name="T0" fmla="*/ 5 w 84"/>
                  <a:gd name="T1" fmla="*/ 1503 h 1504"/>
                  <a:gd name="T2" fmla="*/ 7 w 84"/>
                  <a:gd name="T3" fmla="*/ 1496 h 1504"/>
                  <a:gd name="T4" fmla="*/ 10 w 84"/>
                  <a:gd name="T5" fmla="*/ 1487 h 1504"/>
                  <a:gd name="T6" fmla="*/ 12 w 84"/>
                  <a:gd name="T7" fmla="*/ 1479 h 1504"/>
                  <a:gd name="T8" fmla="*/ 13 w 84"/>
                  <a:gd name="T9" fmla="*/ 1469 h 1504"/>
                  <a:gd name="T10" fmla="*/ 15 w 84"/>
                  <a:gd name="T11" fmla="*/ 1459 h 1504"/>
                  <a:gd name="T12" fmla="*/ 16 w 84"/>
                  <a:gd name="T13" fmla="*/ 1447 h 1504"/>
                  <a:gd name="T14" fmla="*/ 17 w 84"/>
                  <a:gd name="T15" fmla="*/ 1433 h 1504"/>
                  <a:gd name="T16" fmla="*/ 18 w 84"/>
                  <a:gd name="T17" fmla="*/ 1418 h 1504"/>
                  <a:gd name="T18" fmla="*/ 19 w 84"/>
                  <a:gd name="T19" fmla="*/ 1400 h 1504"/>
                  <a:gd name="T20" fmla="*/ 21 w 84"/>
                  <a:gd name="T21" fmla="*/ 1379 h 1504"/>
                  <a:gd name="T22" fmla="*/ 23 w 84"/>
                  <a:gd name="T23" fmla="*/ 1357 h 1504"/>
                  <a:gd name="T24" fmla="*/ 24 w 84"/>
                  <a:gd name="T25" fmla="*/ 1331 h 1504"/>
                  <a:gd name="T26" fmla="*/ 25 w 84"/>
                  <a:gd name="T27" fmla="*/ 1303 h 1504"/>
                  <a:gd name="T28" fmla="*/ 27 w 84"/>
                  <a:gd name="T29" fmla="*/ 1270 h 1504"/>
                  <a:gd name="T30" fmla="*/ 28 w 84"/>
                  <a:gd name="T31" fmla="*/ 1233 h 1504"/>
                  <a:gd name="T32" fmla="*/ 29 w 84"/>
                  <a:gd name="T33" fmla="*/ 1192 h 1504"/>
                  <a:gd name="T34" fmla="*/ 30 w 84"/>
                  <a:gd name="T35" fmla="*/ 1145 h 1504"/>
                  <a:gd name="T36" fmla="*/ 31 w 84"/>
                  <a:gd name="T37" fmla="*/ 1094 h 1504"/>
                  <a:gd name="T38" fmla="*/ 34 w 84"/>
                  <a:gd name="T39" fmla="*/ 1036 h 1504"/>
                  <a:gd name="T40" fmla="*/ 35 w 84"/>
                  <a:gd name="T41" fmla="*/ 971 h 1504"/>
                  <a:gd name="T42" fmla="*/ 36 w 84"/>
                  <a:gd name="T43" fmla="*/ 899 h 1504"/>
                  <a:gd name="T44" fmla="*/ 37 w 84"/>
                  <a:gd name="T45" fmla="*/ 820 h 1504"/>
                  <a:gd name="T46" fmla="*/ 39 w 84"/>
                  <a:gd name="T47" fmla="*/ 735 h 1504"/>
                  <a:gd name="T48" fmla="*/ 40 w 84"/>
                  <a:gd name="T49" fmla="*/ 642 h 1504"/>
                  <a:gd name="T50" fmla="*/ 41 w 84"/>
                  <a:gd name="T51" fmla="*/ 543 h 1504"/>
                  <a:gd name="T52" fmla="*/ 42 w 84"/>
                  <a:gd name="T53" fmla="*/ 440 h 1504"/>
                  <a:gd name="T54" fmla="*/ 43 w 84"/>
                  <a:gd name="T55" fmla="*/ 338 h 1504"/>
                  <a:gd name="T56" fmla="*/ 46 w 84"/>
                  <a:gd name="T57" fmla="*/ 240 h 1504"/>
                  <a:gd name="T58" fmla="*/ 47 w 84"/>
                  <a:gd name="T59" fmla="*/ 151 h 1504"/>
                  <a:gd name="T60" fmla="*/ 48 w 84"/>
                  <a:gd name="T61" fmla="*/ 79 h 1504"/>
                  <a:gd name="T62" fmla="*/ 49 w 84"/>
                  <a:gd name="T63" fmla="*/ 27 h 1504"/>
                  <a:gd name="T64" fmla="*/ 51 w 84"/>
                  <a:gd name="T65" fmla="*/ 2 h 1504"/>
                  <a:gd name="T66" fmla="*/ 52 w 84"/>
                  <a:gd name="T67" fmla="*/ 8 h 1504"/>
                  <a:gd name="T68" fmla="*/ 53 w 84"/>
                  <a:gd name="T69" fmla="*/ 43 h 1504"/>
                  <a:gd name="T70" fmla="*/ 55 w 84"/>
                  <a:gd name="T71" fmla="*/ 103 h 1504"/>
                  <a:gd name="T72" fmla="*/ 57 w 84"/>
                  <a:gd name="T73" fmla="*/ 183 h 1504"/>
                  <a:gd name="T74" fmla="*/ 58 w 84"/>
                  <a:gd name="T75" fmla="*/ 276 h 1504"/>
                  <a:gd name="T76" fmla="*/ 59 w 84"/>
                  <a:gd name="T77" fmla="*/ 376 h 1504"/>
                  <a:gd name="T78" fmla="*/ 60 w 84"/>
                  <a:gd name="T79" fmla="*/ 480 h 1504"/>
                  <a:gd name="T80" fmla="*/ 61 w 84"/>
                  <a:gd name="T81" fmla="*/ 580 h 1504"/>
                  <a:gd name="T82" fmla="*/ 63 w 84"/>
                  <a:gd name="T83" fmla="*/ 678 h 1504"/>
                  <a:gd name="T84" fmla="*/ 64 w 84"/>
                  <a:gd name="T85" fmla="*/ 767 h 1504"/>
                  <a:gd name="T86" fmla="*/ 65 w 84"/>
                  <a:gd name="T87" fmla="*/ 851 h 1504"/>
                  <a:gd name="T88" fmla="*/ 67 w 84"/>
                  <a:gd name="T89" fmla="*/ 927 h 1504"/>
                  <a:gd name="T90" fmla="*/ 69 w 84"/>
                  <a:gd name="T91" fmla="*/ 997 h 1504"/>
                  <a:gd name="T92" fmla="*/ 70 w 84"/>
                  <a:gd name="T93" fmla="*/ 1059 h 1504"/>
                  <a:gd name="T94" fmla="*/ 71 w 84"/>
                  <a:gd name="T95" fmla="*/ 1114 h 1504"/>
                  <a:gd name="T96" fmla="*/ 72 w 84"/>
                  <a:gd name="T97" fmla="*/ 1163 h 1504"/>
                  <a:gd name="T98" fmla="*/ 73 w 84"/>
                  <a:gd name="T99" fmla="*/ 1208 h 1504"/>
                  <a:gd name="T100" fmla="*/ 75 w 84"/>
                  <a:gd name="T101" fmla="*/ 1247 h 1504"/>
                  <a:gd name="T102" fmla="*/ 76 w 84"/>
                  <a:gd name="T103" fmla="*/ 1282 h 1504"/>
                  <a:gd name="T104" fmla="*/ 78 w 84"/>
                  <a:gd name="T105" fmla="*/ 1313 h 1504"/>
                  <a:gd name="T106" fmla="*/ 79 w 84"/>
                  <a:gd name="T107" fmla="*/ 1341 h 1504"/>
                  <a:gd name="T108" fmla="*/ 81 w 84"/>
                  <a:gd name="T109" fmla="*/ 1366 h 1504"/>
                  <a:gd name="T110" fmla="*/ 82 w 84"/>
                  <a:gd name="T111" fmla="*/ 1388 h 1504"/>
                  <a:gd name="T112" fmla="*/ 83 w 84"/>
                  <a:gd name="T113" fmla="*/ 1407 h 1504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w 84"/>
                  <a:gd name="T172" fmla="*/ 0 h 1504"/>
                  <a:gd name="T173" fmla="*/ 84 w 84"/>
                  <a:gd name="T174" fmla="*/ 1504 h 1504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T171" t="T172" r="T173" b="T174"/>
                <a:pathLst>
                  <a:path w="84" h="1504">
                    <a:moveTo>
                      <a:pt x="0" y="1502"/>
                    </a:moveTo>
                    <a:lnTo>
                      <a:pt x="0" y="1503"/>
                    </a:lnTo>
                    <a:lnTo>
                      <a:pt x="1" y="1503"/>
                    </a:lnTo>
                    <a:lnTo>
                      <a:pt x="1" y="1504"/>
                    </a:lnTo>
                    <a:lnTo>
                      <a:pt x="3" y="1504"/>
                    </a:lnTo>
                    <a:lnTo>
                      <a:pt x="4" y="1504"/>
                    </a:lnTo>
                    <a:lnTo>
                      <a:pt x="4" y="1503"/>
                    </a:lnTo>
                    <a:lnTo>
                      <a:pt x="5" y="1503"/>
                    </a:lnTo>
                    <a:lnTo>
                      <a:pt x="5" y="1502"/>
                    </a:lnTo>
                    <a:lnTo>
                      <a:pt x="6" y="1502"/>
                    </a:lnTo>
                    <a:lnTo>
                      <a:pt x="6" y="1501"/>
                    </a:lnTo>
                    <a:lnTo>
                      <a:pt x="6" y="1499"/>
                    </a:lnTo>
                    <a:lnTo>
                      <a:pt x="7" y="1499"/>
                    </a:lnTo>
                    <a:lnTo>
                      <a:pt x="7" y="1498"/>
                    </a:lnTo>
                    <a:lnTo>
                      <a:pt x="7" y="1497"/>
                    </a:lnTo>
                    <a:lnTo>
                      <a:pt x="7" y="1496"/>
                    </a:lnTo>
                    <a:lnTo>
                      <a:pt x="9" y="1496"/>
                    </a:lnTo>
                    <a:lnTo>
                      <a:pt x="9" y="1495"/>
                    </a:lnTo>
                    <a:lnTo>
                      <a:pt x="9" y="1493"/>
                    </a:lnTo>
                    <a:lnTo>
                      <a:pt x="9" y="1492"/>
                    </a:lnTo>
                    <a:lnTo>
                      <a:pt x="10" y="1491"/>
                    </a:lnTo>
                    <a:lnTo>
                      <a:pt x="10" y="1490"/>
                    </a:lnTo>
                    <a:lnTo>
                      <a:pt x="10" y="1489"/>
                    </a:lnTo>
                    <a:lnTo>
                      <a:pt x="10" y="1487"/>
                    </a:lnTo>
                    <a:lnTo>
                      <a:pt x="10" y="1486"/>
                    </a:lnTo>
                    <a:lnTo>
                      <a:pt x="11" y="1486"/>
                    </a:lnTo>
                    <a:lnTo>
                      <a:pt x="11" y="1485"/>
                    </a:lnTo>
                    <a:lnTo>
                      <a:pt x="11" y="1484"/>
                    </a:lnTo>
                    <a:lnTo>
                      <a:pt x="11" y="1483"/>
                    </a:lnTo>
                    <a:lnTo>
                      <a:pt x="11" y="1481"/>
                    </a:lnTo>
                    <a:lnTo>
                      <a:pt x="11" y="1480"/>
                    </a:lnTo>
                    <a:lnTo>
                      <a:pt x="12" y="1479"/>
                    </a:lnTo>
                    <a:lnTo>
                      <a:pt x="12" y="1478"/>
                    </a:lnTo>
                    <a:lnTo>
                      <a:pt x="12" y="1477"/>
                    </a:lnTo>
                    <a:lnTo>
                      <a:pt x="12" y="1475"/>
                    </a:lnTo>
                    <a:lnTo>
                      <a:pt x="12" y="1474"/>
                    </a:lnTo>
                    <a:lnTo>
                      <a:pt x="12" y="1473"/>
                    </a:lnTo>
                    <a:lnTo>
                      <a:pt x="13" y="1472"/>
                    </a:lnTo>
                    <a:lnTo>
                      <a:pt x="13" y="1471"/>
                    </a:lnTo>
                    <a:lnTo>
                      <a:pt x="13" y="1469"/>
                    </a:lnTo>
                    <a:lnTo>
                      <a:pt x="13" y="1468"/>
                    </a:lnTo>
                    <a:lnTo>
                      <a:pt x="13" y="1467"/>
                    </a:lnTo>
                    <a:lnTo>
                      <a:pt x="13" y="1466"/>
                    </a:lnTo>
                    <a:lnTo>
                      <a:pt x="13" y="1465"/>
                    </a:lnTo>
                    <a:lnTo>
                      <a:pt x="13" y="1463"/>
                    </a:lnTo>
                    <a:lnTo>
                      <a:pt x="15" y="1462"/>
                    </a:lnTo>
                    <a:lnTo>
                      <a:pt x="15" y="1461"/>
                    </a:lnTo>
                    <a:lnTo>
                      <a:pt x="15" y="1459"/>
                    </a:lnTo>
                    <a:lnTo>
                      <a:pt x="15" y="1457"/>
                    </a:lnTo>
                    <a:lnTo>
                      <a:pt x="15" y="1456"/>
                    </a:lnTo>
                    <a:lnTo>
                      <a:pt x="15" y="1455"/>
                    </a:lnTo>
                    <a:lnTo>
                      <a:pt x="15" y="1454"/>
                    </a:lnTo>
                    <a:lnTo>
                      <a:pt x="16" y="1451"/>
                    </a:lnTo>
                    <a:lnTo>
                      <a:pt x="16" y="1450"/>
                    </a:lnTo>
                    <a:lnTo>
                      <a:pt x="16" y="1449"/>
                    </a:lnTo>
                    <a:lnTo>
                      <a:pt x="16" y="1447"/>
                    </a:lnTo>
                    <a:lnTo>
                      <a:pt x="16" y="1445"/>
                    </a:lnTo>
                    <a:lnTo>
                      <a:pt x="16" y="1444"/>
                    </a:lnTo>
                    <a:lnTo>
                      <a:pt x="16" y="1442"/>
                    </a:lnTo>
                    <a:lnTo>
                      <a:pt x="17" y="1441"/>
                    </a:lnTo>
                    <a:lnTo>
                      <a:pt x="17" y="1438"/>
                    </a:lnTo>
                    <a:lnTo>
                      <a:pt x="17" y="1437"/>
                    </a:lnTo>
                    <a:lnTo>
                      <a:pt x="17" y="1436"/>
                    </a:lnTo>
                    <a:lnTo>
                      <a:pt x="17" y="1433"/>
                    </a:lnTo>
                    <a:lnTo>
                      <a:pt x="17" y="1431"/>
                    </a:lnTo>
                    <a:lnTo>
                      <a:pt x="17" y="1430"/>
                    </a:lnTo>
                    <a:lnTo>
                      <a:pt x="18" y="1427"/>
                    </a:lnTo>
                    <a:lnTo>
                      <a:pt x="18" y="1426"/>
                    </a:lnTo>
                    <a:lnTo>
                      <a:pt x="18" y="1424"/>
                    </a:lnTo>
                    <a:lnTo>
                      <a:pt x="18" y="1421"/>
                    </a:lnTo>
                    <a:lnTo>
                      <a:pt x="18" y="1420"/>
                    </a:lnTo>
                    <a:lnTo>
                      <a:pt x="18" y="1418"/>
                    </a:lnTo>
                    <a:lnTo>
                      <a:pt x="18" y="1415"/>
                    </a:lnTo>
                    <a:lnTo>
                      <a:pt x="19" y="1413"/>
                    </a:lnTo>
                    <a:lnTo>
                      <a:pt x="19" y="1412"/>
                    </a:lnTo>
                    <a:lnTo>
                      <a:pt x="19" y="1409"/>
                    </a:lnTo>
                    <a:lnTo>
                      <a:pt x="19" y="1407"/>
                    </a:lnTo>
                    <a:lnTo>
                      <a:pt x="19" y="1405"/>
                    </a:lnTo>
                    <a:lnTo>
                      <a:pt x="19" y="1402"/>
                    </a:lnTo>
                    <a:lnTo>
                      <a:pt x="19" y="1400"/>
                    </a:lnTo>
                    <a:lnTo>
                      <a:pt x="21" y="1397"/>
                    </a:lnTo>
                    <a:lnTo>
                      <a:pt x="21" y="1395"/>
                    </a:lnTo>
                    <a:lnTo>
                      <a:pt x="21" y="1393"/>
                    </a:lnTo>
                    <a:lnTo>
                      <a:pt x="21" y="1390"/>
                    </a:lnTo>
                    <a:lnTo>
                      <a:pt x="21" y="1388"/>
                    </a:lnTo>
                    <a:lnTo>
                      <a:pt x="21" y="1385"/>
                    </a:lnTo>
                    <a:lnTo>
                      <a:pt x="21" y="1383"/>
                    </a:lnTo>
                    <a:lnTo>
                      <a:pt x="21" y="1379"/>
                    </a:lnTo>
                    <a:lnTo>
                      <a:pt x="22" y="1377"/>
                    </a:lnTo>
                    <a:lnTo>
                      <a:pt x="22" y="1375"/>
                    </a:lnTo>
                    <a:lnTo>
                      <a:pt x="22" y="1371"/>
                    </a:lnTo>
                    <a:lnTo>
                      <a:pt x="22" y="1369"/>
                    </a:lnTo>
                    <a:lnTo>
                      <a:pt x="22" y="1366"/>
                    </a:lnTo>
                    <a:lnTo>
                      <a:pt x="22" y="1363"/>
                    </a:lnTo>
                    <a:lnTo>
                      <a:pt x="22" y="1360"/>
                    </a:lnTo>
                    <a:lnTo>
                      <a:pt x="23" y="1357"/>
                    </a:lnTo>
                    <a:lnTo>
                      <a:pt x="23" y="1354"/>
                    </a:lnTo>
                    <a:lnTo>
                      <a:pt x="23" y="1351"/>
                    </a:lnTo>
                    <a:lnTo>
                      <a:pt x="23" y="1348"/>
                    </a:lnTo>
                    <a:lnTo>
                      <a:pt x="23" y="1345"/>
                    </a:lnTo>
                    <a:lnTo>
                      <a:pt x="23" y="1341"/>
                    </a:lnTo>
                    <a:lnTo>
                      <a:pt x="23" y="1339"/>
                    </a:lnTo>
                    <a:lnTo>
                      <a:pt x="24" y="1335"/>
                    </a:lnTo>
                    <a:lnTo>
                      <a:pt x="24" y="1331"/>
                    </a:lnTo>
                    <a:lnTo>
                      <a:pt x="24" y="1328"/>
                    </a:lnTo>
                    <a:lnTo>
                      <a:pt x="24" y="1324"/>
                    </a:lnTo>
                    <a:lnTo>
                      <a:pt x="24" y="1321"/>
                    </a:lnTo>
                    <a:lnTo>
                      <a:pt x="24" y="1317"/>
                    </a:lnTo>
                    <a:lnTo>
                      <a:pt x="24" y="1313"/>
                    </a:lnTo>
                    <a:lnTo>
                      <a:pt x="25" y="1310"/>
                    </a:lnTo>
                    <a:lnTo>
                      <a:pt x="25" y="1306"/>
                    </a:lnTo>
                    <a:lnTo>
                      <a:pt x="25" y="1303"/>
                    </a:lnTo>
                    <a:lnTo>
                      <a:pt x="25" y="1299"/>
                    </a:lnTo>
                    <a:lnTo>
                      <a:pt x="25" y="1294"/>
                    </a:lnTo>
                    <a:lnTo>
                      <a:pt x="25" y="1291"/>
                    </a:lnTo>
                    <a:lnTo>
                      <a:pt x="25" y="1287"/>
                    </a:lnTo>
                    <a:lnTo>
                      <a:pt x="27" y="1282"/>
                    </a:lnTo>
                    <a:lnTo>
                      <a:pt x="27" y="1279"/>
                    </a:lnTo>
                    <a:lnTo>
                      <a:pt x="27" y="1274"/>
                    </a:lnTo>
                    <a:lnTo>
                      <a:pt x="27" y="1270"/>
                    </a:lnTo>
                    <a:lnTo>
                      <a:pt x="27" y="1265"/>
                    </a:lnTo>
                    <a:lnTo>
                      <a:pt x="27" y="1261"/>
                    </a:lnTo>
                    <a:lnTo>
                      <a:pt x="27" y="1257"/>
                    </a:lnTo>
                    <a:lnTo>
                      <a:pt x="28" y="1252"/>
                    </a:lnTo>
                    <a:lnTo>
                      <a:pt x="28" y="1247"/>
                    </a:lnTo>
                    <a:lnTo>
                      <a:pt x="28" y="1243"/>
                    </a:lnTo>
                    <a:lnTo>
                      <a:pt x="28" y="1238"/>
                    </a:lnTo>
                    <a:lnTo>
                      <a:pt x="28" y="1233"/>
                    </a:lnTo>
                    <a:lnTo>
                      <a:pt x="28" y="1228"/>
                    </a:lnTo>
                    <a:lnTo>
                      <a:pt x="28" y="1223"/>
                    </a:lnTo>
                    <a:lnTo>
                      <a:pt x="28" y="1219"/>
                    </a:lnTo>
                    <a:lnTo>
                      <a:pt x="29" y="1213"/>
                    </a:lnTo>
                    <a:lnTo>
                      <a:pt x="29" y="1208"/>
                    </a:lnTo>
                    <a:lnTo>
                      <a:pt x="29" y="1203"/>
                    </a:lnTo>
                    <a:lnTo>
                      <a:pt x="29" y="1197"/>
                    </a:lnTo>
                    <a:lnTo>
                      <a:pt x="29" y="1192"/>
                    </a:lnTo>
                    <a:lnTo>
                      <a:pt x="29" y="1186"/>
                    </a:lnTo>
                    <a:lnTo>
                      <a:pt x="29" y="1181"/>
                    </a:lnTo>
                    <a:lnTo>
                      <a:pt x="30" y="1175"/>
                    </a:lnTo>
                    <a:lnTo>
                      <a:pt x="30" y="1169"/>
                    </a:lnTo>
                    <a:lnTo>
                      <a:pt x="30" y="1163"/>
                    </a:lnTo>
                    <a:lnTo>
                      <a:pt x="30" y="1157"/>
                    </a:lnTo>
                    <a:lnTo>
                      <a:pt x="30" y="1151"/>
                    </a:lnTo>
                    <a:lnTo>
                      <a:pt x="30" y="1145"/>
                    </a:lnTo>
                    <a:lnTo>
                      <a:pt x="30" y="1139"/>
                    </a:lnTo>
                    <a:lnTo>
                      <a:pt x="31" y="1133"/>
                    </a:lnTo>
                    <a:lnTo>
                      <a:pt x="31" y="1127"/>
                    </a:lnTo>
                    <a:lnTo>
                      <a:pt x="31" y="1120"/>
                    </a:lnTo>
                    <a:lnTo>
                      <a:pt x="31" y="1114"/>
                    </a:lnTo>
                    <a:lnTo>
                      <a:pt x="31" y="1107"/>
                    </a:lnTo>
                    <a:lnTo>
                      <a:pt x="31" y="1101"/>
                    </a:lnTo>
                    <a:lnTo>
                      <a:pt x="31" y="1094"/>
                    </a:lnTo>
                    <a:lnTo>
                      <a:pt x="33" y="1087"/>
                    </a:lnTo>
                    <a:lnTo>
                      <a:pt x="33" y="1081"/>
                    </a:lnTo>
                    <a:lnTo>
                      <a:pt x="33" y="1073"/>
                    </a:lnTo>
                    <a:lnTo>
                      <a:pt x="33" y="1066"/>
                    </a:lnTo>
                    <a:lnTo>
                      <a:pt x="33" y="1059"/>
                    </a:lnTo>
                    <a:lnTo>
                      <a:pt x="33" y="1051"/>
                    </a:lnTo>
                    <a:lnTo>
                      <a:pt x="33" y="1043"/>
                    </a:lnTo>
                    <a:lnTo>
                      <a:pt x="34" y="1036"/>
                    </a:lnTo>
                    <a:lnTo>
                      <a:pt x="34" y="1028"/>
                    </a:lnTo>
                    <a:lnTo>
                      <a:pt x="34" y="1021"/>
                    </a:lnTo>
                    <a:lnTo>
                      <a:pt x="34" y="1012"/>
                    </a:lnTo>
                    <a:lnTo>
                      <a:pt x="34" y="1005"/>
                    </a:lnTo>
                    <a:lnTo>
                      <a:pt x="34" y="997"/>
                    </a:lnTo>
                    <a:lnTo>
                      <a:pt x="34" y="988"/>
                    </a:lnTo>
                    <a:lnTo>
                      <a:pt x="35" y="980"/>
                    </a:lnTo>
                    <a:lnTo>
                      <a:pt x="35" y="971"/>
                    </a:lnTo>
                    <a:lnTo>
                      <a:pt x="35" y="963"/>
                    </a:lnTo>
                    <a:lnTo>
                      <a:pt x="35" y="955"/>
                    </a:lnTo>
                    <a:lnTo>
                      <a:pt x="35" y="945"/>
                    </a:lnTo>
                    <a:lnTo>
                      <a:pt x="35" y="937"/>
                    </a:lnTo>
                    <a:lnTo>
                      <a:pt x="35" y="927"/>
                    </a:lnTo>
                    <a:lnTo>
                      <a:pt x="35" y="919"/>
                    </a:lnTo>
                    <a:lnTo>
                      <a:pt x="36" y="909"/>
                    </a:lnTo>
                    <a:lnTo>
                      <a:pt x="36" y="899"/>
                    </a:lnTo>
                    <a:lnTo>
                      <a:pt x="36" y="890"/>
                    </a:lnTo>
                    <a:lnTo>
                      <a:pt x="36" y="880"/>
                    </a:lnTo>
                    <a:lnTo>
                      <a:pt x="36" y="871"/>
                    </a:lnTo>
                    <a:lnTo>
                      <a:pt x="36" y="861"/>
                    </a:lnTo>
                    <a:lnTo>
                      <a:pt x="36" y="851"/>
                    </a:lnTo>
                    <a:lnTo>
                      <a:pt x="37" y="842"/>
                    </a:lnTo>
                    <a:lnTo>
                      <a:pt x="37" y="831"/>
                    </a:lnTo>
                    <a:lnTo>
                      <a:pt x="37" y="820"/>
                    </a:lnTo>
                    <a:lnTo>
                      <a:pt x="37" y="811"/>
                    </a:lnTo>
                    <a:lnTo>
                      <a:pt x="37" y="800"/>
                    </a:lnTo>
                    <a:lnTo>
                      <a:pt x="37" y="789"/>
                    </a:lnTo>
                    <a:lnTo>
                      <a:pt x="37" y="778"/>
                    </a:lnTo>
                    <a:lnTo>
                      <a:pt x="39" y="767"/>
                    </a:lnTo>
                    <a:lnTo>
                      <a:pt x="39" y="757"/>
                    </a:lnTo>
                    <a:lnTo>
                      <a:pt x="39" y="746"/>
                    </a:lnTo>
                    <a:lnTo>
                      <a:pt x="39" y="735"/>
                    </a:lnTo>
                    <a:lnTo>
                      <a:pt x="39" y="723"/>
                    </a:lnTo>
                    <a:lnTo>
                      <a:pt x="39" y="712"/>
                    </a:lnTo>
                    <a:lnTo>
                      <a:pt x="39" y="700"/>
                    </a:lnTo>
                    <a:lnTo>
                      <a:pt x="40" y="688"/>
                    </a:lnTo>
                    <a:lnTo>
                      <a:pt x="40" y="678"/>
                    </a:lnTo>
                    <a:lnTo>
                      <a:pt x="40" y="666"/>
                    </a:lnTo>
                    <a:lnTo>
                      <a:pt x="40" y="654"/>
                    </a:lnTo>
                    <a:lnTo>
                      <a:pt x="40" y="642"/>
                    </a:lnTo>
                    <a:lnTo>
                      <a:pt x="40" y="630"/>
                    </a:lnTo>
                    <a:lnTo>
                      <a:pt x="40" y="618"/>
                    </a:lnTo>
                    <a:lnTo>
                      <a:pt x="41" y="606"/>
                    </a:lnTo>
                    <a:lnTo>
                      <a:pt x="41" y="592"/>
                    </a:lnTo>
                    <a:lnTo>
                      <a:pt x="41" y="580"/>
                    </a:lnTo>
                    <a:lnTo>
                      <a:pt x="41" y="568"/>
                    </a:lnTo>
                    <a:lnTo>
                      <a:pt x="41" y="555"/>
                    </a:lnTo>
                    <a:lnTo>
                      <a:pt x="41" y="543"/>
                    </a:lnTo>
                    <a:lnTo>
                      <a:pt x="41" y="530"/>
                    </a:lnTo>
                    <a:lnTo>
                      <a:pt x="42" y="518"/>
                    </a:lnTo>
                    <a:lnTo>
                      <a:pt x="42" y="505"/>
                    </a:lnTo>
                    <a:lnTo>
                      <a:pt x="42" y="492"/>
                    </a:lnTo>
                    <a:lnTo>
                      <a:pt x="42" y="480"/>
                    </a:lnTo>
                    <a:lnTo>
                      <a:pt x="42" y="466"/>
                    </a:lnTo>
                    <a:lnTo>
                      <a:pt x="42" y="453"/>
                    </a:lnTo>
                    <a:lnTo>
                      <a:pt x="42" y="440"/>
                    </a:lnTo>
                    <a:lnTo>
                      <a:pt x="42" y="428"/>
                    </a:lnTo>
                    <a:lnTo>
                      <a:pt x="43" y="415"/>
                    </a:lnTo>
                    <a:lnTo>
                      <a:pt x="43" y="402"/>
                    </a:lnTo>
                    <a:lnTo>
                      <a:pt x="43" y="390"/>
                    </a:lnTo>
                    <a:lnTo>
                      <a:pt x="43" y="376"/>
                    </a:lnTo>
                    <a:lnTo>
                      <a:pt x="43" y="363"/>
                    </a:lnTo>
                    <a:lnTo>
                      <a:pt x="43" y="351"/>
                    </a:lnTo>
                    <a:lnTo>
                      <a:pt x="43" y="338"/>
                    </a:lnTo>
                    <a:lnTo>
                      <a:pt x="45" y="326"/>
                    </a:lnTo>
                    <a:lnTo>
                      <a:pt x="45" y="313"/>
                    </a:lnTo>
                    <a:lnTo>
                      <a:pt x="45" y="301"/>
                    </a:lnTo>
                    <a:lnTo>
                      <a:pt x="45" y="288"/>
                    </a:lnTo>
                    <a:lnTo>
                      <a:pt x="45" y="276"/>
                    </a:lnTo>
                    <a:lnTo>
                      <a:pt x="45" y="264"/>
                    </a:lnTo>
                    <a:lnTo>
                      <a:pt x="45" y="252"/>
                    </a:lnTo>
                    <a:lnTo>
                      <a:pt x="46" y="240"/>
                    </a:lnTo>
                    <a:lnTo>
                      <a:pt x="46" y="228"/>
                    </a:lnTo>
                    <a:lnTo>
                      <a:pt x="46" y="217"/>
                    </a:lnTo>
                    <a:lnTo>
                      <a:pt x="46" y="205"/>
                    </a:lnTo>
                    <a:lnTo>
                      <a:pt x="46" y="194"/>
                    </a:lnTo>
                    <a:lnTo>
                      <a:pt x="46" y="183"/>
                    </a:lnTo>
                    <a:lnTo>
                      <a:pt x="46" y="172"/>
                    </a:lnTo>
                    <a:lnTo>
                      <a:pt x="47" y="162"/>
                    </a:lnTo>
                    <a:lnTo>
                      <a:pt x="47" y="151"/>
                    </a:lnTo>
                    <a:lnTo>
                      <a:pt x="47" y="141"/>
                    </a:lnTo>
                    <a:lnTo>
                      <a:pt x="47" y="132"/>
                    </a:lnTo>
                    <a:lnTo>
                      <a:pt x="47" y="122"/>
                    </a:lnTo>
                    <a:lnTo>
                      <a:pt x="47" y="112"/>
                    </a:lnTo>
                    <a:lnTo>
                      <a:pt x="47" y="103"/>
                    </a:lnTo>
                    <a:lnTo>
                      <a:pt x="48" y="94"/>
                    </a:lnTo>
                    <a:lnTo>
                      <a:pt x="48" y="86"/>
                    </a:lnTo>
                    <a:lnTo>
                      <a:pt x="48" y="79"/>
                    </a:lnTo>
                    <a:lnTo>
                      <a:pt x="48" y="70"/>
                    </a:lnTo>
                    <a:lnTo>
                      <a:pt x="48" y="63"/>
                    </a:lnTo>
                    <a:lnTo>
                      <a:pt x="48" y="56"/>
                    </a:lnTo>
                    <a:lnTo>
                      <a:pt x="48" y="50"/>
                    </a:lnTo>
                    <a:lnTo>
                      <a:pt x="49" y="43"/>
                    </a:lnTo>
                    <a:lnTo>
                      <a:pt x="49" y="38"/>
                    </a:lnTo>
                    <a:lnTo>
                      <a:pt x="49" y="32"/>
                    </a:lnTo>
                    <a:lnTo>
                      <a:pt x="49" y="27"/>
                    </a:lnTo>
                    <a:lnTo>
                      <a:pt x="49" y="22"/>
                    </a:lnTo>
                    <a:lnTo>
                      <a:pt x="49" y="18"/>
                    </a:lnTo>
                    <a:lnTo>
                      <a:pt x="49" y="14"/>
                    </a:lnTo>
                    <a:lnTo>
                      <a:pt x="49" y="10"/>
                    </a:lnTo>
                    <a:lnTo>
                      <a:pt x="51" y="8"/>
                    </a:lnTo>
                    <a:lnTo>
                      <a:pt x="51" y="6"/>
                    </a:lnTo>
                    <a:lnTo>
                      <a:pt x="51" y="3"/>
                    </a:lnTo>
                    <a:lnTo>
                      <a:pt x="51" y="2"/>
                    </a:lnTo>
                    <a:lnTo>
                      <a:pt x="51" y="1"/>
                    </a:lnTo>
                    <a:lnTo>
                      <a:pt x="51" y="0"/>
                    </a:lnTo>
                    <a:lnTo>
                      <a:pt x="52" y="0"/>
                    </a:lnTo>
                    <a:lnTo>
                      <a:pt x="52" y="1"/>
                    </a:lnTo>
                    <a:lnTo>
                      <a:pt x="52" y="2"/>
                    </a:lnTo>
                    <a:lnTo>
                      <a:pt x="52" y="3"/>
                    </a:lnTo>
                    <a:lnTo>
                      <a:pt x="52" y="6"/>
                    </a:lnTo>
                    <a:lnTo>
                      <a:pt x="52" y="8"/>
                    </a:lnTo>
                    <a:lnTo>
                      <a:pt x="52" y="10"/>
                    </a:lnTo>
                    <a:lnTo>
                      <a:pt x="53" y="14"/>
                    </a:lnTo>
                    <a:lnTo>
                      <a:pt x="53" y="18"/>
                    </a:lnTo>
                    <a:lnTo>
                      <a:pt x="53" y="22"/>
                    </a:lnTo>
                    <a:lnTo>
                      <a:pt x="53" y="27"/>
                    </a:lnTo>
                    <a:lnTo>
                      <a:pt x="53" y="32"/>
                    </a:lnTo>
                    <a:lnTo>
                      <a:pt x="53" y="38"/>
                    </a:lnTo>
                    <a:lnTo>
                      <a:pt x="53" y="43"/>
                    </a:lnTo>
                    <a:lnTo>
                      <a:pt x="54" y="50"/>
                    </a:lnTo>
                    <a:lnTo>
                      <a:pt x="54" y="56"/>
                    </a:lnTo>
                    <a:lnTo>
                      <a:pt x="54" y="63"/>
                    </a:lnTo>
                    <a:lnTo>
                      <a:pt x="54" y="70"/>
                    </a:lnTo>
                    <a:lnTo>
                      <a:pt x="54" y="79"/>
                    </a:lnTo>
                    <a:lnTo>
                      <a:pt x="54" y="86"/>
                    </a:lnTo>
                    <a:lnTo>
                      <a:pt x="54" y="94"/>
                    </a:lnTo>
                    <a:lnTo>
                      <a:pt x="55" y="103"/>
                    </a:lnTo>
                    <a:lnTo>
                      <a:pt x="55" y="112"/>
                    </a:lnTo>
                    <a:lnTo>
                      <a:pt x="55" y="122"/>
                    </a:lnTo>
                    <a:lnTo>
                      <a:pt x="55" y="132"/>
                    </a:lnTo>
                    <a:lnTo>
                      <a:pt x="55" y="141"/>
                    </a:lnTo>
                    <a:lnTo>
                      <a:pt x="55" y="151"/>
                    </a:lnTo>
                    <a:lnTo>
                      <a:pt x="55" y="162"/>
                    </a:lnTo>
                    <a:lnTo>
                      <a:pt x="57" y="172"/>
                    </a:lnTo>
                    <a:lnTo>
                      <a:pt x="57" y="183"/>
                    </a:lnTo>
                    <a:lnTo>
                      <a:pt x="57" y="194"/>
                    </a:lnTo>
                    <a:lnTo>
                      <a:pt x="57" y="205"/>
                    </a:lnTo>
                    <a:lnTo>
                      <a:pt x="57" y="217"/>
                    </a:lnTo>
                    <a:lnTo>
                      <a:pt x="57" y="228"/>
                    </a:lnTo>
                    <a:lnTo>
                      <a:pt x="57" y="240"/>
                    </a:lnTo>
                    <a:lnTo>
                      <a:pt x="57" y="252"/>
                    </a:lnTo>
                    <a:lnTo>
                      <a:pt x="58" y="264"/>
                    </a:lnTo>
                    <a:lnTo>
                      <a:pt x="58" y="276"/>
                    </a:lnTo>
                    <a:lnTo>
                      <a:pt x="58" y="288"/>
                    </a:lnTo>
                    <a:lnTo>
                      <a:pt x="58" y="301"/>
                    </a:lnTo>
                    <a:lnTo>
                      <a:pt x="58" y="313"/>
                    </a:lnTo>
                    <a:lnTo>
                      <a:pt x="58" y="326"/>
                    </a:lnTo>
                    <a:lnTo>
                      <a:pt x="58" y="338"/>
                    </a:lnTo>
                    <a:lnTo>
                      <a:pt x="59" y="351"/>
                    </a:lnTo>
                    <a:lnTo>
                      <a:pt x="59" y="363"/>
                    </a:lnTo>
                    <a:lnTo>
                      <a:pt x="59" y="376"/>
                    </a:lnTo>
                    <a:lnTo>
                      <a:pt x="59" y="390"/>
                    </a:lnTo>
                    <a:lnTo>
                      <a:pt x="59" y="402"/>
                    </a:lnTo>
                    <a:lnTo>
                      <a:pt x="59" y="415"/>
                    </a:lnTo>
                    <a:lnTo>
                      <a:pt x="59" y="428"/>
                    </a:lnTo>
                    <a:lnTo>
                      <a:pt x="60" y="440"/>
                    </a:lnTo>
                    <a:lnTo>
                      <a:pt x="60" y="453"/>
                    </a:lnTo>
                    <a:lnTo>
                      <a:pt x="60" y="466"/>
                    </a:lnTo>
                    <a:lnTo>
                      <a:pt x="60" y="480"/>
                    </a:lnTo>
                    <a:lnTo>
                      <a:pt x="60" y="492"/>
                    </a:lnTo>
                    <a:lnTo>
                      <a:pt x="60" y="505"/>
                    </a:lnTo>
                    <a:lnTo>
                      <a:pt x="60" y="518"/>
                    </a:lnTo>
                    <a:lnTo>
                      <a:pt x="61" y="530"/>
                    </a:lnTo>
                    <a:lnTo>
                      <a:pt x="61" y="543"/>
                    </a:lnTo>
                    <a:lnTo>
                      <a:pt x="61" y="555"/>
                    </a:lnTo>
                    <a:lnTo>
                      <a:pt x="61" y="568"/>
                    </a:lnTo>
                    <a:lnTo>
                      <a:pt x="61" y="580"/>
                    </a:lnTo>
                    <a:lnTo>
                      <a:pt x="61" y="592"/>
                    </a:lnTo>
                    <a:lnTo>
                      <a:pt x="61" y="606"/>
                    </a:lnTo>
                    <a:lnTo>
                      <a:pt x="63" y="618"/>
                    </a:lnTo>
                    <a:lnTo>
                      <a:pt x="63" y="630"/>
                    </a:lnTo>
                    <a:lnTo>
                      <a:pt x="63" y="642"/>
                    </a:lnTo>
                    <a:lnTo>
                      <a:pt x="63" y="654"/>
                    </a:lnTo>
                    <a:lnTo>
                      <a:pt x="63" y="666"/>
                    </a:lnTo>
                    <a:lnTo>
                      <a:pt x="63" y="678"/>
                    </a:lnTo>
                    <a:lnTo>
                      <a:pt x="63" y="688"/>
                    </a:lnTo>
                    <a:lnTo>
                      <a:pt x="64" y="700"/>
                    </a:lnTo>
                    <a:lnTo>
                      <a:pt x="64" y="712"/>
                    </a:lnTo>
                    <a:lnTo>
                      <a:pt x="64" y="723"/>
                    </a:lnTo>
                    <a:lnTo>
                      <a:pt x="64" y="735"/>
                    </a:lnTo>
                    <a:lnTo>
                      <a:pt x="64" y="746"/>
                    </a:lnTo>
                    <a:lnTo>
                      <a:pt x="64" y="757"/>
                    </a:lnTo>
                    <a:lnTo>
                      <a:pt x="64" y="767"/>
                    </a:lnTo>
                    <a:lnTo>
                      <a:pt x="64" y="778"/>
                    </a:lnTo>
                    <a:lnTo>
                      <a:pt x="65" y="789"/>
                    </a:lnTo>
                    <a:lnTo>
                      <a:pt x="65" y="800"/>
                    </a:lnTo>
                    <a:lnTo>
                      <a:pt x="65" y="811"/>
                    </a:lnTo>
                    <a:lnTo>
                      <a:pt x="65" y="820"/>
                    </a:lnTo>
                    <a:lnTo>
                      <a:pt x="65" y="831"/>
                    </a:lnTo>
                    <a:lnTo>
                      <a:pt x="65" y="842"/>
                    </a:lnTo>
                    <a:lnTo>
                      <a:pt x="65" y="851"/>
                    </a:lnTo>
                    <a:lnTo>
                      <a:pt x="66" y="861"/>
                    </a:lnTo>
                    <a:lnTo>
                      <a:pt x="66" y="871"/>
                    </a:lnTo>
                    <a:lnTo>
                      <a:pt x="66" y="880"/>
                    </a:lnTo>
                    <a:lnTo>
                      <a:pt x="66" y="890"/>
                    </a:lnTo>
                    <a:lnTo>
                      <a:pt x="66" y="899"/>
                    </a:lnTo>
                    <a:lnTo>
                      <a:pt x="66" y="909"/>
                    </a:lnTo>
                    <a:lnTo>
                      <a:pt x="66" y="919"/>
                    </a:lnTo>
                    <a:lnTo>
                      <a:pt x="67" y="927"/>
                    </a:lnTo>
                    <a:lnTo>
                      <a:pt x="67" y="937"/>
                    </a:lnTo>
                    <a:lnTo>
                      <a:pt x="67" y="945"/>
                    </a:lnTo>
                    <a:lnTo>
                      <a:pt x="67" y="955"/>
                    </a:lnTo>
                    <a:lnTo>
                      <a:pt x="67" y="963"/>
                    </a:lnTo>
                    <a:lnTo>
                      <a:pt x="67" y="971"/>
                    </a:lnTo>
                    <a:lnTo>
                      <a:pt x="67" y="980"/>
                    </a:lnTo>
                    <a:lnTo>
                      <a:pt x="69" y="988"/>
                    </a:lnTo>
                    <a:lnTo>
                      <a:pt x="69" y="997"/>
                    </a:lnTo>
                    <a:lnTo>
                      <a:pt x="69" y="1005"/>
                    </a:lnTo>
                    <a:lnTo>
                      <a:pt x="69" y="1012"/>
                    </a:lnTo>
                    <a:lnTo>
                      <a:pt x="69" y="1021"/>
                    </a:lnTo>
                    <a:lnTo>
                      <a:pt x="69" y="1028"/>
                    </a:lnTo>
                    <a:lnTo>
                      <a:pt x="69" y="1036"/>
                    </a:lnTo>
                    <a:lnTo>
                      <a:pt x="70" y="1043"/>
                    </a:lnTo>
                    <a:lnTo>
                      <a:pt x="70" y="1051"/>
                    </a:lnTo>
                    <a:lnTo>
                      <a:pt x="70" y="1059"/>
                    </a:lnTo>
                    <a:lnTo>
                      <a:pt x="70" y="1066"/>
                    </a:lnTo>
                    <a:lnTo>
                      <a:pt x="70" y="1073"/>
                    </a:lnTo>
                    <a:lnTo>
                      <a:pt x="70" y="1081"/>
                    </a:lnTo>
                    <a:lnTo>
                      <a:pt x="70" y="1087"/>
                    </a:lnTo>
                    <a:lnTo>
                      <a:pt x="71" y="1094"/>
                    </a:lnTo>
                    <a:lnTo>
                      <a:pt x="71" y="1101"/>
                    </a:lnTo>
                    <a:lnTo>
                      <a:pt x="71" y="1107"/>
                    </a:lnTo>
                    <a:lnTo>
                      <a:pt x="71" y="1114"/>
                    </a:lnTo>
                    <a:lnTo>
                      <a:pt x="71" y="1120"/>
                    </a:lnTo>
                    <a:lnTo>
                      <a:pt x="71" y="1127"/>
                    </a:lnTo>
                    <a:lnTo>
                      <a:pt x="71" y="1133"/>
                    </a:lnTo>
                    <a:lnTo>
                      <a:pt x="71" y="1139"/>
                    </a:lnTo>
                    <a:lnTo>
                      <a:pt x="72" y="1145"/>
                    </a:lnTo>
                    <a:lnTo>
                      <a:pt x="72" y="1151"/>
                    </a:lnTo>
                    <a:lnTo>
                      <a:pt x="72" y="1157"/>
                    </a:lnTo>
                    <a:lnTo>
                      <a:pt x="72" y="1163"/>
                    </a:lnTo>
                    <a:lnTo>
                      <a:pt x="72" y="1169"/>
                    </a:lnTo>
                    <a:lnTo>
                      <a:pt x="72" y="1175"/>
                    </a:lnTo>
                    <a:lnTo>
                      <a:pt x="72" y="1181"/>
                    </a:lnTo>
                    <a:lnTo>
                      <a:pt x="73" y="1186"/>
                    </a:lnTo>
                    <a:lnTo>
                      <a:pt x="73" y="1192"/>
                    </a:lnTo>
                    <a:lnTo>
                      <a:pt x="73" y="1197"/>
                    </a:lnTo>
                    <a:lnTo>
                      <a:pt x="73" y="1203"/>
                    </a:lnTo>
                    <a:lnTo>
                      <a:pt x="73" y="1208"/>
                    </a:lnTo>
                    <a:lnTo>
                      <a:pt x="73" y="1213"/>
                    </a:lnTo>
                    <a:lnTo>
                      <a:pt x="73" y="1219"/>
                    </a:lnTo>
                    <a:lnTo>
                      <a:pt x="75" y="1223"/>
                    </a:lnTo>
                    <a:lnTo>
                      <a:pt x="75" y="1228"/>
                    </a:lnTo>
                    <a:lnTo>
                      <a:pt x="75" y="1233"/>
                    </a:lnTo>
                    <a:lnTo>
                      <a:pt x="75" y="1238"/>
                    </a:lnTo>
                    <a:lnTo>
                      <a:pt x="75" y="1243"/>
                    </a:lnTo>
                    <a:lnTo>
                      <a:pt x="75" y="1247"/>
                    </a:lnTo>
                    <a:lnTo>
                      <a:pt x="75" y="1252"/>
                    </a:lnTo>
                    <a:lnTo>
                      <a:pt x="76" y="1257"/>
                    </a:lnTo>
                    <a:lnTo>
                      <a:pt x="76" y="1261"/>
                    </a:lnTo>
                    <a:lnTo>
                      <a:pt x="76" y="1265"/>
                    </a:lnTo>
                    <a:lnTo>
                      <a:pt x="76" y="1270"/>
                    </a:lnTo>
                    <a:lnTo>
                      <a:pt x="76" y="1274"/>
                    </a:lnTo>
                    <a:lnTo>
                      <a:pt x="76" y="1279"/>
                    </a:lnTo>
                    <a:lnTo>
                      <a:pt x="76" y="1282"/>
                    </a:lnTo>
                    <a:lnTo>
                      <a:pt x="77" y="1287"/>
                    </a:lnTo>
                    <a:lnTo>
                      <a:pt x="77" y="1291"/>
                    </a:lnTo>
                    <a:lnTo>
                      <a:pt x="77" y="1294"/>
                    </a:lnTo>
                    <a:lnTo>
                      <a:pt x="77" y="1299"/>
                    </a:lnTo>
                    <a:lnTo>
                      <a:pt x="77" y="1303"/>
                    </a:lnTo>
                    <a:lnTo>
                      <a:pt x="77" y="1306"/>
                    </a:lnTo>
                    <a:lnTo>
                      <a:pt x="77" y="1310"/>
                    </a:lnTo>
                    <a:lnTo>
                      <a:pt x="78" y="1313"/>
                    </a:lnTo>
                    <a:lnTo>
                      <a:pt x="78" y="1317"/>
                    </a:lnTo>
                    <a:lnTo>
                      <a:pt x="78" y="1321"/>
                    </a:lnTo>
                    <a:lnTo>
                      <a:pt x="78" y="1324"/>
                    </a:lnTo>
                    <a:lnTo>
                      <a:pt x="78" y="1328"/>
                    </a:lnTo>
                    <a:lnTo>
                      <a:pt x="78" y="1331"/>
                    </a:lnTo>
                    <a:lnTo>
                      <a:pt x="78" y="1335"/>
                    </a:lnTo>
                    <a:lnTo>
                      <a:pt x="78" y="1339"/>
                    </a:lnTo>
                    <a:lnTo>
                      <a:pt x="79" y="1341"/>
                    </a:lnTo>
                    <a:lnTo>
                      <a:pt x="79" y="1345"/>
                    </a:lnTo>
                    <a:lnTo>
                      <a:pt x="79" y="1348"/>
                    </a:lnTo>
                    <a:lnTo>
                      <a:pt x="79" y="1351"/>
                    </a:lnTo>
                    <a:lnTo>
                      <a:pt x="79" y="1354"/>
                    </a:lnTo>
                    <a:lnTo>
                      <a:pt x="79" y="1357"/>
                    </a:lnTo>
                    <a:lnTo>
                      <a:pt x="79" y="1360"/>
                    </a:lnTo>
                    <a:lnTo>
                      <a:pt x="81" y="1363"/>
                    </a:lnTo>
                    <a:lnTo>
                      <a:pt x="81" y="1366"/>
                    </a:lnTo>
                    <a:lnTo>
                      <a:pt x="81" y="1369"/>
                    </a:lnTo>
                    <a:lnTo>
                      <a:pt x="81" y="1371"/>
                    </a:lnTo>
                    <a:lnTo>
                      <a:pt x="81" y="1375"/>
                    </a:lnTo>
                    <a:lnTo>
                      <a:pt x="81" y="1377"/>
                    </a:lnTo>
                    <a:lnTo>
                      <a:pt x="81" y="1379"/>
                    </a:lnTo>
                    <a:lnTo>
                      <a:pt x="82" y="1383"/>
                    </a:lnTo>
                    <a:lnTo>
                      <a:pt x="82" y="1385"/>
                    </a:lnTo>
                    <a:lnTo>
                      <a:pt x="82" y="1388"/>
                    </a:lnTo>
                    <a:lnTo>
                      <a:pt x="82" y="1390"/>
                    </a:lnTo>
                    <a:lnTo>
                      <a:pt x="82" y="1393"/>
                    </a:lnTo>
                    <a:lnTo>
                      <a:pt x="82" y="1395"/>
                    </a:lnTo>
                    <a:lnTo>
                      <a:pt x="82" y="1397"/>
                    </a:lnTo>
                    <a:lnTo>
                      <a:pt x="83" y="1400"/>
                    </a:lnTo>
                    <a:lnTo>
                      <a:pt x="83" y="1402"/>
                    </a:lnTo>
                    <a:lnTo>
                      <a:pt x="83" y="1405"/>
                    </a:lnTo>
                    <a:lnTo>
                      <a:pt x="83" y="1407"/>
                    </a:lnTo>
                    <a:lnTo>
                      <a:pt x="83" y="1409"/>
                    </a:lnTo>
                    <a:lnTo>
                      <a:pt x="83" y="1412"/>
                    </a:lnTo>
                    <a:lnTo>
                      <a:pt x="83" y="1413"/>
                    </a:lnTo>
                    <a:lnTo>
                      <a:pt x="84" y="1415"/>
                    </a:lnTo>
                    <a:lnTo>
                      <a:pt x="84" y="1418"/>
                    </a:lnTo>
                    <a:lnTo>
                      <a:pt x="84" y="1420"/>
                    </a:lnTo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5"/>
              </a:lnRef>
              <a:fillRef idx="0">
                <a:schemeClr val="accent5"/>
              </a:fillRef>
              <a:effectRef idx="1">
                <a:schemeClr val="accent5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en-US"/>
              </a:p>
            </p:txBody>
          </p:sp>
          <p:sp>
            <p:nvSpPr>
              <p:cNvPr id="109" name="Freeform 38"/>
              <p:cNvSpPr>
                <a:spLocks/>
              </p:cNvSpPr>
              <p:nvPr/>
            </p:nvSpPr>
            <p:spPr bwMode="auto">
              <a:xfrm>
                <a:off x="2680" y="1328"/>
                <a:ext cx="84" cy="1504"/>
              </a:xfrm>
              <a:custGeom>
                <a:avLst/>
                <a:gdLst>
                  <a:gd name="T0" fmla="*/ 1 w 84"/>
                  <a:gd name="T1" fmla="*/ 1405 h 1504"/>
                  <a:gd name="T2" fmla="*/ 2 w 84"/>
                  <a:gd name="T3" fmla="*/ 1385 h 1504"/>
                  <a:gd name="T4" fmla="*/ 3 w 84"/>
                  <a:gd name="T5" fmla="*/ 1363 h 1504"/>
                  <a:gd name="T6" fmla="*/ 6 w 84"/>
                  <a:gd name="T7" fmla="*/ 1339 h 1504"/>
                  <a:gd name="T8" fmla="*/ 7 w 84"/>
                  <a:gd name="T9" fmla="*/ 1310 h 1504"/>
                  <a:gd name="T10" fmla="*/ 8 w 84"/>
                  <a:gd name="T11" fmla="*/ 1279 h 1504"/>
                  <a:gd name="T12" fmla="*/ 9 w 84"/>
                  <a:gd name="T13" fmla="*/ 1243 h 1504"/>
                  <a:gd name="T14" fmla="*/ 11 w 84"/>
                  <a:gd name="T15" fmla="*/ 1203 h 1504"/>
                  <a:gd name="T16" fmla="*/ 12 w 84"/>
                  <a:gd name="T17" fmla="*/ 1157 h 1504"/>
                  <a:gd name="T18" fmla="*/ 13 w 84"/>
                  <a:gd name="T19" fmla="*/ 1107 h 1504"/>
                  <a:gd name="T20" fmla="*/ 14 w 84"/>
                  <a:gd name="T21" fmla="*/ 1051 h 1504"/>
                  <a:gd name="T22" fmla="*/ 15 w 84"/>
                  <a:gd name="T23" fmla="*/ 988 h 1504"/>
                  <a:gd name="T24" fmla="*/ 18 w 84"/>
                  <a:gd name="T25" fmla="*/ 919 h 1504"/>
                  <a:gd name="T26" fmla="*/ 19 w 84"/>
                  <a:gd name="T27" fmla="*/ 842 h 1504"/>
                  <a:gd name="T28" fmla="*/ 20 w 84"/>
                  <a:gd name="T29" fmla="*/ 757 h 1504"/>
                  <a:gd name="T30" fmla="*/ 21 w 84"/>
                  <a:gd name="T31" fmla="*/ 666 h 1504"/>
                  <a:gd name="T32" fmla="*/ 23 w 84"/>
                  <a:gd name="T33" fmla="*/ 568 h 1504"/>
                  <a:gd name="T34" fmla="*/ 24 w 84"/>
                  <a:gd name="T35" fmla="*/ 466 h 1504"/>
                  <a:gd name="T36" fmla="*/ 25 w 84"/>
                  <a:gd name="T37" fmla="*/ 363 h 1504"/>
                  <a:gd name="T38" fmla="*/ 26 w 84"/>
                  <a:gd name="T39" fmla="*/ 264 h 1504"/>
                  <a:gd name="T40" fmla="*/ 27 w 84"/>
                  <a:gd name="T41" fmla="*/ 172 h 1504"/>
                  <a:gd name="T42" fmla="*/ 30 w 84"/>
                  <a:gd name="T43" fmla="*/ 94 h 1504"/>
                  <a:gd name="T44" fmla="*/ 31 w 84"/>
                  <a:gd name="T45" fmla="*/ 38 h 1504"/>
                  <a:gd name="T46" fmla="*/ 32 w 84"/>
                  <a:gd name="T47" fmla="*/ 6 h 1504"/>
                  <a:gd name="T48" fmla="*/ 33 w 84"/>
                  <a:gd name="T49" fmla="*/ 3 h 1504"/>
                  <a:gd name="T50" fmla="*/ 35 w 84"/>
                  <a:gd name="T51" fmla="*/ 32 h 1504"/>
                  <a:gd name="T52" fmla="*/ 36 w 84"/>
                  <a:gd name="T53" fmla="*/ 86 h 1504"/>
                  <a:gd name="T54" fmla="*/ 37 w 84"/>
                  <a:gd name="T55" fmla="*/ 162 h 1504"/>
                  <a:gd name="T56" fmla="*/ 39 w 84"/>
                  <a:gd name="T57" fmla="*/ 252 h 1504"/>
                  <a:gd name="T58" fmla="*/ 41 w 84"/>
                  <a:gd name="T59" fmla="*/ 351 h 1504"/>
                  <a:gd name="T60" fmla="*/ 42 w 84"/>
                  <a:gd name="T61" fmla="*/ 453 h 1504"/>
                  <a:gd name="T62" fmla="*/ 43 w 84"/>
                  <a:gd name="T63" fmla="*/ 555 h 1504"/>
                  <a:gd name="T64" fmla="*/ 44 w 84"/>
                  <a:gd name="T65" fmla="*/ 654 h 1504"/>
                  <a:gd name="T66" fmla="*/ 45 w 84"/>
                  <a:gd name="T67" fmla="*/ 746 h 1504"/>
                  <a:gd name="T68" fmla="*/ 47 w 84"/>
                  <a:gd name="T69" fmla="*/ 831 h 1504"/>
                  <a:gd name="T70" fmla="*/ 48 w 84"/>
                  <a:gd name="T71" fmla="*/ 909 h 1504"/>
                  <a:gd name="T72" fmla="*/ 49 w 84"/>
                  <a:gd name="T73" fmla="*/ 980 h 1504"/>
                  <a:gd name="T74" fmla="*/ 51 w 84"/>
                  <a:gd name="T75" fmla="*/ 1043 h 1504"/>
                  <a:gd name="T76" fmla="*/ 53 w 84"/>
                  <a:gd name="T77" fmla="*/ 1101 h 1504"/>
                  <a:gd name="T78" fmla="*/ 54 w 84"/>
                  <a:gd name="T79" fmla="*/ 1151 h 1504"/>
                  <a:gd name="T80" fmla="*/ 55 w 84"/>
                  <a:gd name="T81" fmla="*/ 1197 h 1504"/>
                  <a:gd name="T82" fmla="*/ 56 w 84"/>
                  <a:gd name="T83" fmla="*/ 1238 h 1504"/>
                  <a:gd name="T84" fmla="*/ 57 w 84"/>
                  <a:gd name="T85" fmla="*/ 1274 h 1504"/>
                  <a:gd name="T86" fmla="*/ 59 w 84"/>
                  <a:gd name="T87" fmla="*/ 1306 h 1504"/>
                  <a:gd name="T88" fmla="*/ 60 w 84"/>
                  <a:gd name="T89" fmla="*/ 1335 h 1504"/>
                  <a:gd name="T90" fmla="*/ 62 w 84"/>
                  <a:gd name="T91" fmla="*/ 1360 h 1504"/>
                  <a:gd name="T92" fmla="*/ 63 w 84"/>
                  <a:gd name="T93" fmla="*/ 1383 h 1504"/>
                  <a:gd name="T94" fmla="*/ 65 w 84"/>
                  <a:gd name="T95" fmla="*/ 1402 h 1504"/>
                  <a:gd name="T96" fmla="*/ 66 w 84"/>
                  <a:gd name="T97" fmla="*/ 1420 h 1504"/>
                  <a:gd name="T98" fmla="*/ 67 w 84"/>
                  <a:gd name="T99" fmla="*/ 1436 h 1504"/>
                  <a:gd name="T100" fmla="*/ 68 w 84"/>
                  <a:gd name="T101" fmla="*/ 1449 h 1504"/>
                  <a:gd name="T102" fmla="*/ 69 w 84"/>
                  <a:gd name="T103" fmla="*/ 1461 h 1504"/>
                  <a:gd name="T104" fmla="*/ 71 w 84"/>
                  <a:gd name="T105" fmla="*/ 1471 h 1504"/>
                  <a:gd name="T106" fmla="*/ 73 w 84"/>
                  <a:gd name="T107" fmla="*/ 1480 h 1504"/>
                  <a:gd name="T108" fmla="*/ 74 w 84"/>
                  <a:gd name="T109" fmla="*/ 1489 h 1504"/>
                  <a:gd name="T110" fmla="*/ 77 w 84"/>
                  <a:gd name="T111" fmla="*/ 1497 h 1504"/>
                  <a:gd name="T112" fmla="*/ 80 w 84"/>
                  <a:gd name="T113" fmla="*/ 1503 h 1504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w 84"/>
                  <a:gd name="T172" fmla="*/ 0 h 1504"/>
                  <a:gd name="T173" fmla="*/ 84 w 84"/>
                  <a:gd name="T174" fmla="*/ 1504 h 1504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T171" t="T172" r="T173" b="T174"/>
                <a:pathLst>
                  <a:path w="84" h="1504">
                    <a:moveTo>
                      <a:pt x="0" y="1420"/>
                    </a:moveTo>
                    <a:lnTo>
                      <a:pt x="0" y="1418"/>
                    </a:lnTo>
                    <a:lnTo>
                      <a:pt x="0" y="1415"/>
                    </a:lnTo>
                    <a:lnTo>
                      <a:pt x="1" y="1413"/>
                    </a:lnTo>
                    <a:lnTo>
                      <a:pt x="1" y="1412"/>
                    </a:lnTo>
                    <a:lnTo>
                      <a:pt x="1" y="1409"/>
                    </a:lnTo>
                    <a:lnTo>
                      <a:pt x="1" y="1407"/>
                    </a:lnTo>
                    <a:lnTo>
                      <a:pt x="1" y="1405"/>
                    </a:lnTo>
                    <a:lnTo>
                      <a:pt x="1" y="1402"/>
                    </a:lnTo>
                    <a:lnTo>
                      <a:pt x="1" y="1400"/>
                    </a:lnTo>
                    <a:lnTo>
                      <a:pt x="2" y="1397"/>
                    </a:lnTo>
                    <a:lnTo>
                      <a:pt x="2" y="1395"/>
                    </a:lnTo>
                    <a:lnTo>
                      <a:pt x="2" y="1393"/>
                    </a:lnTo>
                    <a:lnTo>
                      <a:pt x="2" y="1390"/>
                    </a:lnTo>
                    <a:lnTo>
                      <a:pt x="2" y="1388"/>
                    </a:lnTo>
                    <a:lnTo>
                      <a:pt x="2" y="1385"/>
                    </a:lnTo>
                    <a:lnTo>
                      <a:pt x="2" y="1383"/>
                    </a:lnTo>
                    <a:lnTo>
                      <a:pt x="3" y="1379"/>
                    </a:lnTo>
                    <a:lnTo>
                      <a:pt x="3" y="1377"/>
                    </a:lnTo>
                    <a:lnTo>
                      <a:pt x="3" y="1375"/>
                    </a:lnTo>
                    <a:lnTo>
                      <a:pt x="3" y="1371"/>
                    </a:lnTo>
                    <a:lnTo>
                      <a:pt x="3" y="1369"/>
                    </a:lnTo>
                    <a:lnTo>
                      <a:pt x="3" y="1366"/>
                    </a:lnTo>
                    <a:lnTo>
                      <a:pt x="3" y="1363"/>
                    </a:lnTo>
                    <a:lnTo>
                      <a:pt x="5" y="1360"/>
                    </a:lnTo>
                    <a:lnTo>
                      <a:pt x="5" y="1357"/>
                    </a:lnTo>
                    <a:lnTo>
                      <a:pt x="5" y="1354"/>
                    </a:lnTo>
                    <a:lnTo>
                      <a:pt x="5" y="1351"/>
                    </a:lnTo>
                    <a:lnTo>
                      <a:pt x="5" y="1348"/>
                    </a:lnTo>
                    <a:lnTo>
                      <a:pt x="5" y="1345"/>
                    </a:lnTo>
                    <a:lnTo>
                      <a:pt x="5" y="1341"/>
                    </a:lnTo>
                    <a:lnTo>
                      <a:pt x="6" y="1339"/>
                    </a:lnTo>
                    <a:lnTo>
                      <a:pt x="6" y="1335"/>
                    </a:lnTo>
                    <a:lnTo>
                      <a:pt x="6" y="1331"/>
                    </a:lnTo>
                    <a:lnTo>
                      <a:pt x="6" y="1328"/>
                    </a:lnTo>
                    <a:lnTo>
                      <a:pt x="6" y="1324"/>
                    </a:lnTo>
                    <a:lnTo>
                      <a:pt x="6" y="1321"/>
                    </a:lnTo>
                    <a:lnTo>
                      <a:pt x="6" y="1317"/>
                    </a:lnTo>
                    <a:lnTo>
                      <a:pt x="6" y="1313"/>
                    </a:lnTo>
                    <a:lnTo>
                      <a:pt x="7" y="1310"/>
                    </a:lnTo>
                    <a:lnTo>
                      <a:pt x="7" y="1306"/>
                    </a:lnTo>
                    <a:lnTo>
                      <a:pt x="7" y="1303"/>
                    </a:lnTo>
                    <a:lnTo>
                      <a:pt x="7" y="1299"/>
                    </a:lnTo>
                    <a:lnTo>
                      <a:pt x="7" y="1294"/>
                    </a:lnTo>
                    <a:lnTo>
                      <a:pt x="7" y="1291"/>
                    </a:lnTo>
                    <a:lnTo>
                      <a:pt x="7" y="1287"/>
                    </a:lnTo>
                    <a:lnTo>
                      <a:pt x="8" y="1282"/>
                    </a:lnTo>
                    <a:lnTo>
                      <a:pt x="8" y="1279"/>
                    </a:lnTo>
                    <a:lnTo>
                      <a:pt x="8" y="1274"/>
                    </a:lnTo>
                    <a:lnTo>
                      <a:pt x="8" y="1270"/>
                    </a:lnTo>
                    <a:lnTo>
                      <a:pt x="8" y="1265"/>
                    </a:lnTo>
                    <a:lnTo>
                      <a:pt x="8" y="1261"/>
                    </a:lnTo>
                    <a:lnTo>
                      <a:pt x="8" y="1257"/>
                    </a:lnTo>
                    <a:lnTo>
                      <a:pt x="9" y="1252"/>
                    </a:lnTo>
                    <a:lnTo>
                      <a:pt x="9" y="1247"/>
                    </a:lnTo>
                    <a:lnTo>
                      <a:pt x="9" y="1243"/>
                    </a:lnTo>
                    <a:lnTo>
                      <a:pt x="9" y="1238"/>
                    </a:lnTo>
                    <a:lnTo>
                      <a:pt x="9" y="1233"/>
                    </a:lnTo>
                    <a:lnTo>
                      <a:pt x="9" y="1228"/>
                    </a:lnTo>
                    <a:lnTo>
                      <a:pt x="9" y="1223"/>
                    </a:lnTo>
                    <a:lnTo>
                      <a:pt x="11" y="1219"/>
                    </a:lnTo>
                    <a:lnTo>
                      <a:pt x="11" y="1213"/>
                    </a:lnTo>
                    <a:lnTo>
                      <a:pt x="11" y="1208"/>
                    </a:lnTo>
                    <a:lnTo>
                      <a:pt x="11" y="1203"/>
                    </a:lnTo>
                    <a:lnTo>
                      <a:pt x="11" y="1197"/>
                    </a:lnTo>
                    <a:lnTo>
                      <a:pt x="11" y="1192"/>
                    </a:lnTo>
                    <a:lnTo>
                      <a:pt x="11" y="1186"/>
                    </a:lnTo>
                    <a:lnTo>
                      <a:pt x="12" y="1181"/>
                    </a:lnTo>
                    <a:lnTo>
                      <a:pt x="12" y="1175"/>
                    </a:lnTo>
                    <a:lnTo>
                      <a:pt x="12" y="1169"/>
                    </a:lnTo>
                    <a:lnTo>
                      <a:pt x="12" y="1163"/>
                    </a:lnTo>
                    <a:lnTo>
                      <a:pt x="12" y="1157"/>
                    </a:lnTo>
                    <a:lnTo>
                      <a:pt x="12" y="1151"/>
                    </a:lnTo>
                    <a:lnTo>
                      <a:pt x="12" y="1145"/>
                    </a:lnTo>
                    <a:lnTo>
                      <a:pt x="13" y="1139"/>
                    </a:lnTo>
                    <a:lnTo>
                      <a:pt x="13" y="1133"/>
                    </a:lnTo>
                    <a:lnTo>
                      <a:pt x="13" y="1127"/>
                    </a:lnTo>
                    <a:lnTo>
                      <a:pt x="13" y="1120"/>
                    </a:lnTo>
                    <a:lnTo>
                      <a:pt x="13" y="1114"/>
                    </a:lnTo>
                    <a:lnTo>
                      <a:pt x="13" y="1107"/>
                    </a:lnTo>
                    <a:lnTo>
                      <a:pt x="13" y="1101"/>
                    </a:lnTo>
                    <a:lnTo>
                      <a:pt x="13" y="1094"/>
                    </a:lnTo>
                    <a:lnTo>
                      <a:pt x="14" y="1087"/>
                    </a:lnTo>
                    <a:lnTo>
                      <a:pt x="14" y="1081"/>
                    </a:lnTo>
                    <a:lnTo>
                      <a:pt x="14" y="1073"/>
                    </a:lnTo>
                    <a:lnTo>
                      <a:pt x="14" y="1066"/>
                    </a:lnTo>
                    <a:lnTo>
                      <a:pt x="14" y="1059"/>
                    </a:lnTo>
                    <a:lnTo>
                      <a:pt x="14" y="1051"/>
                    </a:lnTo>
                    <a:lnTo>
                      <a:pt x="14" y="1043"/>
                    </a:lnTo>
                    <a:lnTo>
                      <a:pt x="15" y="1036"/>
                    </a:lnTo>
                    <a:lnTo>
                      <a:pt x="15" y="1028"/>
                    </a:lnTo>
                    <a:lnTo>
                      <a:pt x="15" y="1021"/>
                    </a:lnTo>
                    <a:lnTo>
                      <a:pt x="15" y="1012"/>
                    </a:lnTo>
                    <a:lnTo>
                      <a:pt x="15" y="1005"/>
                    </a:lnTo>
                    <a:lnTo>
                      <a:pt x="15" y="997"/>
                    </a:lnTo>
                    <a:lnTo>
                      <a:pt x="15" y="988"/>
                    </a:lnTo>
                    <a:lnTo>
                      <a:pt x="17" y="980"/>
                    </a:lnTo>
                    <a:lnTo>
                      <a:pt x="17" y="971"/>
                    </a:lnTo>
                    <a:lnTo>
                      <a:pt x="17" y="963"/>
                    </a:lnTo>
                    <a:lnTo>
                      <a:pt x="17" y="955"/>
                    </a:lnTo>
                    <a:lnTo>
                      <a:pt x="17" y="945"/>
                    </a:lnTo>
                    <a:lnTo>
                      <a:pt x="17" y="937"/>
                    </a:lnTo>
                    <a:lnTo>
                      <a:pt x="17" y="927"/>
                    </a:lnTo>
                    <a:lnTo>
                      <a:pt x="18" y="919"/>
                    </a:lnTo>
                    <a:lnTo>
                      <a:pt x="18" y="909"/>
                    </a:lnTo>
                    <a:lnTo>
                      <a:pt x="18" y="899"/>
                    </a:lnTo>
                    <a:lnTo>
                      <a:pt x="18" y="890"/>
                    </a:lnTo>
                    <a:lnTo>
                      <a:pt x="18" y="880"/>
                    </a:lnTo>
                    <a:lnTo>
                      <a:pt x="18" y="871"/>
                    </a:lnTo>
                    <a:lnTo>
                      <a:pt x="18" y="861"/>
                    </a:lnTo>
                    <a:lnTo>
                      <a:pt x="19" y="851"/>
                    </a:lnTo>
                    <a:lnTo>
                      <a:pt x="19" y="842"/>
                    </a:lnTo>
                    <a:lnTo>
                      <a:pt x="19" y="831"/>
                    </a:lnTo>
                    <a:lnTo>
                      <a:pt x="19" y="820"/>
                    </a:lnTo>
                    <a:lnTo>
                      <a:pt x="19" y="811"/>
                    </a:lnTo>
                    <a:lnTo>
                      <a:pt x="19" y="800"/>
                    </a:lnTo>
                    <a:lnTo>
                      <a:pt x="19" y="789"/>
                    </a:lnTo>
                    <a:lnTo>
                      <a:pt x="20" y="778"/>
                    </a:lnTo>
                    <a:lnTo>
                      <a:pt x="20" y="767"/>
                    </a:lnTo>
                    <a:lnTo>
                      <a:pt x="20" y="757"/>
                    </a:lnTo>
                    <a:lnTo>
                      <a:pt x="20" y="746"/>
                    </a:lnTo>
                    <a:lnTo>
                      <a:pt x="20" y="735"/>
                    </a:lnTo>
                    <a:lnTo>
                      <a:pt x="20" y="723"/>
                    </a:lnTo>
                    <a:lnTo>
                      <a:pt x="20" y="712"/>
                    </a:lnTo>
                    <a:lnTo>
                      <a:pt x="20" y="700"/>
                    </a:lnTo>
                    <a:lnTo>
                      <a:pt x="21" y="688"/>
                    </a:lnTo>
                    <a:lnTo>
                      <a:pt x="21" y="678"/>
                    </a:lnTo>
                    <a:lnTo>
                      <a:pt x="21" y="666"/>
                    </a:lnTo>
                    <a:lnTo>
                      <a:pt x="21" y="654"/>
                    </a:lnTo>
                    <a:lnTo>
                      <a:pt x="21" y="642"/>
                    </a:lnTo>
                    <a:lnTo>
                      <a:pt x="21" y="630"/>
                    </a:lnTo>
                    <a:lnTo>
                      <a:pt x="21" y="618"/>
                    </a:lnTo>
                    <a:lnTo>
                      <a:pt x="23" y="606"/>
                    </a:lnTo>
                    <a:lnTo>
                      <a:pt x="23" y="592"/>
                    </a:lnTo>
                    <a:lnTo>
                      <a:pt x="23" y="580"/>
                    </a:lnTo>
                    <a:lnTo>
                      <a:pt x="23" y="568"/>
                    </a:lnTo>
                    <a:lnTo>
                      <a:pt x="23" y="555"/>
                    </a:lnTo>
                    <a:lnTo>
                      <a:pt x="23" y="543"/>
                    </a:lnTo>
                    <a:lnTo>
                      <a:pt x="23" y="530"/>
                    </a:lnTo>
                    <a:lnTo>
                      <a:pt x="24" y="518"/>
                    </a:lnTo>
                    <a:lnTo>
                      <a:pt x="24" y="505"/>
                    </a:lnTo>
                    <a:lnTo>
                      <a:pt x="24" y="492"/>
                    </a:lnTo>
                    <a:lnTo>
                      <a:pt x="24" y="480"/>
                    </a:lnTo>
                    <a:lnTo>
                      <a:pt x="24" y="466"/>
                    </a:lnTo>
                    <a:lnTo>
                      <a:pt x="24" y="453"/>
                    </a:lnTo>
                    <a:lnTo>
                      <a:pt x="24" y="440"/>
                    </a:lnTo>
                    <a:lnTo>
                      <a:pt x="25" y="428"/>
                    </a:lnTo>
                    <a:lnTo>
                      <a:pt x="25" y="415"/>
                    </a:lnTo>
                    <a:lnTo>
                      <a:pt x="25" y="402"/>
                    </a:lnTo>
                    <a:lnTo>
                      <a:pt x="25" y="390"/>
                    </a:lnTo>
                    <a:lnTo>
                      <a:pt x="25" y="376"/>
                    </a:lnTo>
                    <a:lnTo>
                      <a:pt x="25" y="363"/>
                    </a:lnTo>
                    <a:lnTo>
                      <a:pt x="25" y="351"/>
                    </a:lnTo>
                    <a:lnTo>
                      <a:pt x="26" y="338"/>
                    </a:lnTo>
                    <a:lnTo>
                      <a:pt x="26" y="326"/>
                    </a:lnTo>
                    <a:lnTo>
                      <a:pt x="26" y="313"/>
                    </a:lnTo>
                    <a:lnTo>
                      <a:pt x="26" y="301"/>
                    </a:lnTo>
                    <a:lnTo>
                      <a:pt x="26" y="288"/>
                    </a:lnTo>
                    <a:lnTo>
                      <a:pt x="26" y="276"/>
                    </a:lnTo>
                    <a:lnTo>
                      <a:pt x="26" y="264"/>
                    </a:lnTo>
                    <a:lnTo>
                      <a:pt x="27" y="252"/>
                    </a:lnTo>
                    <a:lnTo>
                      <a:pt x="27" y="240"/>
                    </a:lnTo>
                    <a:lnTo>
                      <a:pt x="27" y="228"/>
                    </a:lnTo>
                    <a:lnTo>
                      <a:pt x="27" y="217"/>
                    </a:lnTo>
                    <a:lnTo>
                      <a:pt x="27" y="205"/>
                    </a:lnTo>
                    <a:lnTo>
                      <a:pt x="27" y="194"/>
                    </a:lnTo>
                    <a:lnTo>
                      <a:pt x="27" y="183"/>
                    </a:lnTo>
                    <a:lnTo>
                      <a:pt x="27" y="172"/>
                    </a:lnTo>
                    <a:lnTo>
                      <a:pt x="29" y="162"/>
                    </a:lnTo>
                    <a:lnTo>
                      <a:pt x="29" y="151"/>
                    </a:lnTo>
                    <a:lnTo>
                      <a:pt x="29" y="141"/>
                    </a:lnTo>
                    <a:lnTo>
                      <a:pt x="29" y="132"/>
                    </a:lnTo>
                    <a:lnTo>
                      <a:pt x="29" y="122"/>
                    </a:lnTo>
                    <a:lnTo>
                      <a:pt x="29" y="112"/>
                    </a:lnTo>
                    <a:lnTo>
                      <a:pt x="29" y="103"/>
                    </a:lnTo>
                    <a:lnTo>
                      <a:pt x="30" y="94"/>
                    </a:lnTo>
                    <a:lnTo>
                      <a:pt x="30" y="86"/>
                    </a:lnTo>
                    <a:lnTo>
                      <a:pt x="30" y="79"/>
                    </a:lnTo>
                    <a:lnTo>
                      <a:pt x="30" y="70"/>
                    </a:lnTo>
                    <a:lnTo>
                      <a:pt x="30" y="63"/>
                    </a:lnTo>
                    <a:lnTo>
                      <a:pt x="30" y="56"/>
                    </a:lnTo>
                    <a:lnTo>
                      <a:pt x="30" y="50"/>
                    </a:lnTo>
                    <a:lnTo>
                      <a:pt x="31" y="43"/>
                    </a:lnTo>
                    <a:lnTo>
                      <a:pt x="31" y="38"/>
                    </a:lnTo>
                    <a:lnTo>
                      <a:pt x="31" y="32"/>
                    </a:lnTo>
                    <a:lnTo>
                      <a:pt x="31" y="27"/>
                    </a:lnTo>
                    <a:lnTo>
                      <a:pt x="31" y="22"/>
                    </a:lnTo>
                    <a:lnTo>
                      <a:pt x="31" y="18"/>
                    </a:lnTo>
                    <a:lnTo>
                      <a:pt x="31" y="14"/>
                    </a:lnTo>
                    <a:lnTo>
                      <a:pt x="32" y="10"/>
                    </a:lnTo>
                    <a:lnTo>
                      <a:pt x="32" y="8"/>
                    </a:lnTo>
                    <a:lnTo>
                      <a:pt x="32" y="6"/>
                    </a:lnTo>
                    <a:lnTo>
                      <a:pt x="32" y="3"/>
                    </a:lnTo>
                    <a:lnTo>
                      <a:pt x="32" y="2"/>
                    </a:lnTo>
                    <a:lnTo>
                      <a:pt x="32" y="1"/>
                    </a:lnTo>
                    <a:lnTo>
                      <a:pt x="32" y="0"/>
                    </a:lnTo>
                    <a:lnTo>
                      <a:pt x="33" y="0"/>
                    </a:lnTo>
                    <a:lnTo>
                      <a:pt x="33" y="1"/>
                    </a:lnTo>
                    <a:lnTo>
                      <a:pt x="33" y="2"/>
                    </a:lnTo>
                    <a:lnTo>
                      <a:pt x="33" y="3"/>
                    </a:lnTo>
                    <a:lnTo>
                      <a:pt x="33" y="6"/>
                    </a:lnTo>
                    <a:lnTo>
                      <a:pt x="33" y="8"/>
                    </a:lnTo>
                    <a:lnTo>
                      <a:pt x="35" y="10"/>
                    </a:lnTo>
                    <a:lnTo>
                      <a:pt x="35" y="14"/>
                    </a:lnTo>
                    <a:lnTo>
                      <a:pt x="35" y="18"/>
                    </a:lnTo>
                    <a:lnTo>
                      <a:pt x="35" y="22"/>
                    </a:lnTo>
                    <a:lnTo>
                      <a:pt x="35" y="27"/>
                    </a:lnTo>
                    <a:lnTo>
                      <a:pt x="35" y="32"/>
                    </a:lnTo>
                    <a:lnTo>
                      <a:pt x="35" y="38"/>
                    </a:lnTo>
                    <a:lnTo>
                      <a:pt x="35" y="43"/>
                    </a:lnTo>
                    <a:lnTo>
                      <a:pt x="36" y="50"/>
                    </a:lnTo>
                    <a:lnTo>
                      <a:pt x="36" y="56"/>
                    </a:lnTo>
                    <a:lnTo>
                      <a:pt x="36" y="63"/>
                    </a:lnTo>
                    <a:lnTo>
                      <a:pt x="36" y="70"/>
                    </a:lnTo>
                    <a:lnTo>
                      <a:pt x="36" y="79"/>
                    </a:lnTo>
                    <a:lnTo>
                      <a:pt x="36" y="86"/>
                    </a:lnTo>
                    <a:lnTo>
                      <a:pt x="36" y="94"/>
                    </a:lnTo>
                    <a:lnTo>
                      <a:pt x="37" y="103"/>
                    </a:lnTo>
                    <a:lnTo>
                      <a:pt x="37" y="112"/>
                    </a:lnTo>
                    <a:lnTo>
                      <a:pt x="37" y="122"/>
                    </a:lnTo>
                    <a:lnTo>
                      <a:pt x="37" y="132"/>
                    </a:lnTo>
                    <a:lnTo>
                      <a:pt x="37" y="141"/>
                    </a:lnTo>
                    <a:lnTo>
                      <a:pt x="37" y="151"/>
                    </a:lnTo>
                    <a:lnTo>
                      <a:pt x="37" y="162"/>
                    </a:lnTo>
                    <a:lnTo>
                      <a:pt x="38" y="172"/>
                    </a:lnTo>
                    <a:lnTo>
                      <a:pt x="38" y="183"/>
                    </a:lnTo>
                    <a:lnTo>
                      <a:pt x="38" y="194"/>
                    </a:lnTo>
                    <a:lnTo>
                      <a:pt x="38" y="205"/>
                    </a:lnTo>
                    <a:lnTo>
                      <a:pt x="38" y="217"/>
                    </a:lnTo>
                    <a:lnTo>
                      <a:pt x="38" y="228"/>
                    </a:lnTo>
                    <a:lnTo>
                      <a:pt x="38" y="240"/>
                    </a:lnTo>
                    <a:lnTo>
                      <a:pt x="39" y="252"/>
                    </a:lnTo>
                    <a:lnTo>
                      <a:pt x="39" y="264"/>
                    </a:lnTo>
                    <a:lnTo>
                      <a:pt x="39" y="276"/>
                    </a:lnTo>
                    <a:lnTo>
                      <a:pt x="39" y="288"/>
                    </a:lnTo>
                    <a:lnTo>
                      <a:pt x="39" y="301"/>
                    </a:lnTo>
                    <a:lnTo>
                      <a:pt x="39" y="313"/>
                    </a:lnTo>
                    <a:lnTo>
                      <a:pt x="39" y="326"/>
                    </a:lnTo>
                    <a:lnTo>
                      <a:pt x="41" y="338"/>
                    </a:lnTo>
                    <a:lnTo>
                      <a:pt x="41" y="351"/>
                    </a:lnTo>
                    <a:lnTo>
                      <a:pt x="41" y="363"/>
                    </a:lnTo>
                    <a:lnTo>
                      <a:pt x="41" y="376"/>
                    </a:lnTo>
                    <a:lnTo>
                      <a:pt x="41" y="390"/>
                    </a:lnTo>
                    <a:lnTo>
                      <a:pt x="41" y="402"/>
                    </a:lnTo>
                    <a:lnTo>
                      <a:pt x="41" y="415"/>
                    </a:lnTo>
                    <a:lnTo>
                      <a:pt x="42" y="428"/>
                    </a:lnTo>
                    <a:lnTo>
                      <a:pt x="42" y="440"/>
                    </a:lnTo>
                    <a:lnTo>
                      <a:pt x="42" y="453"/>
                    </a:lnTo>
                    <a:lnTo>
                      <a:pt x="42" y="466"/>
                    </a:lnTo>
                    <a:lnTo>
                      <a:pt x="42" y="480"/>
                    </a:lnTo>
                    <a:lnTo>
                      <a:pt x="42" y="492"/>
                    </a:lnTo>
                    <a:lnTo>
                      <a:pt x="42" y="505"/>
                    </a:lnTo>
                    <a:lnTo>
                      <a:pt x="42" y="518"/>
                    </a:lnTo>
                    <a:lnTo>
                      <a:pt x="43" y="530"/>
                    </a:lnTo>
                    <a:lnTo>
                      <a:pt x="43" y="543"/>
                    </a:lnTo>
                    <a:lnTo>
                      <a:pt x="43" y="555"/>
                    </a:lnTo>
                    <a:lnTo>
                      <a:pt x="43" y="568"/>
                    </a:lnTo>
                    <a:lnTo>
                      <a:pt x="43" y="580"/>
                    </a:lnTo>
                    <a:lnTo>
                      <a:pt x="43" y="592"/>
                    </a:lnTo>
                    <a:lnTo>
                      <a:pt x="43" y="606"/>
                    </a:lnTo>
                    <a:lnTo>
                      <a:pt x="44" y="618"/>
                    </a:lnTo>
                    <a:lnTo>
                      <a:pt x="44" y="630"/>
                    </a:lnTo>
                    <a:lnTo>
                      <a:pt x="44" y="642"/>
                    </a:lnTo>
                    <a:lnTo>
                      <a:pt x="44" y="654"/>
                    </a:lnTo>
                    <a:lnTo>
                      <a:pt x="44" y="666"/>
                    </a:lnTo>
                    <a:lnTo>
                      <a:pt x="44" y="678"/>
                    </a:lnTo>
                    <a:lnTo>
                      <a:pt x="44" y="688"/>
                    </a:lnTo>
                    <a:lnTo>
                      <a:pt x="45" y="700"/>
                    </a:lnTo>
                    <a:lnTo>
                      <a:pt x="45" y="712"/>
                    </a:lnTo>
                    <a:lnTo>
                      <a:pt x="45" y="723"/>
                    </a:lnTo>
                    <a:lnTo>
                      <a:pt x="45" y="735"/>
                    </a:lnTo>
                    <a:lnTo>
                      <a:pt x="45" y="746"/>
                    </a:lnTo>
                    <a:lnTo>
                      <a:pt x="45" y="757"/>
                    </a:lnTo>
                    <a:lnTo>
                      <a:pt x="45" y="767"/>
                    </a:lnTo>
                    <a:lnTo>
                      <a:pt x="47" y="778"/>
                    </a:lnTo>
                    <a:lnTo>
                      <a:pt x="47" y="789"/>
                    </a:lnTo>
                    <a:lnTo>
                      <a:pt x="47" y="800"/>
                    </a:lnTo>
                    <a:lnTo>
                      <a:pt x="47" y="811"/>
                    </a:lnTo>
                    <a:lnTo>
                      <a:pt x="47" y="820"/>
                    </a:lnTo>
                    <a:lnTo>
                      <a:pt x="47" y="831"/>
                    </a:lnTo>
                    <a:lnTo>
                      <a:pt x="47" y="842"/>
                    </a:lnTo>
                    <a:lnTo>
                      <a:pt x="48" y="851"/>
                    </a:lnTo>
                    <a:lnTo>
                      <a:pt x="48" y="861"/>
                    </a:lnTo>
                    <a:lnTo>
                      <a:pt x="48" y="871"/>
                    </a:lnTo>
                    <a:lnTo>
                      <a:pt x="48" y="880"/>
                    </a:lnTo>
                    <a:lnTo>
                      <a:pt x="48" y="890"/>
                    </a:lnTo>
                    <a:lnTo>
                      <a:pt x="48" y="899"/>
                    </a:lnTo>
                    <a:lnTo>
                      <a:pt x="48" y="909"/>
                    </a:lnTo>
                    <a:lnTo>
                      <a:pt x="49" y="919"/>
                    </a:lnTo>
                    <a:lnTo>
                      <a:pt x="49" y="927"/>
                    </a:lnTo>
                    <a:lnTo>
                      <a:pt x="49" y="937"/>
                    </a:lnTo>
                    <a:lnTo>
                      <a:pt x="49" y="945"/>
                    </a:lnTo>
                    <a:lnTo>
                      <a:pt x="49" y="955"/>
                    </a:lnTo>
                    <a:lnTo>
                      <a:pt x="49" y="963"/>
                    </a:lnTo>
                    <a:lnTo>
                      <a:pt x="49" y="971"/>
                    </a:lnTo>
                    <a:lnTo>
                      <a:pt x="49" y="980"/>
                    </a:lnTo>
                    <a:lnTo>
                      <a:pt x="50" y="988"/>
                    </a:lnTo>
                    <a:lnTo>
                      <a:pt x="50" y="997"/>
                    </a:lnTo>
                    <a:lnTo>
                      <a:pt x="50" y="1005"/>
                    </a:lnTo>
                    <a:lnTo>
                      <a:pt x="50" y="1012"/>
                    </a:lnTo>
                    <a:lnTo>
                      <a:pt x="50" y="1021"/>
                    </a:lnTo>
                    <a:lnTo>
                      <a:pt x="50" y="1028"/>
                    </a:lnTo>
                    <a:lnTo>
                      <a:pt x="50" y="1036"/>
                    </a:lnTo>
                    <a:lnTo>
                      <a:pt x="51" y="1043"/>
                    </a:lnTo>
                    <a:lnTo>
                      <a:pt x="51" y="1051"/>
                    </a:lnTo>
                    <a:lnTo>
                      <a:pt x="51" y="1059"/>
                    </a:lnTo>
                    <a:lnTo>
                      <a:pt x="51" y="1066"/>
                    </a:lnTo>
                    <a:lnTo>
                      <a:pt x="51" y="1073"/>
                    </a:lnTo>
                    <a:lnTo>
                      <a:pt x="51" y="1081"/>
                    </a:lnTo>
                    <a:lnTo>
                      <a:pt x="51" y="1087"/>
                    </a:lnTo>
                    <a:lnTo>
                      <a:pt x="53" y="1094"/>
                    </a:lnTo>
                    <a:lnTo>
                      <a:pt x="53" y="1101"/>
                    </a:lnTo>
                    <a:lnTo>
                      <a:pt x="53" y="1107"/>
                    </a:lnTo>
                    <a:lnTo>
                      <a:pt x="53" y="1114"/>
                    </a:lnTo>
                    <a:lnTo>
                      <a:pt x="53" y="1120"/>
                    </a:lnTo>
                    <a:lnTo>
                      <a:pt x="53" y="1127"/>
                    </a:lnTo>
                    <a:lnTo>
                      <a:pt x="53" y="1133"/>
                    </a:lnTo>
                    <a:lnTo>
                      <a:pt x="54" y="1139"/>
                    </a:lnTo>
                    <a:lnTo>
                      <a:pt x="54" y="1145"/>
                    </a:lnTo>
                    <a:lnTo>
                      <a:pt x="54" y="1151"/>
                    </a:lnTo>
                    <a:lnTo>
                      <a:pt x="54" y="1157"/>
                    </a:lnTo>
                    <a:lnTo>
                      <a:pt x="54" y="1163"/>
                    </a:lnTo>
                    <a:lnTo>
                      <a:pt x="54" y="1169"/>
                    </a:lnTo>
                    <a:lnTo>
                      <a:pt x="54" y="1175"/>
                    </a:lnTo>
                    <a:lnTo>
                      <a:pt x="55" y="1181"/>
                    </a:lnTo>
                    <a:lnTo>
                      <a:pt x="55" y="1186"/>
                    </a:lnTo>
                    <a:lnTo>
                      <a:pt x="55" y="1192"/>
                    </a:lnTo>
                    <a:lnTo>
                      <a:pt x="55" y="1197"/>
                    </a:lnTo>
                    <a:lnTo>
                      <a:pt x="55" y="1203"/>
                    </a:lnTo>
                    <a:lnTo>
                      <a:pt x="55" y="1208"/>
                    </a:lnTo>
                    <a:lnTo>
                      <a:pt x="55" y="1213"/>
                    </a:lnTo>
                    <a:lnTo>
                      <a:pt x="56" y="1219"/>
                    </a:lnTo>
                    <a:lnTo>
                      <a:pt x="56" y="1223"/>
                    </a:lnTo>
                    <a:lnTo>
                      <a:pt x="56" y="1228"/>
                    </a:lnTo>
                    <a:lnTo>
                      <a:pt x="56" y="1233"/>
                    </a:lnTo>
                    <a:lnTo>
                      <a:pt x="56" y="1238"/>
                    </a:lnTo>
                    <a:lnTo>
                      <a:pt x="56" y="1243"/>
                    </a:lnTo>
                    <a:lnTo>
                      <a:pt x="56" y="1247"/>
                    </a:lnTo>
                    <a:lnTo>
                      <a:pt x="56" y="1252"/>
                    </a:lnTo>
                    <a:lnTo>
                      <a:pt x="57" y="1257"/>
                    </a:lnTo>
                    <a:lnTo>
                      <a:pt x="57" y="1261"/>
                    </a:lnTo>
                    <a:lnTo>
                      <a:pt x="57" y="1265"/>
                    </a:lnTo>
                    <a:lnTo>
                      <a:pt x="57" y="1270"/>
                    </a:lnTo>
                    <a:lnTo>
                      <a:pt x="57" y="1274"/>
                    </a:lnTo>
                    <a:lnTo>
                      <a:pt x="57" y="1279"/>
                    </a:lnTo>
                    <a:lnTo>
                      <a:pt x="57" y="1282"/>
                    </a:lnTo>
                    <a:lnTo>
                      <a:pt x="59" y="1287"/>
                    </a:lnTo>
                    <a:lnTo>
                      <a:pt x="59" y="1291"/>
                    </a:lnTo>
                    <a:lnTo>
                      <a:pt x="59" y="1294"/>
                    </a:lnTo>
                    <a:lnTo>
                      <a:pt x="59" y="1299"/>
                    </a:lnTo>
                    <a:lnTo>
                      <a:pt x="59" y="1303"/>
                    </a:lnTo>
                    <a:lnTo>
                      <a:pt x="59" y="1306"/>
                    </a:lnTo>
                    <a:lnTo>
                      <a:pt x="59" y="1310"/>
                    </a:lnTo>
                    <a:lnTo>
                      <a:pt x="60" y="1313"/>
                    </a:lnTo>
                    <a:lnTo>
                      <a:pt x="60" y="1317"/>
                    </a:lnTo>
                    <a:lnTo>
                      <a:pt x="60" y="1321"/>
                    </a:lnTo>
                    <a:lnTo>
                      <a:pt x="60" y="1324"/>
                    </a:lnTo>
                    <a:lnTo>
                      <a:pt x="60" y="1328"/>
                    </a:lnTo>
                    <a:lnTo>
                      <a:pt x="60" y="1331"/>
                    </a:lnTo>
                    <a:lnTo>
                      <a:pt x="60" y="1335"/>
                    </a:lnTo>
                    <a:lnTo>
                      <a:pt x="61" y="1339"/>
                    </a:lnTo>
                    <a:lnTo>
                      <a:pt x="61" y="1341"/>
                    </a:lnTo>
                    <a:lnTo>
                      <a:pt x="61" y="1345"/>
                    </a:lnTo>
                    <a:lnTo>
                      <a:pt x="61" y="1348"/>
                    </a:lnTo>
                    <a:lnTo>
                      <a:pt x="61" y="1351"/>
                    </a:lnTo>
                    <a:lnTo>
                      <a:pt x="61" y="1354"/>
                    </a:lnTo>
                    <a:lnTo>
                      <a:pt x="61" y="1357"/>
                    </a:lnTo>
                    <a:lnTo>
                      <a:pt x="62" y="1360"/>
                    </a:lnTo>
                    <a:lnTo>
                      <a:pt x="62" y="1363"/>
                    </a:lnTo>
                    <a:lnTo>
                      <a:pt x="62" y="1366"/>
                    </a:lnTo>
                    <a:lnTo>
                      <a:pt x="62" y="1369"/>
                    </a:lnTo>
                    <a:lnTo>
                      <a:pt x="62" y="1371"/>
                    </a:lnTo>
                    <a:lnTo>
                      <a:pt x="62" y="1375"/>
                    </a:lnTo>
                    <a:lnTo>
                      <a:pt x="62" y="1377"/>
                    </a:lnTo>
                    <a:lnTo>
                      <a:pt x="63" y="1379"/>
                    </a:lnTo>
                    <a:lnTo>
                      <a:pt x="63" y="1383"/>
                    </a:lnTo>
                    <a:lnTo>
                      <a:pt x="63" y="1385"/>
                    </a:lnTo>
                    <a:lnTo>
                      <a:pt x="63" y="1388"/>
                    </a:lnTo>
                    <a:lnTo>
                      <a:pt x="63" y="1390"/>
                    </a:lnTo>
                    <a:lnTo>
                      <a:pt x="63" y="1393"/>
                    </a:lnTo>
                    <a:lnTo>
                      <a:pt x="63" y="1395"/>
                    </a:lnTo>
                    <a:lnTo>
                      <a:pt x="63" y="1397"/>
                    </a:lnTo>
                    <a:lnTo>
                      <a:pt x="65" y="1400"/>
                    </a:lnTo>
                    <a:lnTo>
                      <a:pt x="65" y="1402"/>
                    </a:lnTo>
                    <a:lnTo>
                      <a:pt x="65" y="1405"/>
                    </a:lnTo>
                    <a:lnTo>
                      <a:pt x="65" y="1407"/>
                    </a:lnTo>
                    <a:lnTo>
                      <a:pt x="65" y="1409"/>
                    </a:lnTo>
                    <a:lnTo>
                      <a:pt x="65" y="1412"/>
                    </a:lnTo>
                    <a:lnTo>
                      <a:pt x="65" y="1413"/>
                    </a:lnTo>
                    <a:lnTo>
                      <a:pt x="66" y="1415"/>
                    </a:lnTo>
                    <a:lnTo>
                      <a:pt x="66" y="1418"/>
                    </a:lnTo>
                    <a:lnTo>
                      <a:pt x="66" y="1420"/>
                    </a:lnTo>
                    <a:lnTo>
                      <a:pt x="66" y="1421"/>
                    </a:lnTo>
                    <a:lnTo>
                      <a:pt x="66" y="1424"/>
                    </a:lnTo>
                    <a:lnTo>
                      <a:pt x="66" y="1426"/>
                    </a:lnTo>
                    <a:lnTo>
                      <a:pt x="66" y="1427"/>
                    </a:lnTo>
                    <a:lnTo>
                      <a:pt x="67" y="1430"/>
                    </a:lnTo>
                    <a:lnTo>
                      <a:pt x="67" y="1431"/>
                    </a:lnTo>
                    <a:lnTo>
                      <a:pt x="67" y="1433"/>
                    </a:lnTo>
                    <a:lnTo>
                      <a:pt x="67" y="1436"/>
                    </a:lnTo>
                    <a:lnTo>
                      <a:pt x="67" y="1437"/>
                    </a:lnTo>
                    <a:lnTo>
                      <a:pt x="67" y="1438"/>
                    </a:lnTo>
                    <a:lnTo>
                      <a:pt x="67" y="1441"/>
                    </a:lnTo>
                    <a:lnTo>
                      <a:pt x="68" y="1442"/>
                    </a:lnTo>
                    <a:lnTo>
                      <a:pt x="68" y="1444"/>
                    </a:lnTo>
                    <a:lnTo>
                      <a:pt x="68" y="1445"/>
                    </a:lnTo>
                    <a:lnTo>
                      <a:pt x="68" y="1447"/>
                    </a:lnTo>
                    <a:lnTo>
                      <a:pt x="68" y="1449"/>
                    </a:lnTo>
                    <a:lnTo>
                      <a:pt x="68" y="1450"/>
                    </a:lnTo>
                    <a:lnTo>
                      <a:pt x="68" y="1451"/>
                    </a:lnTo>
                    <a:lnTo>
                      <a:pt x="69" y="1454"/>
                    </a:lnTo>
                    <a:lnTo>
                      <a:pt x="69" y="1455"/>
                    </a:lnTo>
                    <a:lnTo>
                      <a:pt x="69" y="1456"/>
                    </a:lnTo>
                    <a:lnTo>
                      <a:pt x="69" y="1457"/>
                    </a:lnTo>
                    <a:lnTo>
                      <a:pt x="69" y="1459"/>
                    </a:lnTo>
                    <a:lnTo>
                      <a:pt x="69" y="1461"/>
                    </a:lnTo>
                    <a:lnTo>
                      <a:pt x="69" y="1462"/>
                    </a:lnTo>
                    <a:lnTo>
                      <a:pt x="71" y="1463"/>
                    </a:lnTo>
                    <a:lnTo>
                      <a:pt x="71" y="1465"/>
                    </a:lnTo>
                    <a:lnTo>
                      <a:pt x="71" y="1466"/>
                    </a:lnTo>
                    <a:lnTo>
                      <a:pt x="71" y="1467"/>
                    </a:lnTo>
                    <a:lnTo>
                      <a:pt x="71" y="1468"/>
                    </a:lnTo>
                    <a:lnTo>
                      <a:pt x="71" y="1469"/>
                    </a:lnTo>
                    <a:lnTo>
                      <a:pt x="71" y="1471"/>
                    </a:lnTo>
                    <a:lnTo>
                      <a:pt x="71" y="1472"/>
                    </a:lnTo>
                    <a:lnTo>
                      <a:pt x="72" y="1473"/>
                    </a:lnTo>
                    <a:lnTo>
                      <a:pt x="72" y="1474"/>
                    </a:lnTo>
                    <a:lnTo>
                      <a:pt x="72" y="1475"/>
                    </a:lnTo>
                    <a:lnTo>
                      <a:pt x="72" y="1477"/>
                    </a:lnTo>
                    <a:lnTo>
                      <a:pt x="72" y="1478"/>
                    </a:lnTo>
                    <a:lnTo>
                      <a:pt x="72" y="1479"/>
                    </a:lnTo>
                    <a:lnTo>
                      <a:pt x="73" y="1480"/>
                    </a:lnTo>
                    <a:lnTo>
                      <a:pt x="73" y="1481"/>
                    </a:lnTo>
                    <a:lnTo>
                      <a:pt x="73" y="1483"/>
                    </a:lnTo>
                    <a:lnTo>
                      <a:pt x="73" y="1484"/>
                    </a:lnTo>
                    <a:lnTo>
                      <a:pt x="73" y="1485"/>
                    </a:lnTo>
                    <a:lnTo>
                      <a:pt x="73" y="1486"/>
                    </a:lnTo>
                    <a:lnTo>
                      <a:pt x="74" y="1486"/>
                    </a:lnTo>
                    <a:lnTo>
                      <a:pt x="74" y="1487"/>
                    </a:lnTo>
                    <a:lnTo>
                      <a:pt x="74" y="1489"/>
                    </a:lnTo>
                    <a:lnTo>
                      <a:pt x="74" y="1490"/>
                    </a:lnTo>
                    <a:lnTo>
                      <a:pt x="74" y="1491"/>
                    </a:lnTo>
                    <a:lnTo>
                      <a:pt x="75" y="1492"/>
                    </a:lnTo>
                    <a:lnTo>
                      <a:pt x="75" y="1493"/>
                    </a:lnTo>
                    <a:lnTo>
                      <a:pt x="75" y="1495"/>
                    </a:lnTo>
                    <a:lnTo>
                      <a:pt x="75" y="1496"/>
                    </a:lnTo>
                    <a:lnTo>
                      <a:pt x="77" y="1496"/>
                    </a:lnTo>
                    <a:lnTo>
                      <a:pt x="77" y="1497"/>
                    </a:lnTo>
                    <a:lnTo>
                      <a:pt x="77" y="1498"/>
                    </a:lnTo>
                    <a:lnTo>
                      <a:pt x="77" y="1499"/>
                    </a:lnTo>
                    <a:lnTo>
                      <a:pt x="78" y="1499"/>
                    </a:lnTo>
                    <a:lnTo>
                      <a:pt x="78" y="1501"/>
                    </a:lnTo>
                    <a:lnTo>
                      <a:pt x="78" y="1502"/>
                    </a:lnTo>
                    <a:lnTo>
                      <a:pt x="79" y="1502"/>
                    </a:lnTo>
                    <a:lnTo>
                      <a:pt x="79" y="1503"/>
                    </a:lnTo>
                    <a:lnTo>
                      <a:pt x="80" y="1503"/>
                    </a:lnTo>
                    <a:lnTo>
                      <a:pt x="80" y="1504"/>
                    </a:lnTo>
                    <a:lnTo>
                      <a:pt x="81" y="1504"/>
                    </a:lnTo>
                    <a:lnTo>
                      <a:pt x="83" y="1504"/>
                    </a:lnTo>
                    <a:lnTo>
                      <a:pt x="83" y="1503"/>
                    </a:lnTo>
                    <a:lnTo>
                      <a:pt x="84" y="1503"/>
                    </a:lnTo>
                    <a:lnTo>
                      <a:pt x="84" y="1502"/>
                    </a:lnTo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5"/>
              </a:lnRef>
              <a:fillRef idx="0">
                <a:schemeClr val="accent5"/>
              </a:fillRef>
              <a:effectRef idx="1">
                <a:schemeClr val="accent5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76" name="Line 40"/>
            <p:cNvSpPr>
              <a:spLocks noChangeShapeType="1"/>
            </p:cNvSpPr>
            <p:nvPr/>
          </p:nvSpPr>
          <p:spPr bwMode="auto">
            <a:xfrm>
              <a:off x="965510" y="5434013"/>
              <a:ext cx="3931920" cy="1587"/>
            </a:xfrm>
            <a:prstGeom prst="line">
              <a:avLst/>
            </a:prstGeom>
            <a:ln>
              <a:headEnd/>
              <a:tailEnd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77" name="Freeform 41"/>
            <p:cNvSpPr>
              <a:spLocks/>
            </p:cNvSpPr>
            <p:nvPr/>
          </p:nvSpPr>
          <p:spPr bwMode="auto">
            <a:xfrm>
              <a:off x="4892427" y="5386797"/>
              <a:ext cx="188913" cy="80962"/>
            </a:xfrm>
            <a:custGeom>
              <a:avLst/>
              <a:gdLst>
                <a:gd name="T0" fmla="*/ 119 w 119"/>
                <a:gd name="T1" fmla="*/ 26 h 51"/>
                <a:gd name="T2" fmla="*/ 0 w 119"/>
                <a:gd name="T3" fmla="*/ 51 h 51"/>
                <a:gd name="T4" fmla="*/ 0 w 119"/>
                <a:gd name="T5" fmla="*/ 26 h 51"/>
                <a:gd name="T6" fmla="*/ 0 w 119"/>
                <a:gd name="T7" fmla="*/ 0 h 51"/>
                <a:gd name="T8" fmla="*/ 119 w 119"/>
                <a:gd name="T9" fmla="*/ 26 h 5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9"/>
                <a:gd name="T16" fmla="*/ 0 h 51"/>
                <a:gd name="T17" fmla="*/ 119 w 119"/>
                <a:gd name="T18" fmla="*/ 51 h 5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9" h="51">
                  <a:moveTo>
                    <a:pt x="119" y="26"/>
                  </a:moveTo>
                  <a:lnTo>
                    <a:pt x="0" y="51"/>
                  </a:lnTo>
                  <a:lnTo>
                    <a:pt x="0" y="26"/>
                  </a:lnTo>
                  <a:lnTo>
                    <a:pt x="0" y="0"/>
                  </a:lnTo>
                  <a:lnTo>
                    <a:pt x="119" y="26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78" name="Rectangle 42"/>
            <p:cNvSpPr>
              <a:spLocks noChangeArrowheads="1"/>
            </p:cNvSpPr>
            <p:nvPr/>
          </p:nvSpPr>
          <p:spPr bwMode="auto">
            <a:xfrm>
              <a:off x="3527884" y="5481228"/>
              <a:ext cx="1146981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defTabSz="914400" eaLnBrk="1" hangingPunct="1">
                <a:buClrTx/>
                <a:buSzTx/>
                <a:buFontTx/>
                <a:buNone/>
              </a:pPr>
              <a:r>
                <a:rPr lang="en-US" sz="2000" b="1" dirty="0" smtClean="0">
                  <a:solidFill>
                    <a:srgbClr val="0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Frequency</a:t>
              </a:r>
              <a:endParaRPr lang="en-US" sz="20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79" name="Line 43"/>
            <p:cNvSpPr>
              <a:spLocks noChangeShapeType="1"/>
            </p:cNvSpPr>
            <p:nvPr/>
          </p:nvSpPr>
          <p:spPr bwMode="auto">
            <a:xfrm flipV="1">
              <a:off x="971600" y="2420888"/>
              <a:ext cx="0" cy="3017520"/>
            </a:xfrm>
            <a:prstGeom prst="line">
              <a:avLst/>
            </a:prstGeom>
            <a:ln>
              <a:headEnd/>
              <a:tailEnd type="triangl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80" name="Text Box 44"/>
            <p:cNvSpPr txBox="1">
              <a:spLocks noChangeArrowheads="1"/>
            </p:cNvSpPr>
            <p:nvPr/>
          </p:nvSpPr>
          <p:spPr bwMode="auto">
            <a:xfrm rot="16200000">
              <a:off x="-724374" y="3658941"/>
              <a:ext cx="2855953" cy="729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defTabSz="914400" eaLnBrk="1" hangingPunct="1">
                <a:buClrTx/>
                <a:buSzTx/>
                <a:buFontTx/>
                <a:buNone/>
              </a:pPr>
              <a:r>
                <a:rPr lang="fi-FI" sz="2000" b="1" dirty="0" smtClean="0"/>
                <a:t>Transmission</a:t>
              </a:r>
              <a:r>
                <a:rPr lang="fi-FI" sz="2400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endParaRPr lang="en-US" sz="24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graphicFrame>
          <p:nvGraphicFramePr>
            <p:cNvPr id="81" name="Content Placeholder 16"/>
            <p:cNvGraphicFramePr>
              <a:graphicFrameLocks noChangeAspect="1"/>
            </p:cNvGraphicFramePr>
            <p:nvPr/>
          </p:nvGraphicFramePr>
          <p:xfrm>
            <a:off x="817535" y="5393910"/>
            <a:ext cx="1532801" cy="87376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4601" name="Equation" r:id="rId5" imgW="774360" imgH="393480" progId="Equation.3">
                    <p:embed/>
                  </p:oleObj>
                </mc:Choice>
                <mc:Fallback>
                  <p:oleObj name="Equation" r:id="rId5" imgW="774360" imgH="393480" progId="Equation.3">
                    <p:embed/>
                    <p:pic>
                      <p:nvPicPr>
                        <p:cNvPr id="0" name="Content Placeholder 16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817535" y="5393910"/>
                          <a:ext cx="1532801" cy="873769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110" name="Footer Placeholder 4"/>
          <p:cNvSpPr>
            <a:spLocks noGrp="1"/>
          </p:cNvSpPr>
          <p:nvPr>
            <p:ph type="ftr" sz="quarter" idx="11"/>
          </p:nvPr>
        </p:nvSpPr>
        <p:spPr bwMode="auto">
          <a:xfrm>
            <a:off x="1979612" y="6165850"/>
            <a:ext cx="3600500" cy="431800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fi-FI" b="1" dirty="0" smtClean="0">
                <a:latin typeface="Trajan Pro" pitchFamily="18" charset="0"/>
              </a:rPr>
              <a:t>Jari Peltola / </a:t>
            </a:r>
            <a:r>
              <a:rPr lang="fi-FI" b="1" dirty="0" err="1" smtClean="0">
                <a:latin typeface="Trajan Pro" pitchFamily="18" charset="0"/>
              </a:rPr>
              <a:t>Laboratory</a:t>
            </a:r>
            <a:r>
              <a:rPr lang="fi-FI" b="1" dirty="0" smtClean="0">
                <a:latin typeface="Trajan Pro" pitchFamily="18" charset="0"/>
              </a:rPr>
              <a:t> of </a:t>
            </a:r>
            <a:r>
              <a:rPr lang="fi-FI" b="1" dirty="0" err="1" smtClean="0">
                <a:latin typeface="Trajan Pro" pitchFamily="18" charset="0"/>
              </a:rPr>
              <a:t>Physical</a:t>
            </a:r>
            <a:r>
              <a:rPr lang="fi-FI" b="1" dirty="0" smtClean="0">
                <a:latin typeface="Trajan Pro" pitchFamily="18" charset="0"/>
              </a:rPr>
              <a:t> </a:t>
            </a:r>
            <a:r>
              <a:rPr lang="fi-FI" b="1" dirty="0" err="1" smtClean="0">
                <a:latin typeface="Trajan Pro" pitchFamily="18" charset="0"/>
              </a:rPr>
              <a:t>Chemistry</a:t>
            </a:r>
            <a:r>
              <a:rPr lang="fi-FI" b="1" dirty="0" smtClean="0">
                <a:latin typeface="Trajan Pro" pitchFamily="18" charset="0"/>
              </a:rPr>
              <a:t> / University of Helsinki / OA-CRDS </a:t>
            </a:r>
            <a:r>
              <a:rPr lang="fi-FI" b="1" dirty="0" err="1" smtClean="0">
                <a:latin typeface="Trajan Pro" pitchFamily="18" charset="0"/>
              </a:rPr>
              <a:t>based</a:t>
            </a:r>
            <a:r>
              <a:rPr lang="fi-FI" b="1" dirty="0" smtClean="0">
                <a:latin typeface="Trajan Pro" pitchFamily="18" charset="0"/>
              </a:rPr>
              <a:t> on a CW OPO</a:t>
            </a:r>
            <a:endParaRPr lang="en-GB" b="1" dirty="0">
              <a:latin typeface="Trajan Pro" pitchFamily="18" charset="0"/>
            </a:endParaRPr>
          </a:p>
        </p:txBody>
      </p:sp>
      <p:sp>
        <p:nvSpPr>
          <p:cNvPr id="111" name="TextBox 110"/>
          <p:cNvSpPr txBox="1"/>
          <p:nvPr/>
        </p:nvSpPr>
        <p:spPr>
          <a:xfrm>
            <a:off x="3483438" y="4591805"/>
            <a:ext cx="500649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J. </a:t>
            </a:r>
            <a:r>
              <a:rPr lang="en-US" sz="1200" dirty="0" err="1" smtClean="0"/>
              <a:t>Courtois</a:t>
            </a:r>
            <a:r>
              <a:rPr lang="en-US" sz="1200" dirty="0" smtClean="0"/>
              <a:t>, A. K. Mohamed and D. </a:t>
            </a:r>
            <a:r>
              <a:rPr lang="en-US" sz="1200" dirty="0" err="1" smtClean="0"/>
              <a:t>Romanini</a:t>
            </a:r>
            <a:r>
              <a:rPr lang="en-US" sz="1200" dirty="0" smtClean="0"/>
              <a:t> Opt. Express </a:t>
            </a:r>
            <a:r>
              <a:rPr lang="en-US" sz="1200" u="sng" dirty="0" smtClean="0"/>
              <a:t>18</a:t>
            </a:r>
            <a:r>
              <a:rPr lang="en-US" sz="1200" dirty="0" smtClean="0"/>
              <a:t>(5), 1 March 2010.</a:t>
            </a:r>
            <a:endParaRPr lang="en-US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  <p:txBody>
          <a:bodyPr/>
          <a:lstStyle/>
          <a:p>
            <a:r>
              <a:rPr lang="en-GB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ajan Pro" pitchFamily="18" charset="0"/>
              </a:rPr>
              <a:t>Experimental Setup</a:t>
            </a:r>
          </a:p>
        </p:txBody>
      </p:sp>
      <p:sp>
        <p:nvSpPr>
          <p:cNvPr id="9219" name="Date Placeholder 2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8376D27F-145D-476E-AA9E-2EE8449BBB5A}" type="datetime1">
              <a:rPr lang="fi-FI"/>
              <a:pPr/>
              <a:t>20.6.2011</a:t>
            </a:fld>
            <a:endParaRPr lang="en-GB" dirty="0"/>
          </a:p>
        </p:txBody>
      </p:sp>
      <p:sp>
        <p:nvSpPr>
          <p:cNvPr id="9220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E70D91E1-D80F-40D0-A5A2-504A7A26567C}" type="slidenum">
              <a:rPr lang="en-GB"/>
              <a:pPr/>
              <a:t>5</a:t>
            </a:fld>
            <a:endParaRPr lang="en-GB"/>
          </a:p>
        </p:txBody>
      </p:sp>
      <p:grpSp>
        <p:nvGrpSpPr>
          <p:cNvPr id="160" name="Group 159"/>
          <p:cNvGrpSpPr/>
          <p:nvPr/>
        </p:nvGrpSpPr>
        <p:grpSpPr>
          <a:xfrm>
            <a:off x="884186" y="1770048"/>
            <a:ext cx="8396102" cy="4430111"/>
            <a:chOff x="884186" y="1770048"/>
            <a:chExt cx="8396102" cy="4430111"/>
          </a:xfrm>
        </p:grpSpPr>
        <p:sp>
          <p:nvSpPr>
            <p:cNvPr id="467" name="Text Box 5"/>
            <p:cNvSpPr txBox="1">
              <a:spLocks noChangeArrowheads="1"/>
            </p:cNvSpPr>
            <p:nvPr/>
          </p:nvSpPr>
          <p:spPr bwMode="auto">
            <a:xfrm>
              <a:off x="7956376" y="4725144"/>
              <a:ext cx="1323912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</p:spPr>
          <p:txBody>
            <a:bodyPr wrap="square">
              <a:spAutoFit/>
            </a:bodyPr>
            <a:lstStyle/>
            <a:p>
              <a:r>
                <a:rPr lang="fi-FI" sz="1400" b="1" dirty="0"/>
                <a:t>To w</a:t>
              </a:r>
              <a:r>
                <a:rPr lang="fi-FI" sz="1400" b="1" noProof="1"/>
                <a:t>avemeter</a:t>
              </a:r>
              <a:r>
                <a:rPr lang="fi-FI" sz="800" dirty="0"/>
                <a:t> </a:t>
              </a:r>
            </a:p>
          </p:txBody>
        </p:sp>
        <p:sp>
          <p:nvSpPr>
            <p:cNvPr id="410" name="Text Box 41"/>
            <p:cNvSpPr txBox="1">
              <a:spLocks noChangeArrowheads="1"/>
            </p:cNvSpPr>
            <p:nvPr/>
          </p:nvSpPr>
          <p:spPr bwMode="auto">
            <a:xfrm>
              <a:off x="7982116" y="1770048"/>
              <a:ext cx="330313" cy="2596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</p:spPr>
          <p:txBody>
            <a:bodyPr>
              <a:spAutoFit/>
            </a:bodyPr>
            <a:lstStyle/>
            <a:p>
              <a:r>
                <a:rPr lang="fi-FI" sz="1400" b="1" dirty="0"/>
                <a:t>M</a:t>
              </a:r>
            </a:p>
          </p:txBody>
        </p:sp>
        <p:grpSp>
          <p:nvGrpSpPr>
            <p:cNvPr id="159" name="Group 158"/>
            <p:cNvGrpSpPr/>
            <p:nvPr/>
          </p:nvGrpSpPr>
          <p:grpSpPr>
            <a:xfrm>
              <a:off x="884186" y="1798590"/>
              <a:ext cx="8039145" cy="4401569"/>
              <a:chOff x="884186" y="1798590"/>
              <a:chExt cx="8039145" cy="4401569"/>
            </a:xfrm>
          </p:grpSpPr>
          <p:sp>
            <p:nvSpPr>
              <p:cNvPr id="398" name="Rectangle 267"/>
              <p:cNvSpPr>
                <a:spLocks noChangeArrowheads="1"/>
              </p:cNvSpPr>
              <p:nvPr/>
            </p:nvSpPr>
            <p:spPr bwMode="auto">
              <a:xfrm>
                <a:off x="3774804" y="2240620"/>
                <a:ext cx="86843" cy="227171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13" name="Rectangle 291"/>
              <p:cNvSpPr>
                <a:spLocks noChangeArrowheads="1"/>
              </p:cNvSpPr>
              <p:nvPr/>
            </p:nvSpPr>
            <p:spPr bwMode="auto">
              <a:xfrm>
                <a:off x="4261743" y="2235211"/>
                <a:ext cx="86843" cy="227171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02" name="Rectangle 279"/>
              <p:cNvSpPr>
                <a:spLocks noChangeArrowheads="1"/>
              </p:cNvSpPr>
              <p:nvPr/>
            </p:nvSpPr>
            <p:spPr bwMode="auto">
              <a:xfrm>
                <a:off x="4748682" y="2240620"/>
                <a:ext cx="86843" cy="227171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13" name="Rectangle 312"/>
              <p:cNvSpPr/>
              <p:nvPr/>
            </p:nvSpPr>
            <p:spPr>
              <a:xfrm>
                <a:off x="3798123" y="4910166"/>
                <a:ext cx="1508894" cy="1192649"/>
              </a:xfrm>
              <a:prstGeom prst="rect">
                <a:avLst/>
              </a:prstGeom>
              <a:ln/>
              <a:effectLst>
                <a:glow rad="228600">
                  <a:schemeClr val="accent3">
                    <a:satMod val="175000"/>
                    <a:alpha val="40000"/>
                  </a:schemeClr>
                </a:glow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14" name="Line 13"/>
              <p:cNvSpPr>
                <a:spLocks noChangeShapeType="1"/>
              </p:cNvSpPr>
              <p:nvPr/>
            </p:nvSpPr>
            <p:spPr bwMode="auto">
              <a:xfrm rot="15420000">
                <a:off x="6367374" y="753245"/>
                <a:ext cx="16227" cy="3215658"/>
              </a:xfrm>
              <a:prstGeom prst="line">
                <a:avLst/>
              </a:prstGeom>
              <a:ln>
                <a:solidFill>
                  <a:srgbClr val="7030A0"/>
                </a:solidFill>
                <a:headEnd/>
                <a:tailEnd/>
              </a:ln>
              <a:effectLst>
                <a:glow rad="63500">
                  <a:schemeClr val="accent2">
                    <a:satMod val="175000"/>
                    <a:alpha val="40000"/>
                  </a:schemeClr>
                </a:glow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  <p:style>
              <a:lnRef idx="2">
                <a:schemeClr val="accent3"/>
              </a:lnRef>
              <a:fillRef idx="0">
                <a:schemeClr val="accent3"/>
              </a:fillRef>
              <a:effectRef idx="1">
                <a:schemeClr val="accent3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en-US"/>
              </a:p>
            </p:txBody>
          </p:sp>
          <p:sp>
            <p:nvSpPr>
              <p:cNvPr id="315" name="Rectangle 198"/>
              <p:cNvSpPr>
                <a:spLocks noChangeArrowheads="1"/>
              </p:cNvSpPr>
              <p:nvPr/>
            </p:nvSpPr>
            <p:spPr bwMode="auto">
              <a:xfrm>
                <a:off x="3419681" y="2467791"/>
                <a:ext cx="1749258" cy="600381"/>
              </a:xfrm>
              <a:prstGeom prst="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>
                <a:solidFill>
                  <a:srgbClr val="7030A0"/>
                </a:solidFill>
                <a:headEnd/>
                <a:tailEnd/>
              </a:ln>
              <a:effectLst>
                <a:outerShdw blurRad="76200" dir="18900000" sy="23000" kx="-1200000" algn="bl" rotWithShape="0">
                  <a:prstClr val="black">
                    <a:alpha val="20000"/>
                  </a:prstClr>
                </a:outerShdw>
              </a:effectLst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16" name="Line 13"/>
              <p:cNvSpPr>
                <a:spLocks noChangeShapeType="1"/>
              </p:cNvSpPr>
              <p:nvPr/>
            </p:nvSpPr>
            <p:spPr bwMode="auto">
              <a:xfrm rot="5400000" flipV="1">
                <a:off x="6521203" y="2771372"/>
                <a:ext cx="0" cy="2946446"/>
              </a:xfrm>
              <a:prstGeom prst="line">
                <a:avLst/>
              </a:prstGeom>
              <a:ln>
                <a:solidFill>
                  <a:srgbClr val="7030A0"/>
                </a:solidFill>
                <a:headEnd/>
                <a:tailEnd/>
              </a:ln>
              <a:effectLst>
                <a:glow rad="63500">
                  <a:schemeClr val="accent2">
                    <a:satMod val="175000"/>
                    <a:alpha val="40000"/>
                  </a:schemeClr>
                </a:glow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  <p:style>
              <a:lnRef idx="2">
                <a:schemeClr val="accent3"/>
              </a:lnRef>
              <a:fillRef idx="0">
                <a:schemeClr val="accent3"/>
              </a:fillRef>
              <a:effectRef idx="1">
                <a:schemeClr val="accent3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en-US"/>
              </a:p>
            </p:txBody>
          </p:sp>
          <p:sp>
            <p:nvSpPr>
              <p:cNvPr id="317" name="Line 6"/>
              <p:cNvSpPr>
                <a:spLocks noChangeShapeType="1"/>
              </p:cNvSpPr>
              <p:nvPr/>
            </p:nvSpPr>
            <p:spPr bwMode="auto">
              <a:xfrm>
                <a:off x="1896833" y="5306081"/>
                <a:ext cx="3112378" cy="0"/>
              </a:xfrm>
              <a:prstGeom prst="line">
                <a:avLst/>
              </a:prstGeom>
              <a:ln>
                <a:solidFill>
                  <a:srgbClr val="FF0000"/>
                </a:solidFill>
                <a:headEnd/>
                <a:tailEnd/>
              </a:ln>
              <a:effectLst>
                <a:glow rad="101600">
                  <a:srgbClr val="FF0000">
                    <a:alpha val="60000"/>
                  </a:srgbClr>
                </a:glow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  <p:style>
              <a:lnRef idx="2">
                <a:schemeClr val="accent3"/>
              </a:lnRef>
              <a:fillRef idx="0">
                <a:schemeClr val="accent3"/>
              </a:fillRef>
              <a:effectRef idx="1">
                <a:schemeClr val="accent3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en-US"/>
              </a:p>
            </p:txBody>
          </p:sp>
          <p:sp>
            <p:nvSpPr>
              <p:cNvPr id="318" name="Line 13"/>
              <p:cNvSpPr>
                <a:spLocks noChangeShapeType="1"/>
              </p:cNvSpPr>
              <p:nvPr/>
            </p:nvSpPr>
            <p:spPr bwMode="auto">
              <a:xfrm flipV="1">
                <a:off x="8002179" y="4182394"/>
                <a:ext cx="0" cy="1168310"/>
              </a:xfrm>
              <a:prstGeom prst="line">
                <a:avLst/>
              </a:prstGeom>
              <a:ln>
                <a:solidFill>
                  <a:srgbClr val="7030A0"/>
                </a:solidFill>
                <a:headEnd/>
                <a:tailEnd/>
              </a:ln>
              <a:effectLst>
                <a:glow rad="63500">
                  <a:schemeClr val="accent2">
                    <a:satMod val="175000"/>
                    <a:alpha val="40000"/>
                  </a:schemeClr>
                </a:glow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  <p:style>
              <a:lnRef idx="2">
                <a:schemeClr val="accent3"/>
              </a:lnRef>
              <a:fillRef idx="0">
                <a:schemeClr val="accent3"/>
              </a:fillRef>
              <a:effectRef idx="1">
                <a:schemeClr val="accent3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en-US"/>
              </a:p>
            </p:txBody>
          </p:sp>
          <p:sp>
            <p:nvSpPr>
              <p:cNvPr id="319" name="Line 53"/>
              <p:cNvSpPr>
                <a:spLocks noChangeShapeType="1"/>
              </p:cNvSpPr>
              <p:nvPr/>
            </p:nvSpPr>
            <p:spPr bwMode="auto">
              <a:xfrm>
                <a:off x="8030093" y="4719222"/>
                <a:ext cx="893238" cy="0"/>
              </a:xfrm>
              <a:prstGeom prst="line">
                <a:avLst/>
              </a:prstGeom>
              <a:ln>
                <a:solidFill>
                  <a:srgbClr val="7030A0"/>
                </a:solidFill>
                <a:headEnd/>
                <a:tailEnd type="triangle" w="med" len="med"/>
              </a:ln>
              <a:effectLst>
                <a:glow rad="63500">
                  <a:schemeClr val="accent2">
                    <a:satMod val="175000"/>
                    <a:alpha val="40000"/>
                  </a:schemeClr>
                </a:glow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  <p:style>
              <a:lnRef idx="2">
                <a:schemeClr val="accent3"/>
              </a:lnRef>
              <a:fillRef idx="0">
                <a:schemeClr val="accent3"/>
              </a:fillRef>
              <a:effectRef idx="1">
                <a:schemeClr val="accent3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en-US"/>
              </a:p>
            </p:txBody>
          </p:sp>
          <p:sp>
            <p:nvSpPr>
              <p:cNvPr id="320" name="Rectangle 62"/>
              <p:cNvSpPr>
                <a:spLocks noChangeArrowheads="1"/>
              </p:cNvSpPr>
              <p:nvPr/>
            </p:nvSpPr>
            <p:spPr bwMode="auto">
              <a:xfrm>
                <a:off x="2610183" y="5506208"/>
                <a:ext cx="795541" cy="2154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p:spPr>
            <p:txBody>
              <a:bodyPr lIns="0" tIns="0" rIns="0" bIns="0">
                <a:spAutoFit/>
              </a:bodyPr>
              <a:lstStyle/>
              <a:p>
                <a:pPr eaLnBrk="0" hangingPunct="0"/>
                <a:r>
                  <a:rPr lang="en-US" sz="1400" b="1" dirty="0" smtClean="0">
                    <a:solidFill>
                      <a:srgbClr val="000000"/>
                    </a:solidFill>
                  </a:rPr>
                  <a:t>HWP</a:t>
                </a:r>
                <a:endParaRPr lang="en-US" sz="1400" b="1" i="1" dirty="0">
                  <a:latin typeface="Times New Roman" pitchFamily="18" charset="0"/>
                </a:endParaRPr>
              </a:p>
            </p:txBody>
          </p:sp>
          <p:sp>
            <p:nvSpPr>
              <p:cNvPr id="321" name="Rectangle 64"/>
              <p:cNvSpPr>
                <a:spLocks noChangeArrowheads="1"/>
              </p:cNvSpPr>
              <p:nvPr/>
            </p:nvSpPr>
            <p:spPr bwMode="auto">
              <a:xfrm>
                <a:off x="4308306" y="5186018"/>
                <a:ext cx="518729" cy="235285"/>
              </a:xfrm>
              <a:prstGeom prst="rect">
                <a:avLst/>
              </a:prstGeom>
              <a:pattFill prst="dkVert">
                <a:fgClr>
                  <a:srgbClr val="000080">
                    <a:alpha val="50000"/>
                  </a:srgbClr>
                </a:fgClr>
                <a:bgClr>
                  <a:srgbClr val="FFFFFF">
                    <a:alpha val="50000"/>
                  </a:srgbClr>
                </a:bgClr>
              </a:patt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>
                <a:glow rad="63500">
                  <a:schemeClr val="accent4">
                    <a:satMod val="175000"/>
                    <a:alpha val="40000"/>
                  </a:schemeClr>
                </a:glow>
              </a:effectLst>
            </p:spPr>
            <p:txBody>
              <a:bodyPr wrap="none" anchor="ctr"/>
              <a:lstStyle/>
              <a:p>
                <a:endParaRPr lang="fi-FI"/>
              </a:p>
            </p:txBody>
          </p:sp>
          <p:sp>
            <p:nvSpPr>
              <p:cNvPr id="322" name="Freeform 70"/>
              <p:cNvSpPr>
                <a:spLocks/>
              </p:cNvSpPr>
              <p:nvPr/>
            </p:nvSpPr>
            <p:spPr bwMode="auto">
              <a:xfrm rot="8100000">
                <a:off x="7940149" y="4033651"/>
                <a:ext cx="124061" cy="359688"/>
              </a:xfrm>
              <a:custGeom>
                <a:avLst/>
                <a:gdLst>
                  <a:gd name="T0" fmla="*/ 1 w 371"/>
                  <a:gd name="T1" fmla="*/ 0 h 357"/>
                  <a:gd name="T2" fmla="*/ 0 w 371"/>
                  <a:gd name="T3" fmla="*/ 0 h 357"/>
                  <a:gd name="T4" fmla="*/ 0 w 371"/>
                  <a:gd name="T5" fmla="*/ 2 h 357"/>
                  <a:gd name="T6" fmla="*/ 0 w 371"/>
                  <a:gd name="T7" fmla="*/ 355 h 357"/>
                  <a:gd name="T8" fmla="*/ 0 w 371"/>
                  <a:gd name="T9" fmla="*/ 357 h 357"/>
                  <a:gd name="T10" fmla="*/ 1 w 371"/>
                  <a:gd name="T11" fmla="*/ 357 h 357"/>
                  <a:gd name="T12" fmla="*/ 369 w 371"/>
                  <a:gd name="T13" fmla="*/ 357 h 357"/>
                  <a:gd name="T14" fmla="*/ 369 w 371"/>
                  <a:gd name="T15" fmla="*/ 357 h 357"/>
                  <a:gd name="T16" fmla="*/ 371 w 371"/>
                  <a:gd name="T17" fmla="*/ 355 h 357"/>
                  <a:gd name="T18" fmla="*/ 371 w 371"/>
                  <a:gd name="T19" fmla="*/ 2 h 357"/>
                  <a:gd name="T20" fmla="*/ 369 w 371"/>
                  <a:gd name="T21" fmla="*/ 0 h 357"/>
                  <a:gd name="T22" fmla="*/ 369 w 371"/>
                  <a:gd name="T23" fmla="*/ 0 h 357"/>
                  <a:gd name="T24" fmla="*/ 1 w 371"/>
                  <a:gd name="T25" fmla="*/ 0 h 357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371"/>
                  <a:gd name="T40" fmla="*/ 0 h 357"/>
                  <a:gd name="T41" fmla="*/ 371 w 371"/>
                  <a:gd name="T42" fmla="*/ 357 h 357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371" h="357">
                    <a:moveTo>
                      <a:pt x="1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355"/>
                    </a:lnTo>
                    <a:lnTo>
                      <a:pt x="0" y="357"/>
                    </a:lnTo>
                    <a:lnTo>
                      <a:pt x="1" y="357"/>
                    </a:lnTo>
                    <a:lnTo>
                      <a:pt x="369" y="357"/>
                    </a:lnTo>
                    <a:lnTo>
                      <a:pt x="371" y="355"/>
                    </a:lnTo>
                    <a:lnTo>
                      <a:pt x="371" y="2"/>
                    </a:lnTo>
                    <a:lnTo>
                      <a:pt x="369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solidFill>
                  <a:schemeClr val="accent6">
                    <a:lumMod val="60000"/>
                    <a:lumOff val="40000"/>
                  </a:schemeClr>
                </a:solidFill>
                <a:headEnd/>
                <a:tailEnd/>
              </a:ln>
            </p:spPr>
            <p:style>
              <a:lnRef idx="3">
                <a:schemeClr val="lt1"/>
              </a:lnRef>
              <a:fillRef idx="1">
                <a:schemeClr val="dk1"/>
              </a:fillRef>
              <a:effectRef idx="1">
                <a:schemeClr val="dk1"/>
              </a:effectRef>
              <a:fontRef idx="minor">
                <a:schemeClr val="lt1"/>
              </a:fontRef>
            </p:style>
            <p:txBody>
              <a:bodyPr rot="10800000"/>
              <a:lstStyle/>
              <a:p>
                <a:endParaRPr lang="fi-FI"/>
              </a:p>
            </p:txBody>
          </p:sp>
          <p:sp>
            <p:nvSpPr>
              <p:cNvPr id="323" name="Text Box 74"/>
              <p:cNvSpPr txBox="1">
                <a:spLocks noChangeArrowheads="1"/>
              </p:cNvSpPr>
              <p:nvPr/>
            </p:nvSpPr>
            <p:spPr bwMode="auto">
              <a:xfrm>
                <a:off x="2898625" y="4882839"/>
                <a:ext cx="609450" cy="25962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p:spPr>
            <p:txBody>
              <a:bodyPr>
                <a:spAutoFit/>
              </a:bodyPr>
              <a:lstStyle/>
              <a:p>
                <a:r>
                  <a:rPr lang="fi-FI" sz="1400" b="1" dirty="0"/>
                  <a:t>PBS</a:t>
                </a:r>
              </a:p>
            </p:txBody>
          </p:sp>
          <p:grpSp>
            <p:nvGrpSpPr>
              <p:cNvPr id="324" name="Group 78"/>
              <p:cNvGrpSpPr>
                <a:grpSpLocks/>
              </p:cNvGrpSpPr>
              <p:nvPr/>
            </p:nvGrpSpPr>
            <p:grpSpPr bwMode="auto">
              <a:xfrm>
                <a:off x="3024236" y="5185734"/>
                <a:ext cx="246571" cy="225819"/>
                <a:chOff x="2016" y="2592"/>
                <a:chExt cx="187" cy="180"/>
              </a:xfrm>
              <a:solidFill>
                <a:schemeClr val="tx2">
                  <a:lumMod val="20000"/>
                  <a:lumOff val="80000"/>
                </a:schemeClr>
              </a:solidFill>
              <a:effectLst/>
            </p:grpSpPr>
            <p:sp>
              <p:nvSpPr>
                <p:cNvPr id="462" name="Freeform 79"/>
                <p:cNvSpPr>
                  <a:spLocks/>
                </p:cNvSpPr>
                <p:nvPr/>
              </p:nvSpPr>
              <p:spPr bwMode="auto">
                <a:xfrm>
                  <a:off x="2016" y="2592"/>
                  <a:ext cx="186" cy="178"/>
                </a:xfrm>
                <a:custGeom>
                  <a:avLst/>
                  <a:gdLst>
                    <a:gd name="T0" fmla="*/ 1 w 371"/>
                    <a:gd name="T1" fmla="*/ 0 h 357"/>
                    <a:gd name="T2" fmla="*/ 0 w 371"/>
                    <a:gd name="T3" fmla="*/ 0 h 357"/>
                    <a:gd name="T4" fmla="*/ 0 w 371"/>
                    <a:gd name="T5" fmla="*/ 2 h 357"/>
                    <a:gd name="T6" fmla="*/ 0 w 371"/>
                    <a:gd name="T7" fmla="*/ 355 h 357"/>
                    <a:gd name="T8" fmla="*/ 0 w 371"/>
                    <a:gd name="T9" fmla="*/ 357 h 357"/>
                    <a:gd name="T10" fmla="*/ 1 w 371"/>
                    <a:gd name="T11" fmla="*/ 357 h 357"/>
                    <a:gd name="T12" fmla="*/ 369 w 371"/>
                    <a:gd name="T13" fmla="*/ 357 h 357"/>
                    <a:gd name="T14" fmla="*/ 369 w 371"/>
                    <a:gd name="T15" fmla="*/ 357 h 357"/>
                    <a:gd name="T16" fmla="*/ 371 w 371"/>
                    <a:gd name="T17" fmla="*/ 355 h 357"/>
                    <a:gd name="T18" fmla="*/ 371 w 371"/>
                    <a:gd name="T19" fmla="*/ 2 h 357"/>
                    <a:gd name="T20" fmla="*/ 369 w 371"/>
                    <a:gd name="T21" fmla="*/ 0 h 357"/>
                    <a:gd name="T22" fmla="*/ 369 w 371"/>
                    <a:gd name="T23" fmla="*/ 0 h 357"/>
                    <a:gd name="T24" fmla="*/ 1 w 371"/>
                    <a:gd name="T25" fmla="*/ 0 h 357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w 371"/>
                    <a:gd name="T40" fmla="*/ 0 h 357"/>
                    <a:gd name="T41" fmla="*/ 371 w 371"/>
                    <a:gd name="T42" fmla="*/ 357 h 357"/>
                  </a:gdLst>
                  <a:ahLst/>
                  <a:cxnLst>
                    <a:cxn ang="T26">
                      <a:pos x="T0" y="T1"/>
                    </a:cxn>
                    <a:cxn ang="T27">
                      <a:pos x="T2" y="T3"/>
                    </a:cxn>
                    <a:cxn ang="T28">
                      <a:pos x="T4" y="T5"/>
                    </a:cxn>
                    <a:cxn ang="T29">
                      <a:pos x="T6" y="T7"/>
                    </a:cxn>
                    <a:cxn ang="T30">
                      <a:pos x="T8" y="T9"/>
                    </a:cxn>
                    <a:cxn ang="T31">
                      <a:pos x="T10" y="T11"/>
                    </a:cxn>
                    <a:cxn ang="T32">
                      <a:pos x="T12" y="T13"/>
                    </a:cxn>
                    <a:cxn ang="T33">
                      <a:pos x="T14" y="T15"/>
                    </a:cxn>
                    <a:cxn ang="T34">
                      <a:pos x="T16" y="T17"/>
                    </a:cxn>
                    <a:cxn ang="T35">
                      <a:pos x="T18" y="T19"/>
                    </a:cxn>
                    <a:cxn ang="T36">
                      <a:pos x="T20" y="T21"/>
                    </a:cxn>
                    <a:cxn ang="T37">
                      <a:pos x="T22" y="T23"/>
                    </a:cxn>
                    <a:cxn ang="T38">
                      <a:pos x="T24" y="T25"/>
                    </a:cxn>
                  </a:cxnLst>
                  <a:rect l="T39" t="T40" r="T41" b="T42"/>
                  <a:pathLst>
                    <a:path w="371" h="357">
                      <a:moveTo>
                        <a:pt x="1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355"/>
                      </a:lnTo>
                      <a:lnTo>
                        <a:pt x="0" y="357"/>
                      </a:lnTo>
                      <a:lnTo>
                        <a:pt x="1" y="357"/>
                      </a:lnTo>
                      <a:lnTo>
                        <a:pt x="369" y="357"/>
                      </a:lnTo>
                      <a:lnTo>
                        <a:pt x="371" y="355"/>
                      </a:lnTo>
                      <a:lnTo>
                        <a:pt x="371" y="2"/>
                      </a:lnTo>
                      <a:lnTo>
                        <a:pt x="369" y="0"/>
                      </a:lnTo>
                      <a:lnTo>
                        <a:pt x="1" y="0"/>
                      </a:lnTo>
                      <a:close/>
                    </a:path>
                  </a:pathLst>
                </a:custGeom>
                <a:grpFill/>
                <a:ln>
                  <a:solidFill>
                    <a:schemeClr val="tx1"/>
                  </a:solidFill>
                  <a:headEnd/>
                  <a:tailEnd/>
                </a:ln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/>
                <a:lstStyle/>
                <a:p>
                  <a:endParaRPr lang="fi-FI"/>
                </a:p>
              </p:txBody>
            </p:sp>
            <p:sp>
              <p:nvSpPr>
                <p:cNvPr id="463" name="Line 80"/>
                <p:cNvSpPr>
                  <a:spLocks noChangeShapeType="1"/>
                </p:cNvSpPr>
                <p:nvPr/>
              </p:nvSpPr>
              <p:spPr bwMode="auto">
                <a:xfrm flipH="1" flipV="1">
                  <a:off x="2016" y="2592"/>
                  <a:ext cx="187" cy="180"/>
                </a:xfrm>
                <a:prstGeom prst="line">
                  <a:avLst/>
                </a:prstGeom>
                <a:grpFill/>
                <a:ln>
                  <a:solidFill>
                    <a:schemeClr val="tx1"/>
                  </a:solidFill>
                  <a:headEnd/>
                  <a:tailEnd/>
                </a:ln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325" name="Freeform 81"/>
              <p:cNvSpPr>
                <a:spLocks/>
              </p:cNvSpPr>
              <p:nvPr/>
            </p:nvSpPr>
            <p:spPr bwMode="auto">
              <a:xfrm>
                <a:off x="2740447" y="5103249"/>
                <a:ext cx="122511" cy="361040"/>
              </a:xfrm>
              <a:custGeom>
                <a:avLst/>
                <a:gdLst>
                  <a:gd name="T0" fmla="*/ 1 w 371"/>
                  <a:gd name="T1" fmla="*/ 0 h 357"/>
                  <a:gd name="T2" fmla="*/ 0 w 371"/>
                  <a:gd name="T3" fmla="*/ 0 h 357"/>
                  <a:gd name="T4" fmla="*/ 0 w 371"/>
                  <a:gd name="T5" fmla="*/ 2 h 357"/>
                  <a:gd name="T6" fmla="*/ 0 w 371"/>
                  <a:gd name="T7" fmla="*/ 355 h 357"/>
                  <a:gd name="T8" fmla="*/ 0 w 371"/>
                  <a:gd name="T9" fmla="*/ 357 h 357"/>
                  <a:gd name="T10" fmla="*/ 1 w 371"/>
                  <a:gd name="T11" fmla="*/ 357 h 357"/>
                  <a:gd name="T12" fmla="*/ 369 w 371"/>
                  <a:gd name="T13" fmla="*/ 357 h 357"/>
                  <a:gd name="T14" fmla="*/ 369 w 371"/>
                  <a:gd name="T15" fmla="*/ 357 h 357"/>
                  <a:gd name="T16" fmla="*/ 371 w 371"/>
                  <a:gd name="T17" fmla="*/ 355 h 357"/>
                  <a:gd name="T18" fmla="*/ 371 w 371"/>
                  <a:gd name="T19" fmla="*/ 2 h 357"/>
                  <a:gd name="T20" fmla="*/ 369 w 371"/>
                  <a:gd name="T21" fmla="*/ 0 h 357"/>
                  <a:gd name="T22" fmla="*/ 369 w 371"/>
                  <a:gd name="T23" fmla="*/ 0 h 357"/>
                  <a:gd name="T24" fmla="*/ 1 w 371"/>
                  <a:gd name="T25" fmla="*/ 0 h 357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371"/>
                  <a:gd name="T40" fmla="*/ 0 h 357"/>
                  <a:gd name="T41" fmla="*/ 371 w 371"/>
                  <a:gd name="T42" fmla="*/ 357 h 357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371" h="357">
                    <a:moveTo>
                      <a:pt x="1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355"/>
                    </a:lnTo>
                    <a:lnTo>
                      <a:pt x="0" y="357"/>
                    </a:lnTo>
                    <a:lnTo>
                      <a:pt x="1" y="357"/>
                    </a:lnTo>
                    <a:lnTo>
                      <a:pt x="369" y="357"/>
                    </a:lnTo>
                    <a:lnTo>
                      <a:pt x="371" y="355"/>
                    </a:lnTo>
                    <a:lnTo>
                      <a:pt x="371" y="2"/>
                    </a:lnTo>
                    <a:lnTo>
                      <a:pt x="369" y="0"/>
                    </a:lnTo>
                    <a:lnTo>
                      <a:pt x="1" y="0"/>
                    </a:lnTo>
                    <a:close/>
                  </a:path>
                </a:pathLst>
              </a:custGeom>
              <a:ln>
                <a:solidFill>
                  <a:srgbClr val="FF0000"/>
                </a:solidFill>
                <a:headEnd/>
                <a:tailEnd/>
              </a:ln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/>
              <a:lstStyle/>
              <a:p>
                <a:endParaRPr lang="fi-FI"/>
              </a:p>
            </p:txBody>
          </p:sp>
          <p:sp>
            <p:nvSpPr>
              <p:cNvPr id="326" name="Oval 83"/>
              <p:cNvSpPr>
                <a:spLocks noChangeArrowheads="1"/>
              </p:cNvSpPr>
              <p:nvPr/>
            </p:nvSpPr>
            <p:spPr bwMode="auto">
              <a:xfrm>
                <a:off x="3416613" y="5129244"/>
                <a:ext cx="125612" cy="362392"/>
              </a:xfrm>
              <a:prstGeom prst="ellipse">
                <a:avLst/>
              </a:prstGeom>
              <a:ln>
                <a:solidFill>
                  <a:schemeClr val="accent5"/>
                </a:solidFill>
                <a:headEnd/>
                <a:tailEnd/>
              </a:ln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wrap="none" anchor="ctr"/>
              <a:lstStyle/>
              <a:p>
                <a:endParaRPr lang="fi-FI"/>
              </a:p>
            </p:txBody>
          </p:sp>
          <p:sp>
            <p:nvSpPr>
              <p:cNvPr id="327" name="Line 84"/>
              <p:cNvSpPr>
                <a:spLocks noChangeShapeType="1"/>
              </p:cNvSpPr>
              <p:nvPr/>
            </p:nvSpPr>
            <p:spPr bwMode="auto">
              <a:xfrm flipH="1">
                <a:off x="6045119" y="5295262"/>
                <a:ext cx="0" cy="623098"/>
              </a:xfrm>
              <a:prstGeom prst="line">
                <a:avLst/>
              </a:prstGeom>
              <a:ln>
                <a:solidFill>
                  <a:srgbClr val="FF0000"/>
                </a:solidFill>
                <a:headEnd/>
                <a:tailEnd/>
              </a:ln>
              <a:effectLst>
                <a:glow rad="101600">
                  <a:srgbClr val="FF0000">
                    <a:alpha val="40000"/>
                  </a:srgbClr>
                </a:glow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  <p:style>
              <a:lnRef idx="2">
                <a:schemeClr val="accent3"/>
              </a:lnRef>
              <a:fillRef idx="0">
                <a:schemeClr val="accent3"/>
              </a:fillRef>
              <a:effectRef idx="1">
                <a:schemeClr val="accent3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en-US"/>
              </a:p>
            </p:txBody>
          </p:sp>
          <p:sp>
            <p:nvSpPr>
              <p:cNvPr id="328" name="AutoShape 87"/>
              <p:cNvSpPr>
                <a:spLocks noChangeArrowheads="1"/>
              </p:cNvSpPr>
              <p:nvPr/>
            </p:nvSpPr>
            <p:spPr bwMode="auto">
              <a:xfrm>
                <a:off x="3805860" y="5126520"/>
                <a:ext cx="175236" cy="359688"/>
              </a:xfrm>
              <a:prstGeom prst="flowChartOnlineStorage">
                <a:avLst/>
              </a:prstGeom>
              <a:ln>
                <a:solidFill>
                  <a:srgbClr val="92D050"/>
                </a:solidFill>
                <a:headEnd/>
                <a:tailEnd/>
              </a:ln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wrap="none" anchor="ctr"/>
              <a:lstStyle/>
              <a:p>
                <a:endParaRPr lang="fi-FI"/>
              </a:p>
            </p:txBody>
          </p:sp>
          <p:sp>
            <p:nvSpPr>
              <p:cNvPr id="329" name="Freeform 90"/>
              <p:cNvSpPr>
                <a:spLocks/>
              </p:cNvSpPr>
              <p:nvPr/>
            </p:nvSpPr>
            <p:spPr bwMode="auto">
              <a:xfrm>
                <a:off x="1844108" y="5147872"/>
                <a:ext cx="505548" cy="301542"/>
              </a:xfrm>
              <a:custGeom>
                <a:avLst/>
                <a:gdLst>
                  <a:gd name="T0" fmla="*/ 2 w 535"/>
                  <a:gd name="T1" fmla="*/ 0 h 388"/>
                  <a:gd name="T2" fmla="*/ 2 w 535"/>
                  <a:gd name="T3" fmla="*/ 0 h 388"/>
                  <a:gd name="T4" fmla="*/ 0 w 535"/>
                  <a:gd name="T5" fmla="*/ 1 h 388"/>
                  <a:gd name="T6" fmla="*/ 0 w 535"/>
                  <a:gd name="T7" fmla="*/ 386 h 388"/>
                  <a:gd name="T8" fmla="*/ 2 w 535"/>
                  <a:gd name="T9" fmla="*/ 388 h 388"/>
                  <a:gd name="T10" fmla="*/ 2 w 535"/>
                  <a:gd name="T11" fmla="*/ 388 h 388"/>
                  <a:gd name="T12" fmla="*/ 534 w 535"/>
                  <a:gd name="T13" fmla="*/ 388 h 388"/>
                  <a:gd name="T14" fmla="*/ 534 w 535"/>
                  <a:gd name="T15" fmla="*/ 388 h 388"/>
                  <a:gd name="T16" fmla="*/ 535 w 535"/>
                  <a:gd name="T17" fmla="*/ 386 h 388"/>
                  <a:gd name="T18" fmla="*/ 535 w 535"/>
                  <a:gd name="T19" fmla="*/ 1 h 388"/>
                  <a:gd name="T20" fmla="*/ 534 w 535"/>
                  <a:gd name="T21" fmla="*/ 0 h 388"/>
                  <a:gd name="T22" fmla="*/ 534 w 535"/>
                  <a:gd name="T23" fmla="*/ 0 h 388"/>
                  <a:gd name="T24" fmla="*/ 2 w 535"/>
                  <a:gd name="T25" fmla="*/ 0 h 388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535"/>
                  <a:gd name="T40" fmla="*/ 0 h 388"/>
                  <a:gd name="T41" fmla="*/ 535 w 535"/>
                  <a:gd name="T42" fmla="*/ 388 h 388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535" h="388">
                    <a:moveTo>
                      <a:pt x="2" y="0"/>
                    </a:moveTo>
                    <a:lnTo>
                      <a:pt x="2" y="0"/>
                    </a:lnTo>
                    <a:lnTo>
                      <a:pt x="0" y="1"/>
                    </a:lnTo>
                    <a:lnTo>
                      <a:pt x="0" y="386"/>
                    </a:lnTo>
                    <a:lnTo>
                      <a:pt x="2" y="388"/>
                    </a:lnTo>
                    <a:lnTo>
                      <a:pt x="534" y="388"/>
                    </a:lnTo>
                    <a:lnTo>
                      <a:pt x="535" y="386"/>
                    </a:lnTo>
                    <a:lnTo>
                      <a:pt x="535" y="1"/>
                    </a:lnTo>
                    <a:lnTo>
                      <a:pt x="534" y="0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>
                <a:solidFill>
                  <a:schemeClr val="tx2">
                    <a:lumMod val="20000"/>
                    <a:lumOff val="80000"/>
                  </a:schemeClr>
                </a:solidFill>
                <a:headEnd/>
                <a:tailEnd/>
              </a:ln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/>
              <a:lstStyle/>
              <a:p>
                <a:endParaRPr lang="fi-FI"/>
              </a:p>
            </p:txBody>
          </p:sp>
          <p:sp>
            <p:nvSpPr>
              <p:cNvPr id="331" name="Rectangle 92"/>
              <p:cNvSpPr>
                <a:spLocks noChangeArrowheads="1"/>
              </p:cNvSpPr>
              <p:nvPr/>
            </p:nvSpPr>
            <p:spPr bwMode="auto">
              <a:xfrm>
                <a:off x="1490534" y="5522435"/>
                <a:ext cx="1028155" cy="181196"/>
              </a:xfrm>
              <a:prstGeom prst="rect">
                <a:avLst/>
              </a:prstGeom>
              <a:noFill/>
              <a:ln w="25400">
                <a:noFill/>
                <a:miter lim="800000"/>
                <a:headEnd/>
                <a:tailEnd/>
              </a:ln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p:spPr>
            <p:txBody>
              <a:bodyPr wrap="none" lIns="0" tIns="0" rIns="0" bIns="0">
                <a:spAutoFit/>
              </a:bodyPr>
              <a:lstStyle/>
              <a:p>
                <a:pPr eaLnBrk="0" hangingPunct="0"/>
                <a:r>
                  <a:rPr lang="fi-FI" sz="1400" b="1" dirty="0" err="1">
                    <a:solidFill>
                      <a:srgbClr val="000000"/>
                    </a:solidFill>
                  </a:rPr>
                  <a:t>Optoisolator</a:t>
                </a:r>
                <a:endParaRPr lang="en-US" sz="1400" b="1" dirty="0">
                  <a:latin typeface="Times New Roman" pitchFamily="18" charset="0"/>
                </a:endParaRPr>
              </a:p>
            </p:txBody>
          </p:sp>
          <p:grpSp>
            <p:nvGrpSpPr>
              <p:cNvPr id="332" name="Group 93"/>
              <p:cNvGrpSpPr>
                <a:grpSpLocks/>
              </p:cNvGrpSpPr>
              <p:nvPr/>
            </p:nvGrpSpPr>
            <p:grpSpPr bwMode="auto">
              <a:xfrm>
                <a:off x="2356128" y="5213001"/>
                <a:ext cx="207802" cy="181196"/>
                <a:chOff x="802" y="2630"/>
                <a:chExt cx="110" cy="115"/>
              </a:xfrm>
              <a:solidFill>
                <a:schemeClr val="tx2">
                  <a:lumMod val="20000"/>
                  <a:lumOff val="80000"/>
                </a:schemeClr>
              </a:solidFill>
            </p:grpSpPr>
            <p:sp>
              <p:nvSpPr>
                <p:cNvPr id="460" name="Rectangle 95"/>
                <p:cNvSpPr>
                  <a:spLocks noChangeArrowheads="1"/>
                </p:cNvSpPr>
                <p:nvPr/>
              </p:nvSpPr>
              <p:spPr bwMode="auto">
                <a:xfrm>
                  <a:off x="802" y="2630"/>
                  <a:ext cx="110" cy="115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1"/>
                </a:lnRef>
                <a:fillRef idx="2">
                  <a:schemeClr val="accent1"/>
                </a:fillRef>
                <a:effectRef idx="1">
                  <a:schemeClr val="accent1"/>
                </a:effectRef>
                <a:fontRef idx="minor">
                  <a:schemeClr val="dk1"/>
                </a:fontRef>
              </p:style>
              <p:txBody>
                <a:bodyPr/>
                <a:lstStyle/>
                <a:p>
                  <a:endParaRPr lang="fi-FI"/>
                </a:p>
              </p:txBody>
            </p:sp>
            <p:sp>
              <p:nvSpPr>
                <p:cNvPr id="459" name="Rectangle 94"/>
                <p:cNvSpPr>
                  <a:spLocks noChangeArrowheads="1"/>
                </p:cNvSpPr>
                <p:nvPr/>
              </p:nvSpPr>
              <p:spPr bwMode="auto">
                <a:xfrm>
                  <a:off x="802" y="2630"/>
                  <a:ext cx="110" cy="115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1"/>
                </a:lnRef>
                <a:fillRef idx="2">
                  <a:schemeClr val="accent1"/>
                </a:fillRef>
                <a:effectRef idx="1">
                  <a:schemeClr val="accent1"/>
                </a:effectRef>
                <a:fontRef idx="minor">
                  <a:schemeClr val="dk1"/>
                </a:fontRef>
              </p:style>
              <p:txBody>
                <a:bodyPr/>
                <a:lstStyle/>
                <a:p>
                  <a:endParaRPr lang="fi-FI"/>
                </a:p>
              </p:txBody>
            </p:sp>
            <p:sp>
              <p:nvSpPr>
                <p:cNvPr id="461" name="Line 96"/>
                <p:cNvSpPr>
                  <a:spLocks noChangeShapeType="1"/>
                </p:cNvSpPr>
                <p:nvPr/>
              </p:nvSpPr>
              <p:spPr bwMode="auto">
                <a:xfrm>
                  <a:off x="802" y="2630"/>
                  <a:ext cx="110" cy="11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1"/>
                </a:lnRef>
                <a:fillRef idx="2">
                  <a:schemeClr val="accent1"/>
                </a:fillRef>
                <a:effectRef idx="1">
                  <a:schemeClr val="accent1"/>
                </a:effectRef>
                <a:fontRef idx="minor">
                  <a:schemeClr val="dk1"/>
                </a:fontRef>
              </p:style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333" name="Group 97"/>
              <p:cNvGrpSpPr>
                <a:grpSpLocks/>
              </p:cNvGrpSpPr>
              <p:nvPr/>
            </p:nvGrpSpPr>
            <p:grpSpPr bwMode="auto">
              <a:xfrm>
                <a:off x="1637293" y="5213819"/>
                <a:ext cx="206252" cy="181196"/>
                <a:chOff x="802" y="2630"/>
                <a:chExt cx="110" cy="115"/>
              </a:xfrm>
              <a:solidFill>
                <a:schemeClr val="accent6">
                  <a:lumMod val="20000"/>
                  <a:lumOff val="80000"/>
                </a:schemeClr>
              </a:solidFill>
            </p:grpSpPr>
            <p:sp>
              <p:nvSpPr>
                <p:cNvPr id="456" name="Rectangle 98"/>
                <p:cNvSpPr>
                  <a:spLocks noChangeArrowheads="1"/>
                </p:cNvSpPr>
                <p:nvPr/>
              </p:nvSpPr>
              <p:spPr bwMode="auto">
                <a:xfrm>
                  <a:off x="802" y="2630"/>
                  <a:ext cx="110" cy="115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1"/>
                </a:lnRef>
                <a:fillRef idx="2">
                  <a:schemeClr val="accent1"/>
                </a:fillRef>
                <a:effectRef idx="1">
                  <a:schemeClr val="accent1"/>
                </a:effectRef>
                <a:fontRef idx="minor">
                  <a:schemeClr val="dk1"/>
                </a:fontRef>
              </p:style>
              <p:txBody>
                <a:bodyPr/>
                <a:lstStyle/>
                <a:p>
                  <a:endParaRPr lang="fi-FI"/>
                </a:p>
              </p:txBody>
            </p:sp>
            <p:sp>
              <p:nvSpPr>
                <p:cNvPr id="457" name="Rectangle 99"/>
                <p:cNvSpPr>
                  <a:spLocks noChangeArrowheads="1"/>
                </p:cNvSpPr>
                <p:nvPr/>
              </p:nvSpPr>
              <p:spPr bwMode="auto">
                <a:xfrm>
                  <a:off x="802" y="2630"/>
                  <a:ext cx="110" cy="115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1"/>
                </a:lnRef>
                <a:fillRef idx="2">
                  <a:schemeClr val="accent1"/>
                </a:fillRef>
                <a:effectRef idx="1">
                  <a:schemeClr val="accent1"/>
                </a:effectRef>
                <a:fontRef idx="minor">
                  <a:schemeClr val="dk1"/>
                </a:fontRef>
              </p:style>
              <p:txBody>
                <a:bodyPr/>
                <a:lstStyle/>
                <a:p>
                  <a:endParaRPr lang="fi-FI"/>
                </a:p>
              </p:txBody>
            </p:sp>
            <p:sp>
              <p:nvSpPr>
                <p:cNvPr id="458" name="Line 100"/>
                <p:cNvSpPr>
                  <a:spLocks noChangeShapeType="1"/>
                </p:cNvSpPr>
                <p:nvPr/>
              </p:nvSpPr>
              <p:spPr bwMode="auto">
                <a:xfrm>
                  <a:off x="802" y="2630"/>
                  <a:ext cx="110" cy="11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1"/>
                </a:lnRef>
                <a:fillRef idx="2">
                  <a:schemeClr val="accent1"/>
                </a:fillRef>
                <a:effectRef idx="1">
                  <a:schemeClr val="accent1"/>
                </a:effectRef>
                <a:fontRef idx="minor">
                  <a:schemeClr val="dk1"/>
                </a:fontRef>
              </p:style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334" name="Line 13"/>
              <p:cNvSpPr>
                <a:spLocks noChangeShapeType="1"/>
              </p:cNvSpPr>
              <p:nvPr/>
            </p:nvSpPr>
            <p:spPr bwMode="auto">
              <a:xfrm>
                <a:off x="5592361" y="5311809"/>
                <a:ext cx="2411744" cy="0"/>
              </a:xfrm>
              <a:prstGeom prst="line">
                <a:avLst/>
              </a:prstGeom>
              <a:ln>
                <a:solidFill>
                  <a:srgbClr val="7030A0"/>
                </a:solidFill>
                <a:headEnd/>
                <a:tailEnd/>
              </a:ln>
              <a:effectLst>
                <a:glow rad="63500">
                  <a:schemeClr val="accent2">
                    <a:satMod val="175000"/>
                    <a:alpha val="40000"/>
                  </a:schemeClr>
                </a:glow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en-US"/>
              </a:p>
            </p:txBody>
          </p:sp>
          <p:sp>
            <p:nvSpPr>
              <p:cNvPr id="335" name="Freeform 69"/>
              <p:cNvSpPr>
                <a:spLocks/>
              </p:cNvSpPr>
              <p:nvPr/>
            </p:nvSpPr>
            <p:spPr bwMode="auto">
              <a:xfrm rot="2700000">
                <a:off x="7958947" y="5111901"/>
                <a:ext cx="108177" cy="414054"/>
              </a:xfrm>
              <a:custGeom>
                <a:avLst/>
                <a:gdLst>
                  <a:gd name="T0" fmla="*/ 1 w 371"/>
                  <a:gd name="T1" fmla="*/ 0 h 357"/>
                  <a:gd name="T2" fmla="*/ 0 w 371"/>
                  <a:gd name="T3" fmla="*/ 0 h 357"/>
                  <a:gd name="T4" fmla="*/ 0 w 371"/>
                  <a:gd name="T5" fmla="*/ 2 h 357"/>
                  <a:gd name="T6" fmla="*/ 0 w 371"/>
                  <a:gd name="T7" fmla="*/ 355 h 357"/>
                  <a:gd name="T8" fmla="*/ 0 w 371"/>
                  <a:gd name="T9" fmla="*/ 357 h 357"/>
                  <a:gd name="T10" fmla="*/ 1 w 371"/>
                  <a:gd name="T11" fmla="*/ 357 h 357"/>
                  <a:gd name="T12" fmla="*/ 369 w 371"/>
                  <a:gd name="T13" fmla="*/ 357 h 357"/>
                  <a:gd name="T14" fmla="*/ 369 w 371"/>
                  <a:gd name="T15" fmla="*/ 357 h 357"/>
                  <a:gd name="T16" fmla="*/ 371 w 371"/>
                  <a:gd name="T17" fmla="*/ 355 h 357"/>
                  <a:gd name="T18" fmla="*/ 371 w 371"/>
                  <a:gd name="T19" fmla="*/ 2 h 357"/>
                  <a:gd name="T20" fmla="*/ 369 w 371"/>
                  <a:gd name="T21" fmla="*/ 0 h 357"/>
                  <a:gd name="T22" fmla="*/ 369 w 371"/>
                  <a:gd name="T23" fmla="*/ 0 h 357"/>
                  <a:gd name="T24" fmla="*/ 1 w 371"/>
                  <a:gd name="T25" fmla="*/ 0 h 357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371"/>
                  <a:gd name="T40" fmla="*/ 0 h 357"/>
                  <a:gd name="T41" fmla="*/ 371 w 371"/>
                  <a:gd name="T42" fmla="*/ 357 h 357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371" h="357">
                    <a:moveTo>
                      <a:pt x="1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355"/>
                    </a:lnTo>
                    <a:lnTo>
                      <a:pt x="0" y="357"/>
                    </a:lnTo>
                    <a:lnTo>
                      <a:pt x="1" y="357"/>
                    </a:lnTo>
                    <a:lnTo>
                      <a:pt x="369" y="357"/>
                    </a:lnTo>
                    <a:lnTo>
                      <a:pt x="371" y="355"/>
                    </a:lnTo>
                    <a:lnTo>
                      <a:pt x="371" y="2"/>
                    </a:lnTo>
                    <a:lnTo>
                      <a:pt x="369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solidFill>
                  <a:schemeClr val="accent6">
                    <a:lumMod val="60000"/>
                    <a:lumOff val="40000"/>
                  </a:schemeClr>
                </a:solidFill>
                <a:headEnd/>
                <a:tailEnd/>
              </a:ln>
            </p:spPr>
            <p:style>
              <a:lnRef idx="3">
                <a:schemeClr val="lt1"/>
              </a:lnRef>
              <a:fillRef idx="1">
                <a:schemeClr val="dk1"/>
              </a:fillRef>
              <a:effectRef idx="1">
                <a:schemeClr val="dk1"/>
              </a:effectRef>
              <a:fontRef idx="minor">
                <a:schemeClr val="lt1"/>
              </a:fontRef>
            </p:style>
            <p:txBody>
              <a:bodyPr rot="10800000" vert="eaVert"/>
              <a:lstStyle/>
              <a:p>
                <a:endParaRPr lang="fi-FI"/>
              </a:p>
            </p:txBody>
          </p:sp>
          <p:sp>
            <p:nvSpPr>
              <p:cNvPr id="336" name="Tekstikehys 151"/>
              <p:cNvSpPr txBox="1">
                <a:spLocks noChangeArrowheads="1"/>
              </p:cNvSpPr>
              <p:nvPr/>
            </p:nvSpPr>
            <p:spPr bwMode="auto">
              <a:xfrm>
                <a:off x="6198717" y="5676939"/>
                <a:ext cx="990937" cy="523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p:spPr>
            <p:txBody>
              <a:bodyPr>
                <a:spAutoFit/>
              </a:bodyPr>
              <a:lstStyle/>
              <a:p>
                <a:pPr algn="ctr"/>
                <a:r>
                  <a:rPr lang="fi-FI" sz="1400" b="1" dirty="0" err="1"/>
                  <a:t>Residual</a:t>
                </a:r>
                <a:r>
                  <a:rPr lang="fi-FI" sz="1400" b="1" dirty="0"/>
                  <a:t> </a:t>
                </a:r>
                <a:r>
                  <a:rPr lang="fi-FI" sz="1400" b="1" dirty="0" err="1" smtClean="0"/>
                  <a:t>Pump</a:t>
                </a:r>
                <a:endParaRPr lang="fi-FI" sz="1400" b="1" dirty="0"/>
              </a:p>
            </p:txBody>
          </p:sp>
          <p:grpSp>
            <p:nvGrpSpPr>
              <p:cNvPr id="337" name="Ryhmä 172"/>
              <p:cNvGrpSpPr>
                <a:grpSpLocks/>
              </p:cNvGrpSpPr>
              <p:nvPr/>
            </p:nvGrpSpPr>
            <p:grpSpPr bwMode="auto">
              <a:xfrm rot="10800000">
                <a:off x="5890037" y="5691460"/>
                <a:ext cx="324111" cy="342109"/>
                <a:chOff x="5534614" y="1143000"/>
                <a:chExt cx="368109" cy="447675"/>
              </a:xfrm>
            </p:grpSpPr>
            <p:sp>
              <p:nvSpPr>
                <p:cNvPr id="450" name="Rectangle 11"/>
                <p:cNvSpPr>
                  <a:spLocks noChangeArrowheads="1"/>
                </p:cNvSpPr>
                <p:nvPr/>
              </p:nvSpPr>
              <p:spPr bwMode="auto">
                <a:xfrm>
                  <a:off x="5562600" y="1143000"/>
                  <a:ext cx="304800" cy="447675"/>
                </a:xfrm>
                <a:prstGeom prst="rect">
                  <a:avLst/>
                </a:prstGeom>
                <a:solidFill>
                  <a:schemeClr val="tx1"/>
                </a:solidFill>
                <a:ln w="9525">
                  <a:solidFill>
                    <a:srgbClr val="10253F"/>
                  </a:solidFill>
                  <a:miter lim="800000"/>
                  <a:headEnd/>
                  <a:tailEnd/>
                </a:ln>
              </p:spPr>
              <p:txBody>
                <a:bodyPr rot="10800000" wrap="none" anchor="ctr"/>
                <a:lstStyle/>
                <a:p>
                  <a:pPr>
                    <a:defRPr/>
                  </a:pPr>
                  <a:endParaRPr lang="fi-FI" dirty="0"/>
                </a:p>
              </p:txBody>
            </p:sp>
            <p:cxnSp>
              <p:nvCxnSpPr>
                <p:cNvPr id="451" name="Suora yhdysviiva 174"/>
                <p:cNvCxnSpPr/>
                <p:nvPr/>
              </p:nvCxnSpPr>
              <p:spPr>
                <a:xfrm>
                  <a:off x="5795284" y="1523435"/>
                  <a:ext cx="107439" cy="1769"/>
                </a:xfrm>
                <a:prstGeom prst="line">
                  <a:avLst/>
                </a:prstGeom>
                <a:ln w="38100"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52" name="Suora yhdysviiva 175"/>
                <p:cNvCxnSpPr/>
                <p:nvPr/>
              </p:nvCxnSpPr>
              <p:spPr>
                <a:xfrm>
                  <a:off x="5795284" y="1447347"/>
                  <a:ext cx="107439" cy="1770"/>
                </a:xfrm>
                <a:prstGeom prst="line">
                  <a:avLst/>
                </a:prstGeom>
                <a:ln w="38100"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453" name="Ryhmä 170"/>
                <p:cNvGrpSpPr>
                  <a:grpSpLocks/>
                </p:cNvGrpSpPr>
                <p:nvPr/>
              </p:nvGrpSpPr>
              <p:grpSpPr bwMode="auto">
                <a:xfrm>
                  <a:off x="5534614" y="1445578"/>
                  <a:ext cx="107439" cy="77858"/>
                  <a:chOff x="5948883" y="1600126"/>
                  <a:chExt cx="107439" cy="77858"/>
                </a:xfrm>
              </p:grpSpPr>
              <p:cxnSp>
                <p:nvCxnSpPr>
                  <p:cNvPr id="454" name="Suora yhdysviiva 177"/>
                  <p:cNvCxnSpPr/>
                  <p:nvPr/>
                </p:nvCxnSpPr>
                <p:spPr>
                  <a:xfrm>
                    <a:off x="5948883" y="1676214"/>
                    <a:ext cx="107439" cy="1770"/>
                  </a:xfrm>
                  <a:prstGeom prst="line">
                    <a:avLst/>
                  </a:prstGeom>
                  <a:ln w="381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55" name="Suora yhdysviiva 178"/>
                  <p:cNvCxnSpPr/>
                  <p:nvPr/>
                </p:nvCxnSpPr>
                <p:spPr>
                  <a:xfrm>
                    <a:off x="5948883" y="1600126"/>
                    <a:ext cx="107439" cy="1769"/>
                  </a:xfrm>
                  <a:prstGeom prst="line">
                    <a:avLst/>
                  </a:prstGeom>
                  <a:ln w="381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sp>
            <p:nvSpPr>
              <p:cNvPr id="338" name="Text Box 41"/>
              <p:cNvSpPr txBox="1">
                <a:spLocks noChangeArrowheads="1"/>
              </p:cNvSpPr>
              <p:nvPr/>
            </p:nvSpPr>
            <p:spPr bwMode="auto">
              <a:xfrm>
                <a:off x="3818266" y="5471334"/>
                <a:ext cx="482287" cy="25962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p:spPr>
            <p:txBody>
              <a:bodyPr>
                <a:spAutoFit/>
              </a:bodyPr>
              <a:lstStyle/>
              <a:p>
                <a:r>
                  <a:rPr lang="fi-FI" sz="1400" b="1" dirty="0"/>
                  <a:t>HR</a:t>
                </a:r>
              </a:p>
            </p:txBody>
          </p:sp>
          <p:sp>
            <p:nvSpPr>
              <p:cNvPr id="339" name="Text Box 41"/>
              <p:cNvSpPr txBox="1">
                <a:spLocks noChangeArrowheads="1"/>
              </p:cNvSpPr>
              <p:nvPr/>
            </p:nvSpPr>
            <p:spPr bwMode="auto">
              <a:xfrm>
                <a:off x="4878986" y="5471334"/>
                <a:ext cx="482287" cy="25962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p:spPr>
            <p:txBody>
              <a:bodyPr>
                <a:spAutoFit/>
              </a:bodyPr>
              <a:lstStyle/>
              <a:p>
                <a:r>
                  <a:rPr lang="fi-FI" sz="1400" b="1" dirty="0"/>
                  <a:t>HR</a:t>
                </a:r>
              </a:p>
            </p:txBody>
          </p:sp>
          <p:sp>
            <p:nvSpPr>
              <p:cNvPr id="340" name="Line 84"/>
              <p:cNvSpPr>
                <a:spLocks noChangeShapeType="1"/>
              </p:cNvSpPr>
              <p:nvPr/>
            </p:nvSpPr>
            <p:spPr bwMode="auto">
              <a:xfrm flipH="1">
                <a:off x="5026269" y="5307433"/>
                <a:ext cx="1071886" cy="0"/>
              </a:xfrm>
              <a:prstGeom prst="line">
                <a:avLst/>
              </a:prstGeom>
              <a:ln>
                <a:solidFill>
                  <a:srgbClr val="FF0000"/>
                </a:solidFill>
                <a:headEnd/>
                <a:tailEnd/>
              </a:ln>
              <a:effectLst>
                <a:glow rad="63500">
                  <a:srgbClr val="FF0000">
                    <a:alpha val="40000"/>
                  </a:srgbClr>
                </a:glow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  <p:style>
              <a:lnRef idx="2">
                <a:schemeClr val="accent3"/>
              </a:lnRef>
              <a:fillRef idx="0">
                <a:schemeClr val="accent3"/>
              </a:fillRef>
              <a:effectRef idx="1">
                <a:schemeClr val="accent3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en-US"/>
              </a:p>
            </p:txBody>
          </p:sp>
          <p:sp>
            <p:nvSpPr>
              <p:cNvPr id="341" name="Tekstikehys 50"/>
              <p:cNvSpPr txBox="1">
                <a:spLocks noChangeArrowheads="1"/>
              </p:cNvSpPr>
              <p:nvPr/>
            </p:nvSpPr>
            <p:spPr bwMode="auto">
              <a:xfrm>
                <a:off x="3666291" y="5609260"/>
                <a:ext cx="1797332" cy="523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p:spPr>
            <p:txBody>
              <a:bodyPr>
                <a:spAutoFit/>
              </a:bodyPr>
              <a:lstStyle/>
              <a:p>
                <a:pPr algn="ctr"/>
                <a:r>
                  <a:rPr lang="en-US" sz="1400" b="1" noProof="1"/>
                  <a:t>MgO:PPLN</a:t>
                </a:r>
                <a:r>
                  <a:rPr lang="fi-FI" sz="1400" b="1" dirty="0"/>
                  <a:t> </a:t>
                </a:r>
                <a:r>
                  <a:rPr lang="fi-FI" sz="1400" b="1" dirty="0" err="1" smtClean="0"/>
                  <a:t>Nonlinear</a:t>
                </a:r>
                <a:r>
                  <a:rPr lang="fi-FI" sz="1400" b="1" dirty="0" smtClean="0"/>
                  <a:t> </a:t>
                </a:r>
                <a:r>
                  <a:rPr lang="fi-FI" sz="1400" b="1" dirty="0" err="1" smtClean="0"/>
                  <a:t>Crystal</a:t>
                </a:r>
                <a:endParaRPr lang="fi-FI" sz="1400" b="1" dirty="0"/>
              </a:p>
            </p:txBody>
          </p:sp>
          <p:sp>
            <p:nvSpPr>
              <p:cNvPr id="342" name="AutoShape 63"/>
              <p:cNvSpPr>
                <a:spLocks noChangeArrowheads="1"/>
              </p:cNvSpPr>
              <p:nvPr/>
            </p:nvSpPr>
            <p:spPr bwMode="auto">
              <a:xfrm rot="10800000">
                <a:off x="5130210" y="5126520"/>
                <a:ext cx="173685" cy="362392"/>
              </a:xfrm>
              <a:prstGeom prst="flowChartOnlineStorage">
                <a:avLst/>
              </a:prstGeom>
              <a:ln>
                <a:solidFill>
                  <a:srgbClr val="92D050"/>
                </a:solidFill>
                <a:headEnd/>
                <a:tailEnd/>
              </a:ln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rot="10800000" wrap="none" anchor="ctr"/>
              <a:lstStyle/>
              <a:p>
                <a:endParaRPr lang="fi-FI"/>
              </a:p>
            </p:txBody>
          </p:sp>
          <p:sp>
            <p:nvSpPr>
              <p:cNvPr id="343" name="Freeform 76"/>
              <p:cNvSpPr>
                <a:spLocks/>
              </p:cNvSpPr>
              <p:nvPr/>
            </p:nvSpPr>
            <p:spPr bwMode="auto">
              <a:xfrm rot="18900000">
                <a:off x="6015654" y="5132997"/>
                <a:ext cx="122511" cy="361040"/>
              </a:xfrm>
              <a:custGeom>
                <a:avLst/>
                <a:gdLst>
                  <a:gd name="T0" fmla="*/ 1 w 371"/>
                  <a:gd name="T1" fmla="*/ 0 h 357"/>
                  <a:gd name="T2" fmla="*/ 0 w 371"/>
                  <a:gd name="T3" fmla="*/ 0 h 357"/>
                  <a:gd name="T4" fmla="*/ 0 w 371"/>
                  <a:gd name="T5" fmla="*/ 2 h 357"/>
                  <a:gd name="T6" fmla="*/ 0 w 371"/>
                  <a:gd name="T7" fmla="*/ 355 h 357"/>
                  <a:gd name="T8" fmla="*/ 0 w 371"/>
                  <a:gd name="T9" fmla="*/ 357 h 357"/>
                  <a:gd name="T10" fmla="*/ 1 w 371"/>
                  <a:gd name="T11" fmla="*/ 357 h 357"/>
                  <a:gd name="T12" fmla="*/ 369 w 371"/>
                  <a:gd name="T13" fmla="*/ 357 h 357"/>
                  <a:gd name="T14" fmla="*/ 369 w 371"/>
                  <a:gd name="T15" fmla="*/ 357 h 357"/>
                  <a:gd name="T16" fmla="*/ 371 w 371"/>
                  <a:gd name="T17" fmla="*/ 355 h 357"/>
                  <a:gd name="T18" fmla="*/ 371 w 371"/>
                  <a:gd name="T19" fmla="*/ 2 h 357"/>
                  <a:gd name="T20" fmla="*/ 369 w 371"/>
                  <a:gd name="T21" fmla="*/ 0 h 357"/>
                  <a:gd name="T22" fmla="*/ 369 w 371"/>
                  <a:gd name="T23" fmla="*/ 0 h 357"/>
                  <a:gd name="T24" fmla="*/ 1 w 371"/>
                  <a:gd name="T25" fmla="*/ 0 h 357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371"/>
                  <a:gd name="T40" fmla="*/ 0 h 357"/>
                  <a:gd name="T41" fmla="*/ 371 w 371"/>
                  <a:gd name="T42" fmla="*/ 357 h 357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371" h="357">
                    <a:moveTo>
                      <a:pt x="1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355"/>
                    </a:lnTo>
                    <a:lnTo>
                      <a:pt x="0" y="357"/>
                    </a:lnTo>
                    <a:lnTo>
                      <a:pt x="1" y="357"/>
                    </a:lnTo>
                    <a:lnTo>
                      <a:pt x="369" y="357"/>
                    </a:lnTo>
                    <a:lnTo>
                      <a:pt x="371" y="355"/>
                    </a:lnTo>
                    <a:lnTo>
                      <a:pt x="371" y="2"/>
                    </a:lnTo>
                    <a:lnTo>
                      <a:pt x="369" y="0"/>
                    </a:lnTo>
                    <a:lnTo>
                      <a:pt x="1" y="0"/>
                    </a:lnTo>
                    <a:close/>
                  </a:path>
                </a:pathLst>
              </a:custGeom>
              <a:ln>
                <a:solidFill>
                  <a:srgbClr val="FF0000"/>
                </a:solidFill>
                <a:headEnd/>
                <a:tailEnd/>
              </a:ln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/>
              <a:lstStyle/>
              <a:p>
                <a:endParaRPr lang="fi-FI"/>
              </a:p>
            </p:txBody>
          </p:sp>
          <p:sp>
            <p:nvSpPr>
              <p:cNvPr id="344" name="Freeform 12"/>
              <p:cNvSpPr>
                <a:spLocks/>
              </p:cNvSpPr>
              <p:nvPr/>
            </p:nvSpPr>
            <p:spPr bwMode="auto">
              <a:xfrm rot="2700000">
                <a:off x="7954294" y="4491334"/>
                <a:ext cx="108177" cy="412502"/>
              </a:xfrm>
              <a:custGeom>
                <a:avLst/>
                <a:gdLst>
                  <a:gd name="T0" fmla="*/ 1 w 371"/>
                  <a:gd name="T1" fmla="*/ 0 h 357"/>
                  <a:gd name="T2" fmla="*/ 0 w 371"/>
                  <a:gd name="T3" fmla="*/ 0 h 357"/>
                  <a:gd name="T4" fmla="*/ 0 w 371"/>
                  <a:gd name="T5" fmla="*/ 2 h 357"/>
                  <a:gd name="T6" fmla="*/ 0 w 371"/>
                  <a:gd name="T7" fmla="*/ 355 h 357"/>
                  <a:gd name="T8" fmla="*/ 0 w 371"/>
                  <a:gd name="T9" fmla="*/ 357 h 357"/>
                  <a:gd name="T10" fmla="*/ 1 w 371"/>
                  <a:gd name="T11" fmla="*/ 357 h 357"/>
                  <a:gd name="T12" fmla="*/ 369 w 371"/>
                  <a:gd name="T13" fmla="*/ 357 h 357"/>
                  <a:gd name="T14" fmla="*/ 369 w 371"/>
                  <a:gd name="T15" fmla="*/ 357 h 357"/>
                  <a:gd name="T16" fmla="*/ 371 w 371"/>
                  <a:gd name="T17" fmla="*/ 355 h 357"/>
                  <a:gd name="T18" fmla="*/ 371 w 371"/>
                  <a:gd name="T19" fmla="*/ 2 h 357"/>
                  <a:gd name="T20" fmla="*/ 369 w 371"/>
                  <a:gd name="T21" fmla="*/ 0 h 357"/>
                  <a:gd name="T22" fmla="*/ 369 w 371"/>
                  <a:gd name="T23" fmla="*/ 0 h 357"/>
                  <a:gd name="T24" fmla="*/ 1 w 371"/>
                  <a:gd name="T25" fmla="*/ 0 h 357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371"/>
                  <a:gd name="T40" fmla="*/ 0 h 357"/>
                  <a:gd name="T41" fmla="*/ 371 w 371"/>
                  <a:gd name="T42" fmla="*/ 357 h 357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371" h="357">
                    <a:moveTo>
                      <a:pt x="1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355"/>
                    </a:lnTo>
                    <a:lnTo>
                      <a:pt x="0" y="357"/>
                    </a:lnTo>
                    <a:lnTo>
                      <a:pt x="1" y="357"/>
                    </a:lnTo>
                    <a:lnTo>
                      <a:pt x="369" y="357"/>
                    </a:lnTo>
                    <a:lnTo>
                      <a:pt x="371" y="355"/>
                    </a:lnTo>
                    <a:lnTo>
                      <a:pt x="371" y="2"/>
                    </a:lnTo>
                    <a:lnTo>
                      <a:pt x="369" y="0"/>
                    </a:lnTo>
                    <a:lnTo>
                      <a:pt x="1" y="0"/>
                    </a:lnTo>
                    <a:close/>
                  </a:path>
                </a:pathLst>
              </a:custGeom>
              <a:ln>
                <a:solidFill>
                  <a:srgbClr val="7030A0"/>
                </a:solidFill>
                <a:headEnd/>
                <a:tailEnd/>
              </a:ln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rot="10800000" vert="eaVert"/>
              <a:lstStyle/>
              <a:p>
                <a:endParaRPr lang="fi-FI"/>
              </a:p>
            </p:txBody>
          </p:sp>
          <p:sp>
            <p:nvSpPr>
              <p:cNvPr id="345" name="Line 124"/>
              <p:cNvSpPr>
                <a:spLocks noChangeShapeType="1"/>
              </p:cNvSpPr>
              <p:nvPr/>
            </p:nvSpPr>
            <p:spPr bwMode="auto">
              <a:xfrm flipV="1">
                <a:off x="4567283" y="5424006"/>
                <a:ext cx="0" cy="233662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6" name="Text Box 41"/>
              <p:cNvSpPr txBox="1">
                <a:spLocks noChangeArrowheads="1"/>
              </p:cNvSpPr>
              <p:nvPr/>
            </p:nvSpPr>
            <p:spPr bwMode="auto">
              <a:xfrm>
                <a:off x="3354610" y="5429693"/>
                <a:ext cx="243470" cy="25962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p:spPr>
            <p:txBody>
              <a:bodyPr>
                <a:spAutoFit/>
              </a:bodyPr>
              <a:lstStyle/>
              <a:p>
                <a:r>
                  <a:rPr lang="fi-FI" sz="1400" b="1" dirty="0"/>
                  <a:t>L</a:t>
                </a:r>
              </a:p>
            </p:txBody>
          </p:sp>
          <p:sp>
            <p:nvSpPr>
              <p:cNvPr id="348" name="Text Box 74"/>
              <p:cNvSpPr txBox="1">
                <a:spLocks noChangeArrowheads="1"/>
              </p:cNvSpPr>
              <p:nvPr/>
            </p:nvSpPr>
            <p:spPr bwMode="auto">
              <a:xfrm>
                <a:off x="5842037" y="4873653"/>
                <a:ext cx="547419" cy="25962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p:spPr>
            <p:txBody>
              <a:bodyPr wrap="none">
                <a:spAutoFit/>
              </a:bodyPr>
              <a:lstStyle/>
              <a:p>
                <a:r>
                  <a:rPr lang="fi-FI" sz="1400" b="1" dirty="0"/>
                  <a:t>DBS</a:t>
                </a:r>
              </a:p>
            </p:txBody>
          </p:sp>
          <p:sp>
            <p:nvSpPr>
              <p:cNvPr id="349" name="Line 72"/>
              <p:cNvSpPr>
                <a:spLocks noChangeShapeType="1"/>
              </p:cNvSpPr>
              <p:nvPr/>
            </p:nvSpPr>
            <p:spPr bwMode="auto">
              <a:xfrm rot="1920000" flipH="1">
                <a:off x="4113320" y="5041269"/>
                <a:ext cx="878142" cy="558770"/>
              </a:xfrm>
              <a:prstGeom prst="line">
                <a:avLst/>
              </a:prstGeom>
              <a:ln>
                <a:solidFill>
                  <a:srgbClr val="00CC00"/>
                </a:solidFill>
                <a:headEnd type="triangle" w="med" len="med"/>
                <a:tailEnd type="triangle" w="med" len="med"/>
              </a:ln>
              <a:effectLst>
                <a:glow rad="63500">
                  <a:schemeClr val="accent2">
                    <a:satMod val="175000"/>
                    <a:alpha val="40000"/>
                  </a:schemeClr>
                </a:glow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  <p:style>
              <a:lnRef idx="2">
                <a:schemeClr val="accent3"/>
              </a:lnRef>
              <a:fillRef idx="0">
                <a:schemeClr val="accent3"/>
              </a:fillRef>
              <a:effectRef idx="1">
                <a:schemeClr val="accent3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en-US"/>
              </a:p>
            </p:txBody>
          </p:sp>
          <p:sp>
            <p:nvSpPr>
              <p:cNvPr id="350" name="Freeform 151"/>
              <p:cNvSpPr>
                <a:spLocks/>
              </p:cNvSpPr>
              <p:nvPr/>
            </p:nvSpPr>
            <p:spPr bwMode="auto">
              <a:xfrm rot="5400000">
                <a:off x="5744425" y="3937086"/>
                <a:ext cx="255567" cy="600145"/>
              </a:xfrm>
              <a:custGeom>
                <a:avLst/>
                <a:gdLst/>
                <a:ahLst/>
                <a:cxnLst>
                  <a:cxn ang="0">
                    <a:pos x="0" y="774"/>
                  </a:cxn>
                  <a:cxn ang="0">
                    <a:pos x="0" y="774"/>
                  </a:cxn>
                  <a:cxn ang="0">
                    <a:pos x="1" y="776"/>
                  </a:cxn>
                  <a:cxn ang="0">
                    <a:pos x="375" y="776"/>
                  </a:cxn>
                  <a:cxn ang="0">
                    <a:pos x="377" y="774"/>
                  </a:cxn>
                  <a:cxn ang="0">
                    <a:pos x="377" y="774"/>
                  </a:cxn>
                  <a:cxn ang="0">
                    <a:pos x="377" y="2"/>
                  </a:cxn>
                  <a:cxn ang="0">
                    <a:pos x="377" y="0"/>
                  </a:cxn>
                  <a:cxn ang="0">
                    <a:pos x="375" y="0"/>
                  </a:cxn>
                  <a:cxn ang="0">
                    <a:pos x="1" y="0"/>
                  </a:cxn>
                  <a:cxn ang="0">
                    <a:pos x="0" y="0"/>
                  </a:cxn>
                  <a:cxn ang="0">
                    <a:pos x="0" y="2"/>
                  </a:cxn>
                  <a:cxn ang="0">
                    <a:pos x="0" y="774"/>
                  </a:cxn>
                </a:cxnLst>
                <a:rect l="0" t="0" r="r" b="b"/>
                <a:pathLst>
                  <a:path w="377" h="776">
                    <a:moveTo>
                      <a:pt x="0" y="774"/>
                    </a:moveTo>
                    <a:lnTo>
                      <a:pt x="0" y="774"/>
                    </a:lnTo>
                    <a:lnTo>
                      <a:pt x="1" y="776"/>
                    </a:lnTo>
                    <a:lnTo>
                      <a:pt x="375" y="776"/>
                    </a:lnTo>
                    <a:lnTo>
                      <a:pt x="377" y="774"/>
                    </a:lnTo>
                    <a:lnTo>
                      <a:pt x="377" y="774"/>
                    </a:lnTo>
                    <a:lnTo>
                      <a:pt x="377" y="2"/>
                    </a:lnTo>
                    <a:lnTo>
                      <a:pt x="377" y="0"/>
                    </a:lnTo>
                    <a:lnTo>
                      <a:pt x="375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0" y="774"/>
                    </a:lnTo>
                  </a:path>
                </a:pathLst>
              </a:custGeom>
              <a:noFill/>
              <a:ln w="158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351" name="Group 190"/>
              <p:cNvGrpSpPr>
                <a:grpSpLocks/>
              </p:cNvGrpSpPr>
              <p:nvPr/>
            </p:nvGrpSpPr>
            <p:grpSpPr bwMode="auto">
              <a:xfrm>
                <a:off x="5030921" y="4155350"/>
                <a:ext cx="34117" cy="332644"/>
                <a:chOff x="2140" y="2226"/>
                <a:chExt cx="22" cy="246"/>
              </a:xfrm>
            </p:grpSpPr>
            <p:grpSp>
              <p:nvGrpSpPr>
                <p:cNvPr id="440" name="Group 174"/>
                <p:cNvGrpSpPr>
                  <a:grpSpLocks/>
                </p:cNvGrpSpPr>
                <p:nvPr/>
              </p:nvGrpSpPr>
              <p:grpSpPr bwMode="auto">
                <a:xfrm>
                  <a:off x="2140" y="2226"/>
                  <a:ext cx="22" cy="102"/>
                  <a:chOff x="2356" y="2232"/>
                  <a:chExt cx="22" cy="102"/>
                </a:xfrm>
              </p:grpSpPr>
              <p:sp>
                <p:nvSpPr>
                  <p:cNvPr id="446" name="Freeform 152"/>
                  <p:cNvSpPr>
                    <a:spLocks/>
                  </p:cNvSpPr>
                  <p:nvPr/>
                </p:nvSpPr>
                <p:spPr bwMode="auto">
                  <a:xfrm rot="5400000">
                    <a:off x="2316" y="2272"/>
                    <a:ext cx="102" cy="22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171" y="0"/>
                      </a:cxn>
                      <a:cxn ang="0">
                        <a:pos x="205" y="23"/>
                      </a:cxn>
                      <a:cxn ang="0">
                        <a:pos x="171" y="44"/>
                      </a:cxn>
                      <a:cxn ang="0">
                        <a:pos x="0" y="44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 w="205" h="44">
                        <a:moveTo>
                          <a:pt x="0" y="0"/>
                        </a:moveTo>
                        <a:lnTo>
                          <a:pt x="171" y="0"/>
                        </a:lnTo>
                        <a:lnTo>
                          <a:pt x="205" y="23"/>
                        </a:lnTo>
                        <a:lnTo>
                          <a:pt x="171" y="44"/>
                        </a:lnTo>
                        <a:lnTo>
                          <a:pt x="0" y="44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447" name="Freeform 153"/>
                  <p:cNvSpPr>
                    <a:spLocks/>
                  </p:cNvSpPr>
                  <p:nvPr/>
                </p:nvSpPr>
                <p:spPr bwMode="auto">
                  <a:xfrm rot="5400000">
                    <a:off x="2316" y="2272"/>
                    <a:ext cx="102" cy="22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171" y="0"/>
                      </a:cxn>
                      <a:cxn ang="0">
                        <a:pos x="205" y="23"/>
                      </a:cxn>
                      <a:cxn ang="0">
                        <a:pos x="171" y="44"/>
                      </a:cxn>
                      <a:cxn ang="0">
                        <a:pos x="0" y="44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 w="205" h="44">
                        <a:moveTo>
                          <a:pt x="0" y="0"/>
                        </a:moveTo>
                        <a:lnTo>
                          <a:pt x="171" y="0"/>
                        </a:lnTo>
                        <a:lnTo>
                          <a:pt x="205" y="23"/>
                        </a:lnTo>
                        <a:lnTo>
                          <a:pt x="171" y="44"/>
                        </a:lnTo>
                        <a:lnTo>
                          <a:pt x="0" y="44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 w="7938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448" name="Freeform 156"/>
                  <p:cNvSpPr>
                    <a:spLocks/>
                  </p:cNvSpPr>
                  <p:nvPr/>
                </p:nvSpPr>
                <p:spPr bwMode="auto">
                  <a:xfrm rot="5400000">
                    <a:off x="2316" y="2272"/>
                    <a:ext cx="102" cy="22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171" y="0"/>
                      </a:cxn>
                      <a:cxn ang="0">
                        <a:pos x="205" y="23"/>
                      </a:cxn>
                      <a:cxn ang="0">
                        <a:pos x="171" y="44"/>
                      </a:cxn>
                      <a:cxn ang="0">
                        <a:pos x="0" y="44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 w="205" h="44">
                        <a:moveTo>
                          <a:pt x="0" y="0"/>
                        </a:moveTo>
                        <a:lnTo>
                          <a:pt x="171" y="0"/>
                        </a:lnTo>
                        <a:lnTo>
                          <a:pt x="205" y="23"/>
                        </a:lnTo>
                        <a:lnTo>
                          <a:pt x="171" y="44"/>
                        </a:lnTo>
                        <a:lnTo>
                          <a:pt x="0" y="44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449" name="Freeform 157"/>
                  <p:cNvSpPr>
                    <a:spLocks/>
                  </p:cNvSpPr>
                  <p:nvPr/>
                </p:nvSpPr>
                <p:spPr bwMode="auto">
                  <a:xfrm rot="5400000">
                    <a:off x="2316" y="2272"/>
                    <a:ext cx="102" cy="22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171" y="0"/>
                      </a:cxn>
                      <a:cxn ang="0">
                        <a:pos x="205" y="23"/>
                      </a:cxn>
                      <a:cxn ang="0">
                        <a:pos x="171" y="44"/>
                      </a:cxn>
                      <a:cxn ang="0">
                        <a:pos x="0" y="44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 w="205" h="44">
                        <a:moveTo>
                          <a:pt x="0" y="0"/>
                        </a:moveTo>
                        <a:lnTo>
                          <a:pt x="171" y="0"/>
                        </a:lnTo>
                        <a:lnTo>
                          <a:pt x="205" y="23"/>
                        </a:lnTo>
                        <a:lnTo>
                          <a:pt x="171" y="44"/>
                        </a:lnTo>
                        <a:lnTo>
                          <a:pt x="0" y="44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 w="7938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441" name="Group 173"/>
                <p:cNvGrpSpPr>
                  <a:grpSpLocks/>
                </p:cNvGrpSpPr>
                <p:nvPr/>
              </p:nvGrpSpPr>
              <p:grpSpPr bwMode="auto">
                <a:xfrm>
                  <a:off x="2140" y="2369"/>
                  <a:ext cx="22" cy="103"/>
                  <a:chOff x="2356" y="2351"/>
                  <a:chExt cx="22" cy="103"/>
                </a:xfrm>
              </p:grpSpPr>
              <p:sp>
                <p:nvSpPr>
                  <p:cNvPr id="442" name="Freeform 154"/>
                  <p:cNvSpPr>
                    <a:spLocks/>
                  </p:cNvSpPr>
                  <p:nvPr/>
                </p:nvSpPr>
                <p:spPr bwMode="auto">
                  <a:xfrm rot="5400000">
                    <a:off x="2315" y="2392"/>
                    <a:ext cx="103" cy="22"/>
                  </a:xfrm>
                  <a:custGeom>
                    <a:avLst/>
                    <a:gdLst/>
                    <a:ahLst/>
                    <a:cxnLst>
                      <a:cxn ang="0">
                        <a:pos x="205" y="0"/>
                      </a:cxn>
                      <a:cxn ang="0">
                        <a:pos x="34" y="0"/>
                      </a:cxn>
                      <a:cxn ang="0">
                        <a:pos x="0" y="23"/>
                      </a:cxn>
                      <a:cxn ang="0">
                        <a:pos x="34" y="44"/>
                      </a:cxn>
                      <a:cxn ang="0">
                        <a:pos x="205" y="44"/>
                      </a:cxn>
                      <a:cxn ang="0">
                        <a:pos x="205" y="0"/>
                      </a:cxn>
                    </a:cxnLst>
                    <a:rect l="0" t="0" r="r" b="b"/>
                    <a:pathLst>
                      <a:path w="205" h="44">
                        <a:moveTo>
                          <a:pt x="205" y="0"/>
                        </a:moveTo>
                        <a:lnTo>
                          <a:pt x="34" y="0"/>
                        </a:lnTo>
                        <a:lnTo>
                          <a:pt x="0" y="23"/>
                        </a:lnTo>
                        <a:lnTo>
                          <a:pt x="34" y="44"/>
                        </a:lnTo>
                        <a:lnTo>
                          <a:pt x="205" y="44"/>
                        </a:lnTo>
                        <a:lnTo>
                          <a:pt x="205" y="0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443" name="Freeform 155"/>
                  <p:cNvSpPr>
                    <a:spLocks/>
                  </p:cNvSpPr>
                  <p:nvPr/>
                </p:nvSpPr>
                <p:spPr bwMode="auto">
                  <a:xfrm rot="5400000">
                    <a:off x="2315" y="2392"/>
                    <a:ext cx="103" cy="22"/>
                  </a:xfrm>
                  <a:custGeom>
                    <a:avLst/>
                    <a:gdLst/>
                    <a:ahLst/>
                    <a:cxnLst>
                      <a:cxn ang="0">
                        <a:pos x="205" y="0"/>
                      </a:cxn>
                      <a:cxn ang="0">
                        <a:pos x="34" y="0"/>
                      </a:cxn>
                      <a:cxn ang="0">
                        <a:pos x="0" y="23"/>
                      </a:cxn>
                      <a:cxn ang="0">
                        <a:pos x="34" y="44"/>
                      </a:cxn>
                      <a:cxn ang="0">
                        <a:pos x="205" y="44"/>
                      </a:cxn>
                      <a:cxn ang="0">
                        <a:pos x="205" y="0"/>
                      </a:cxn>
                    </a:cxnLst>
                    <a:rect l="0" t="0" r="r" b="b"/>
                    <a:pathLst>
                      <a:path w="205" h="44">
                        <a:moveTo>
                          <a:pt x="205" y="0"/>
                        </a:moveTo>
                        <a:lnTo>
                          <a:pt x="34" y="0"/>
                        </a:lnTo>
                        <a:lnTo>
                          <a:pt x="0" y="23"/>
                        </a:lnTo>
                        <a:lnTo>
                          <a:pt x="34" y="44"/>
                        </a:lnTo>
                        <a:lnTo>
                          <a:pt x="205" y="44"/>
                        </a:lnTo>
                        <a:lnTo>
                          <a:pt x="205" y="0"/>
                        </a:lnTo>
                      </a:path>
                    </a:pathLst>
                  </a:custGeom>
                  <a:noFill/>
                  <a:ln w="7938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444" name="Freeform 158"/>
                  <p:cNvSpPr>
                    <a:spLocks/>
                  </p:cNvSpPr>
                  <p:nvPr/>
                </p:nvSpPr>
                <p:spPr bwMode="auto">
                  <a:xfrm rot="5400000">
                    <a:off x="2315" y="2392"/>
                    <a:ext cx="103" cy="22"/>
                  </a:xfrm>
                  <a:custGeom>
                    <a:avLst/>
                    <a:gdLst/>
                    <a:ahLst/>
                    <a:cxnLst>
                      <a:cxn ang="0">
                        <a:pos x="205" y="0"/>
                      </a:cxn>
                      <a:cxn ang="0">
                        <a:pos x="34" y="0"/>
                      </a:cxn>
                      <a:cxn ang="0">
                        <a:pos x="0" y="23"/>
                      </a:cxn>
                      <a:cxn ang="0">
                        <a:pos x="34" y="44"/>
                      </a:cxn>
                      <a:cxn ang="0">
                        <a:pos x="205" y="44"/>
                      </a:cxn>
                      <a:cxn ang="0">
                        <a:pos x="205" y="0"/>
                      </a:cxn>
                    </a:cxnLst>
                    <a:rect l="0" t="0" r="r" b="b"/>
                    <a:pathLst>
                      <a:path w="205" h="44">
                        <a:moveTo>
                          <a:pt x="205" y="0"/>
                        </a:moveTo>
                        <a:lnTo>
                          <a:pt x="34" y="0"/>
                        </a:lnTo>
                        <a:lnTo>
                          <a:pt x="0" y="23"/>
                        </a:lnTo>
                        <a:lnTo>
                          <a:pt x="34" y="44"/>
                        </a:lnTo>
                        <a:lnTo>
                          <a:pt x="205" y="44"/>
                        </a:lnTo>
                        <a:lnTo>
                          <a:pt x="205" y="0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445" name="Freeform 159"/>
                  <p:cNvSpPr>
                    <a:spLocks/>
                  </p:cNvSpPr>
                  <p:nvPr/>
                </p:nvSpPr>
                <p:spPr bwMode="auto">
                  <a:xfrm rot="5400000">
                    <a:off x="2315" y="2392"/>
                    <a:ext cx="103" cy="22"/>
                  </a:xfrm>
                  <a:custGeom>
                    <a:avLst/>
                    <a:gdLst/>
                    <a:ahLst/>
                    <a:cxnLst>
                      <a:cxn ang="0">
                        <a:pos x="205" y="0"/>
                      </a:cxn>
                      <a:cxn ang="0">
                        <a:pos x="34" y="0"/>
                      </a:cxn>
                      <a:cxn ang="0">
                        <a:pos x="0" y="23"/>
                      </a:cxn>
                      <a:cxn ang="0">
                        <a:pos x="34" y="44"/>
                      </a:cxn>
                      <a:cxn ang="0">
                        <a:pos x="205" y="44"/>
                      </a:cxn>
                      <a:cxn ang="0">
                        <a:pos x="205" y="0"/>
                      </a:cxn>
                    </a:cxnLst>
                    <a:rect l="0" t="0" r="r" b="b"/>
                    <a:pathLst>
                      <a:path w="205" h="44">
                        <a:moveTo>
                          <a:pt x="205" y="0"/>
                        </a:moveTo>
                        <a:lnTo>
                          <a:pt x="34" y="0"/>
                        </a:lnTo>
                        <a:lnTo>
                          <a:pt x="0" y="23"/>
                        </a:lnTo>
                        <a:lnTo>
                          <a:pt x="34" y="44"/>
                        </a:lnTo>
                        <a:lnTo>
                          <a:pt x="205" y="44"/>
                        </a:lnTo>
                        <a:lnTo>
                          <a:pt x="205" y="0"/>
                        </a:lnTo>
                      </a:path>
                    </a:pathLst>
                  </a:custGeom>
                  <a:noFill/>
                  <a:ln w="7938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</p:grpSp>
          <p:sp>
            <p:nvSpPr>
              <p:cNvPr id="352" name="Oval 67"/>
              <p:cNvSpPr>
                <a:spLocks noChangeArrowheads="1"/>
              </p:cNvSpPr>
              <p:nvPr/>
            </p:nvSpPr>
            <p:spPr bwMode="auto">
              <a:xfrm>
                <a:off x="6836007" y="4045821"/>
                <a:ext cx="124061" cy="362392"/>
              </a:xfrm>
              <a:prstGeom prst="ellipse">
                <a:avLst/>
              </a:prstGeom>
              <a:ln>
                <a:headEnd/>
                <a:tailEnd/>
              </a:ln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 wrap="none" anchor="ctr"/>
              <a:lstStyle/>
              <a:p>
                <a:endParaRPr lang="fi-FI"/>
              </a:p>
            </p:txBody>
          </p:sp>
          <p:sp>
            <p:nvSpPr>
              <p:cNvPr id="353" name="Oval 67"/>
              <p:cNvSpPr>
                <a:spLocks noChangeArrowheads="1"/>
              </p:cNvSpPr>
              <p:nvPr/>
            </p:nvSpPr>
            <p:spPr bwMode="auto">
              <a:xfrm rot="21000000">
                <a:off x="4543982" y="4205382"/>
                <a:ext cx="124061" cy="362392"/>
              </a:xfrm>
              <a:prstGeom prst="ellipse">
                <a:avLst/>
              </a:prstGeom>
              <a:ln>
                <a:headEnd/>
                <a:tailEnd/>
              </a:ln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 wrap="none" anchor="ctr"/>
              <a:lstStyle/>
              <a:p>
                <a:endParaRPr lang="fi-FI"/>
              </a:p>
            </p:txBody>
          </p:sp>
          <p:sp>
            <p:nvSpPr>
              <p:cNvPr id="354" name="Line 13"/>
              <p:cNvSpPr>
                <a:spLocks noChangeShapeType="1"/>
              </p:cNvSpPr>
              <p:nvPr/>
            </p:nvSpPr>
            <p:spPr bwMode="auto">
              <a:xfrm rot="16200000">
                <a:off x="4649886" y="3530931"/>
                <a:ext cx="259624" cy="1663967"/>
              </a:xfrm>
              <a:prstGeom prst="line">
                <a:avLst/>
              </a:prstGeom>
              <a:ln>
                <a:solidFill>
                  <a:srgbClr val="7030A0"/>
                </a:solidFill>
                <a:headEnd/>
                <a:tailEnd/>
              </a:ln>
              <a:effectLst>
                <a:glow rad="63500">
                  <a:schemeClr val="accent2">
                    <a:satMod val="175000"/>
                    <a:alpha val="40000"/>
                  </a:schemeClr>
                </a:glow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  <p:style>
              <a:lnRef idx="2">
                <a:schemeClr val="accent3"/>
              </a:lnRef>
              <a:fillRef idx="0">
                <a:schemeClr val="accent3"/>
              </a:fillRef>
              <a:effectRef idx="1">
                <a:schemeClr val="accent3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en-US"/>
              </a:p>
            </p:txBody>
          </p:sp>
          <p:sp>
            <p:nvSpPr>
              <p:cNvPr id="355" name="Freeform 150"/>
              <p:cNvSpPr>
                <a:spLocks/>
              </p:cNvSpPr>
              <p:nvPr/>
            </p:nvSpPr>
            <p:spPr bwMode="auto">
              <a:xfrm rot="5400000">
                <a:off x="5744425" y="3937086"/>
                <a:ext cx="255567" cy="600145"/>
              </a:xfrm>
              <a:custGeom>
                <a:avLst/>
                <a:gdLst/>
                <a:ahLst/>
                <a:cxnLst>
                  <a:cxn ang="0">
                    <a:pos x="0" y="774"/>
                  </a:cxn>
                  <a:cxn ang="0">
                    <a:pos x="0" y="774"/>
                  </a:cxn>
                  <a:cxn ang="0">
                    <a:pos x="1" y="776"/>
                  </a:cxn>
                  <a:cxn ang="0">
                    <a:pos x="375" y="776"/>
                  </a:cxn>
                  <a:cxn ang="0">
                    <a:pos x="377" y="774"/>
                  </a:cxn>
                  <a:cxn ang="0">
                    <a:pos x="377" y="774"/>
                  </a:cxn>
                  <a:cxn ang="0">
                    <a:pos x="377" y="2"/>
                  </a:cxn>
                  <a:cxn ang="0">
                    <a:pos x="377" y="0"/>
                  </a:cxn>
                  <a:cxn ang="0">
                    <a:pos x="375" y="0"/>
                  </a:cxn>
                  <a:cxn ang="0">
                    <a:pos x="1" y="0"/>
                  </a:cxn>
                  <a:cxn ang="0">
                    <a:pos x="0" y="0"/>
                  </a:cxn>
                  <a:cxn ang="0">
                    <a:pos x="0" y="2"/>
                  </a:cxn>
                  <a:cxn ang="0">
                    <a:pos x="0" y="774"/>
                  </a:cxn>
                </a:cxnLst>
                <a:rect l="0" t="0" r="r" b="b"/>
                <a:pathLst>
                  <a:path w="377" h="776">
                    <a:moveTo>
                      <a:pt x="0" y="774"/>
                    </a:moveTo>
                    <a:lnTo>
                      <a:pt x="0" y="774"/>
                    </a:lnTo>
                    <a:lnTo>
                      <a:pt x="1" y="776"/>
                    </a:lnTo>
                    <a:lnTo>
                      <a:pt x="375" y="776"/>
                    </a:lnTo>
                    <a:lnTo>
                      <a:pt x="377" y="774"/>
                    </a:lnTo>
                    <a:lnTo>
                      <a:pt x="377" y="774"/>
                    </a:lnTo>
                    <a:lnTo>
                      <a:pt x="377" y="2"/>
                    </a:lnTo>
                    <a:lnTo>
                      <a:pt x="377" y="0"/>
                    </a:lnTo>
                    <a:lnTo>
                      <a:pt x="375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0" y="774"/>
                    </a:lnTo>
                    <a:close/>
                  </a:path>
                </a:pathLst>
              </a:custGeom>
              <a:ln>
                <a:solidFill>
                  <a:srgbClr val="7030A0"/>
                </a:solidFill>
                <a:headEnd/>
                <a:tailEnd/>
              </a:ln>
              <a:effectLst>
                <a:glow rad="63500">
                  <a:schemeClr val="accent2">
                    <a:satMod val="175000"/>
                    <a:alpha val="40000"/>
                  </a:schemeClr>
                </a:glow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  <p:style>
              <a:lnRef idx="3">
                <a:schemeClr val="lt1"/>
              </a:lnRef>
              <a:fillRef idx="1">
                <a:schemeClr val="dk1"/>
              </a:fillRef>
              <a:effectRef idx="1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en-US"/>
              </a:p>
            </p:txBody>
          </p:sp>
          <p:sp>
            <p:nvSpPr>
              <p:cNvPr id="356" name="Rectangle 162"/>
              <p:cNvSpPr>
                <a:spLocks noChangeArrowheads="1"/>
              </p:cNvSpPr>
              <p:nvPr/>
            </p:nvSpPr>
            <p:spPr bwMode="auto">
              <a:xfrm>
                <a:off x="5686239" y="4133850"/>
                <a:ext cx="376835" cy="1690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eaLnBrk="0" hangingPunct="0"/>
                <a:r>
                  <a:rPr lang="en-US" sz="1300" b="1" dirty="0">
                    <a:ln>
                      <a:solidFill>
                        <a:schemeClr val="bg1"/>
                      </a:solidFill>
                    </a:ln>
                    <a:solidFill>
                      <a:srgbClr val="000000"/>
                    </a:solidFill>
                  </a:rPr>
                  <a:t>AOM</a:t>
                </a:r>
                <a:endParaRPr lang="en-US" sz="2400" b="1" dirty="0">
                  <a:ln>
                    <a:solidFill>
                      <a:schemeClr val="bg1"/>
                    </a:solidFill>
                  </a:ln>
                  <a:latin typeface="Times New Roman" pitchFamily="18" charset="0"/>
                </a:endParaRPr>
              </a:p>
            </p:txBody>
          </p:sp>
          <p:sp>
            <p:nvSpPr>
              <p:cNvPr id="358" name="Line 13"/>
              <p:cNvSpPr>
                <a:spLocks noChangeShapeType="1"/>
              </p:cNvSpPr>
              <p:nvPr/>
            </p:nvSpPr>
            <p:spPr bwMode="auto">
              <a:xfrm rot="16200000">
                <a:off x="4375586" y="3268691"/>
                <a:ext cx="811326" cy="1556964"/>
              </a:xfrm>
              <a:prstGeom prst="line">
                <a:avLst/>
              </a:prstGeom>
              <a:ln>
                <a:solidFill>
                  <a:srgbClr val="7030A0"/>
                </a:solidFill>
                <a:headEnd/>
                <a:tailEnd/>
              </a:ln>
              <a:effectLst>
                <a:glow rad="63500">
                  <a:schemeClr val="accent2">
                    <a:satMod val="175000"/>
                    <a:alpha val="40000"/>
                  </a:schemeClr>
                </a:glow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  <p:style>
              <a:lnRef idx="2">
                <a:schemeClr val="accent3"/>
              </a:lnRef>
              <a:fillRef idx="0">
                <a:schemeClr val="accent3"/>
              </a:fillRef>
              <a:effectRef idx="1">
                <a:schemeClr val="accent3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359" name="Group 188"/>
              <p:cNvGrpSpPr>
                <a:grpSpLocks/>
              </p:cNvGrpSpPr>
              <p:nvPr/>
            </p:nvGrpSpPr>
            <p:grpSpPr bwMode="auto">
              <a:xfrm rot="19800000">
                <a:off x="4916165" y="3811888"/>
                <a:ext cx="34117" cy="332644"/>
                <a:chOff x="2276" y="2362"/>
                <a:chExt cx="22" cy="246"/>
              </a:xfrm>
            </p:grpSpPr>
            <p:grpSp>
              <p:nvGrpSpPr>
                <p:cNvPr id="430" name="Group 178"/>
                <p:cNvGrpSpPr>
                  <a:grpSpLocks/>
                </p:cNvGrpSpPr>
                <p:nvPr/>
              </p:nvGrpSpPr>
              <p:grpSpPr bwMode="auto">
                <a:xfrm>
                  <a:off x="2276" y="2362"/>
                  <a:ext cx="22" cy="102"/>
                  <a:chOff x="2356" y="2232"/>
                  <a:chExt cx="22" cy="102"/>
                </a:xfrm>
              </p:grpSpPr>
              <p:sp>
                <p:nvSpPr>
                  <p:cNvPr id="436" name="Freeform 179"/>
                  <p:cNvSpPr>
                    <a:spLocks/>
                  </p:cNvSpPr>
                  <p:nvPr/>
                </p:nvSpPr>
                <p:spPr bwMode="auto">
                  <a:xfrm rot="5400000">
                    <a:off x="2316" y="2272"/>
                    <a:ext cx="102" cy="22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171" y="0"/>
                      </a:cxn>
                      <a:cxn ang="0">
                        <a:pos x="205" y="23"/>
                      </a:cxn>
                      <a:cxn ang="0">
                        <a:pos x="171" y="44"/>
                      </a:cxn>
                      <a:cxn ang="0">
                        <a:pos x="0" y="44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 w="205" h="44">
                        <a:moveTo>
                          <a:pt x="0" y="0"/>
                        </a:moveTo>
                        <a:lnTo>
                          <a:pt x="171" y="0"/>
                        </a:lnTo>
                        <a:lnTo>
                          <a:pt x="205" y="23"/>
                        </a:lnTo>
                        <a:lnTo>
                          <a:pt x="171" y="44"/>
                        </a:lnTo>
                        <a:lnTo>
                          <a:pt x="0" y="44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437" name="Freeform 180"/>
                  <p:cNvSpPr>
                    <a:spLocks/>
                  </p:cNvSpPr>
                  <p:nvPr/>
                </p:nvSpPr>
                <p:spPr bwMode="auto">
                  <a:xfrm rot="5400000">
                    <a:off x="2316" y="2272"/>
                    <a:ext cx="102" cy="22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171" y="0"/>
                      </a:cxn>
                      <a:cxn ang="0">
                        <a:pos x="205" y="23"/>
                      </a:cxn>
                      <a:cxn ang="0">
                        <a:pos x="171" y="44"/>
                      </a:cxn>
                      <a:cxn ang="0">
                        <a:pos x="0" y="44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 w="205" h="44">
                        <a:moveTo>
                          <a:pt x="0" y="0"/>
                        </a:moveTo>
                        <a:lnTo>
                          <a:pt x="171" y="0"/>
                        </a:lnTo>
                        <a:lnTo>
                          <a:pt x="205" y="23"/>
                        </a:lnTo>
                        <a:lnTo>
                          <a:pt x="171" y="44"/>
                        </a:lnTo>
                        <a:lnTo>
                          <a:pt x="0" y="44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 w="7938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438" name="Freeform 181"/>
                  <p:cNvSpPr>
                    <a:spLocks/>
                  </p:cNvSpPr>
                  <p:nvPr/>
                </p:nvSpPr>
                <p:spPr bwMode="auto">
                  <a:xfrm rot="5400000">
                    <a:off x="2316" y="2272"/>
                    <a:ext cx="102" cy="22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171" y="0"/>
                      </a:cxn>
                      <a:cxn ang="0">
                        <a:pos x="205" y="23"/>
                      </a:cxn>
                      <a:cxn ang="0">
                        <a:pos x="171" y="44"/>
                      </a:cxn>
                      <a:cxn ang="0">
                        <a:pos x="0" y="44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 w="205" h="44">
                        <a:moveTo>
                          <a:pt x="0" y="0"/>
                        </a:moveTo>
                        <a:lnTo>
                          <a:pt x="171" y="0"/>
                        </a:lnTo>
                        <a:lnTo>
                          <a:pt x="205" y="23"/>
                        </a:lnTo>
                        <a:lnTo>
                          <a:pt x="171" y="44"/>
                        </a:lnTo>
                        <a:lnTo>
                          <a:pt x="0" y="44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439" name="Freeform 182"/>
                  <p:cNvSpPr>
                    <a:spLocks/>
                  </p:cNvSpPr>
                  <p:nvPr/>
                </p:nvSpPr>
                <p:spPr bwMode="auto">
                  <a:xfrm rot="5400000">
                    <a:off x="2316" y="2272"/>
                    <a:ext cx="102" cy="22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171" y="0"/>
                      </a:cxn>
                      <a:cxn ang="0">
                        <a:pos x="205" y="23"/>
                      </a:cxn>
                      <a:cxn ang="0">
                        <a:pos x="171" y="44"/>
                      </a:cxn>
                      <a:cxn ang="0">
                        <a:pos x="0" y="44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 w="205" h="44">
                        <a:moveTo>
                          <a:pt x="0" y="0"/>
                        </a:moveTo>
                        <a:lnTo>
                          <a:pt x="171" y="0"/>
                        </a:lnTo>
                        <a:lnTo>
                          <a:pt x="205" y="23"/>
                        </a:lnTo>
                        <a:lnTo>
                          <a:pt x="171" y="44"/>
                        </a:lnTo>
                        <a:lnTo>
                          <a:pt x="0" y="44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 w="8001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431" name="Group 183"/>
                <p:cNvGrpSpPr>
                  <a:grpSpLocks/>
                </p:cNvGrpSpPr>
                <p:nvPr/>
              </p:nvGrpSpPr>
              <p:grpSpPr bwMode="auto">
                <a:xfrm>
                  <a:off x="2276" y="2505"/>
                  <a:ext cx="22" cy="103"/>
                  <a:chOff x="2356" y="2351"/>
                  <a:chExt cx="22" cy="103"/>
                </a:xfrm>
              </p:grpSpPr>
              <p:sp>
                <p:nvSpPr>
                  <p:cNvPr id="432" name="Freeform 184"/>
                  <p:cNvSpPr>
                    <a:spLocks/>
                  </p:cNvSpPr>
                  <p:nvPr/>
                </p:nvSpPr>
                <p:spPr bwMode="auto">
                  <a:xfrm rot="5400000">
                    <a:off x="2315" y="2392"/>
                    <a:ext cx="103" cy="22"/>
                  </a:xfrm>
                  <a:custGeom>
                    <a:avLst/>
                    <a:gdLst/>
                    <a:ahLst/>
                    <a:cxnLst>
                      <a:cxn ang="0">
                        <a:pos x="205" y="0"/>
                      </a:cxn>
                      <a:cxn ang="0">
                        <a:pos x="34" y="0"/>
                      </a:cxn>
                      <a:cxn ang="0">
                        <a:pos x="0" y="23"/>
                      </a:cxn>
                      <a:cxn ang="0">
                        <a:pos x="34" y="44"/>
                      </a:cxn>
                      <a:cxn ang="0">
                        <a:pos x="205" y="44"/>
                      </a:cxn>
                      <a:cxn ang="0">
                        <a:pos x="205" y="0"/>
                      </a:cxn>
                    </a:cxnLst>
                    <a:rect l="0" t="0" r="r" b="b"/>
                    <a:pathLst>
                      <a:path w="205" h="44">
                        <a:moveTo>
                          <a:pt x="205" y="0"/>
                        </a:moveTo>
                        <a:lnTo>
                          <a:pt x="34" y="0"/>
                        </a:lnTo>
                        <a:lnTo>
                          <a:pt x="0" y="23"/>
                        </a:lnTo>
                        <a:lnTo>
                          <a:pt x="34" y="44"/>
                        </a:lnTo>
                        <a:lnTo>
                          <a:pt x="205" y="44"/>
                        </a:lnTo>
                        <a:lnTo>
                          <a:pt x="205" y="0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433" name="Freeform 185"/>
                  <p:cNvSpPr>
                    <a:spLocks/>
                  </p:cNvSpPr>
                  <p:nvPr/>
                </p:nvSpPr>
                <p:spPr bwMode="auto">
                  <a:xfrm rot="5400000">
                    <a:off x="2315" y="2392"/>
                    <a:ext cx="103" cy="22"/>
                  </a:xfrm>
                  <a:custGeom>
                    <a:avLst/>
                    <a:gdLst/>
                    <a:ahLst/>
                    <a:cxnLst>
                      <a:cxn ang="0">
                        <a:pos x="205" y="0"/>
                      </a:cxn>
                      <a:cxn ang="0">
                        <a:pos x="34" y="0"/>
                      </a:cxn>
                      <a:cxn ang="0">
                        <a:pos x="0" y="23"/>
                      </a:cxn>
                      <a:cxn ang="0">
                        <a:pos x="34" y="44"/>
                      </a:cxn>
                      <a:cxn ang="0">
                        <a:pos x="205" y="44"/>
                      </a:cxn>
                      <a:cxn ang="0">
                        <a:pos x="205" y="0"/>
                      </a:cxn>
                    </a:cxnLst>
                    <a:rect l="0" t="0" r="r" b="b"/>
                    <a:pathLst>
                      <a:path w="205" h="44">
                        <a:moveTo>
                          <a:pt x="205" y="0"/>
                        </a:moveTo>
                        <a:lnTo>
                          <a:pt x="34" y="0"/>
                        </a:lnTo>
                        <a:lnTo>
                          <a:pt x="0" y="23"/>
                        </a:lnTo>
                        <a:lnTo>
                          <a:pt x="34" y="44"/>
                        </a:lnTo>
                        <a:lnTo>
                          <a:pt x="205" y="44"/>
                        </a:lnTo>
                        <a:lnTo>
                          <a:pt x="205" y="0"/>
                        </a:lnTo>
                      </a:path>
                    </a:pathLst>
                  </a:custGeom>
                  <a:noFill/>
                  <a:ln w="7938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434" name="Freeform 186"/>
                  <p:cNvSpPr>
                    <a:spLocks/>
                  </p:cNvSpPr>
                  <p:nvPr/>
                </p:nvSpPr>
                <p:spPr bwMode="auto">
                  <a:xfrm rot="5400000">
                    <a:off x="2315" y="2392"/>
                    <a:ext cx="103" cy="22"/>
                  </a:xfrm>
                  <a:custGeom>
                    <a:avLst/>
                    <a:gdLst/>
                    <a:ahLst/>
                    <a:cxnLst>
                      <a:cxn ang="0">
                        <a:pos x="205" y="0"/>
                      </a:cxn>
                      <a:cxn ang="0">
                        <a:pos x="34" y="0"/>
                      </a:cxn>
                      <a:cxn ang="0">
                        <a:pos x="0" y="23"/>
                      </a:cxn>
                      <a:cxn ang="0">
                        <a:pos x="34" y="44"/>
                      </a:cxn>
                      <a:cxn ang="0">
                        <a:pos x="205" y="44"/>
                      </a:cxn>
                      <a:cxn ang="0">
                        <a:pos x="205" y="0"/>
                      </a:cxn>
                    </a:cxnLst>
                    <a:rect l="0" t="0" r="r" b="b"/>
                    <a:pathLst>
                      <a:path w="205" h="44">
                        <a:moveTo>
                          <a:pt x="205" y="0"/>
                        </a:moveTo>
                        <a:lnTo>
                          <a:pt x="34" y="0"/>
                        </a:lnTo>
                        <a:lnTo>
                          <a:pt x="0" y="23"/>
                        </a:lnTo>
                        <a:lnTo>
                          <a:pt x="34" y="44"/>
                        </a:lnTo>
                        <a:lnTo>
                          <a:pt x="205" y="44"/>
                        </a:lnTo>
                        <a:lnTo>
                          <a:pt x="205" y="0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435" name="Freeform 187"/>
                  <p:cNvSpPr>
                    <a:spLocks/>
                  </p:cNvSpPr>
                  <p:nvPr/>
                </p:nvSpPr>
                <p:spPr bwMode="auto">
                  <a:xfrm rot="5400000">
                    <a:off x="2315" y="2392"/>
                    <a:ext cx="103" cy="22"/>
                  </a:xfrm>
                  <a:custGeom>
                    <a:avLst/>
                    <a:gdLst/>
                    <a:ahLst/>
                    <a:cxnLst>
                      <a:cxn ang="0">
                        <a:pos x="205" y="0"/>
                      </a:cxn>
                      <a:cxn ang="0">
                        <a:pos x="34" y="0"/>
                      </a:cxn>
                      <a:cxn ang="0">
                        <a:pos x="0" y="23"/>
                      </a:cxn>
                      <a:cxn ang="0">
                        <a:pos x="34" y="44"/>
                      </a:cxn>
                      <a:cxn ang="0">
                        <a:pos x="205" y="44"/>
                      </a:cxn>
                      <a:cxn ang="0">
                        <a:pos x="205" y="0"/>
                      </a:cxn>
                    </a:cxnLst>
                    <a:rect l="0" t="0" r="r" b="b"/>
                    <a:pathLst>
                      <a:path w="205" h="44">
                        <a:moveTo>
                          <a:pt x="205" y="0"/>
                        </a:moveTo>
                        <a:lnTo>
                          <a:pt x="34" y="0"/>
                        </a:lnTo>
                        <a:lnTo>
                          <a:pt x="0" y="23"/>
                        </a:lnTo>
                        <a:lnTo>
                          <a:pt x="34" y="44"/>
                        </a:lnTo>
                        <a:lnTo>
                          <a:pt x="205" y="44"/>
                        </a:lnTo>
                        <a:lnTo>
                          <a:pt x="205" y="0"/>
                        </a:lnTo>
                      </a:path>
                    </a:pathLst>
                  </a:custGeom>
                  <a:noFill/>
                  <a:ln w="7938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</p:grpSp>
          <p:sp>
            <p:nvSpPr>
              <p:cNvPr id="360" name="Line 13"/>
              <p:cNvSpPr>
                <a:spLocks noChangeShapeType="1"/>
              </p:cNvSpPr>
              <p:nvPr/>
            </p:nvSpPr>
            <p:spPr bwMode="auto">
              <a:xfrm rot="5400000" flipV="1">
                <a:off x="4708661" y="2729142"/>
                <a:ext cx="4056" cy="1789578"/>
              </a:xfrm>
              <a:prstGeom prst="line">
                <a:avLst/>
              </a:prstGeom>
              <a:ln>
                <a:solidFill>
                  <a:srgbClr val="7030A0"/>
                </a:solidFill>
                <a:headEnd/>
                <a:tailEnd/>
              </a:ln>
              <a:effectLst>
                <a:glow rad="63500">
                  <a:schemeClr val="accent2">
                    <a:satMod val="175000"/>
                    <a:alpha val="40000"/>
                  </a:schemeClr>
                </a:glow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  <p:style>
              <a:lnRef idx="2">
                <a:schemeClr val="accent3"/>
              </a:lnRef>
              <a:fillRef idx="0">
                <a:schemeClr val="accent3"/>
              </a:fillRef>
              <a:effectRef idx="1">
                <a:schemeClr val="accent3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en-US"/>
              </a:p>
            </p:txBody>
          </p:sp>
          <p:sp>
            <p:nvSpPr>
              <p:cNvPr id="361" name="AutoShape 87"/>
              <p:cNvSpPr>
                <a:spLocks noChangeArrowheads="1"/>
              </p:cNvSpPr>
              <p:nvPr/>
            </p:nvSpPr>
            <p:spPr bwMode="auto">
              <a:xfrm rot="9000000">
                <a:off x="5525614" y="3384590"/>
                <a:ext cx="165932" cy="457047"/>
              </a:xfrm>
              <a:prstGeom prst="flowChartOnlineStorage">
                <a:avLst/>
              </a:prstGeom>
              <a:ln>
                <a:solidFill>
                  <a:schemeClr val="accent6">
                    <a:lumMod val="60000"/>
                    <a:lumOff val="40000"/>
                  </a:schemeClr>
                </a:solidFill>
                <a:headEnd/>
                <a:tailEnd/>
              </a:ln>
            </p:spPr>
            <p:style>
              <a:lnRef idx="3">
                <a:schemeClr val="lt1"/>
              </a:lnRef>
              <a:fillRef idx="1">
                <a:schemeClr val="dk1"/>
              </a:fillRef>
              <a:effectRef idx="1">
                <a:schemeClr val="dk1"/>
              </a:effectRef>
              <a:fontRef idx="minor">
                <a:schemeClr val="lt1"/>
              </a:fontRef>
            </p:style>
            <p:txBody>
              <a:bodyPr rot="10800000" wrap="none" anchor="ctr"/>
              <a:lstStyle/>
              <a:p>
                <a:endParaRPr lang="fi-FI"/>
              </a:p>
            </p:txBody>
          </p:sp>
          <p:sp>
            <p:nvSpPr>
              <p:cNvPr id="362" name="Line 13"/>
              <p:cNvSpPr>
                <a:spLocks noChangeShapeType="1"/>
              </p:cNvSpPr>
              <p:nvPr/>
            </p:nvSpPr>
            <p:spPr bwMode="auto">
              <a:xfrm flipV="1">
                <a:off x="3863198" y="3275061"/>
                <a:ext cx="4653" cy="350222"/>
              </a:xfrm>
              <a:prstGeom prst="line">
                <a:avLst/>
              </a:prstGeom>
              <a:ln>
                <a:solidFill>
                  <a:srgbClr val="7030A0"/>
                </a:solidFill>
                <a:headEnd/>
                <a:tailEnd/>
              </a:ln>
              <a:effectLst>
                <a:glow rad="63500">
                  <a:schemeClr val="accent2">
                    <a:satMod val="175000"/>
                    <a:alpha val="40000"/>
                  </a:schemeClr>
                </a:glow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  <p:style>
              <a:lnRef idx="2">
                <a:schemeClr val="accent3"/>
              </a:lnRef>
              <a:fillRef idx="0">
                <a:schemeClr val="accent3"/>
              </a:fillRef>
              <a:effectRef idx="1">
                <a:schemeClr val="accent3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en-US"/>
              </a:p>
            </p:txBody>
          </p:sp>
          <p:sp>
            <p:nvSpPr>
              <p:cNvPr id="363" name="Line 13"/>
              <p:cNvSpPr>
                <a:spLocks noChangeShapeType="1"/>
              </p:cNvSpPr>
              <p:nvPr/>
            </p:nvSpPr>
            <p:spPr bwMode="auto">
              <a:xfrm rot="5400000" flipV="1">
                <a:off x="5885689" y="1230970"/>
                <a:ext cx="4056" cy="4196359"/>
              </a:xfrm>
              <a:prstGeom prst="line">
                <a:avLst/>
              </a:prstGeom>
              <a:ln>
                <a:solidFill>
                  <a:srgbClr val="7030A0"/>
                </a:solidFill>
                <a:headEnd/>
                <a:tailEnd/>
              </a:ln>
              <a:effectLst>
                <a:glow rad="63500">
                  <a:schemeClr val="accent2">
                    <a:satMod val="175000"/>
                    <a:alpha val="40000"/>
                  </a:schemeClr>
                </a:glow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  <p:style>
              <a:lnRef idx="2">
                <a:schemeClr val="accent3"/>
              </a:lnRef>
              <a:fillRef idx="0">
                <a:schemeClr val="accent3"/>
              </a:fillRef>
              <a:effectRef idx="1">
                <a:schemeClr val="accent3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364" name="Group 206"/>
              <p:cNvGrpSpPr>
                <a:grpSpLocks/>
              </p:cNvGrpSpPr>
              <p:nvPr/>
            </p:nvGrpSpPr>
            <p:grpSpPr bwMode="auto">
              <a:xfrm>
                <a:off x="3598020" y="3245313"/>
                <a:ext cx="414055" cy="569280"/>
                <a:chOff x="628" y="1541"/>
                <a:chExt cx="267" cy="421"/>
              </a:xfrm>
              <a:solidFill>
                <a:schemeClr val="tx1"/>
              </a:solidFill>
            </p:grpSpPr>
            <p:sp>
              <p:nvSpPr>
                <p:cNvPr id="428" name="Freeform 81"/>
                <p:cNvSpPr>
                  <a:spLocks/>
                </p:cNvSpPr>
                <p:nvPr/>
              </p:nvSpPr>
              <p:spPr bwMode="auto">
                <a:xfrm rot="18900000">
                  <a:off x="721" y="1695"/>
                  <a:ext cx="79" cy="267"/>
                </a:xfrm>
                <a:custGeom>
                  <a:avLst/>
                  <a:gdLst>
                    <a:gd name="T0" fmla="*/ 1 w 371"/>
                    <a:gd name="T1" fmla="*/ 0 h 357"/>
                    <a:gd name="T2" fmla="*/ 0 w 371"/>
                    <a:gd name="T3" fmla="*/ 0 h 357"/>
                    <a:gd name="T4" fmla="*/ 0 w 371"/>
                    <a:gd name="T5" fmla="*/ 2 h 357"/>
                    <a:gd name="T6" fmla="*/ 0 w 371"/>
                    <a:gd name="T7" fmla="*/ 355 h 357"/>
                    <a:gd name="T8" fmla="*/ 0 w 371"/>
                    <a:gd name="T9" fmla="*/ 357 h 357"/>
                    <a:gd name="T10" fmla="*/ 1 w 371"/>
                    <a:gd name="T11" fmla="*/ 357 h 357"/>
                    <a:gd name="T12" fmla="*/ 369 w 371"/>
                    <a:gd name="T13" fmla="*/ 357 h 357"/>
                    <a:gd name="T14" fmla="*/ 369 w 371"/>
                    <a:gd name="T15" fmla="*/ 357 h 357"/>
                    <a:gd name="T16" fmla="*/ 371 w 371"/>
                    <a:gd name="T17" fmla="*/ 355 h 357"/>
                    <a:gd name="T18" fmla="*/ 371 w 371"/>
                    <a:gd name="T19" fmla="*/ 2 h 357"/>
                    <a:gd name="T20" fmla="*/ 369 w 371"/>
                    <a:gd name="T21" fmla="*/ 0 h 357"/>
                    <a:gd name="T22" fmla="*/ 369 w 371"/>
                    <a:gd name="T23" fmla="*/ 0 h 357"/>
                    <a:gd name="T24" fmla="*/ 1 w 371"/>
                    <a:gd name="T25" fmla="*/ 0 h 357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w 371"/>
                    <a:gd name="T40" fmla="*/ 0 h 357"/>
                    <a:gd name="T41" fmla="*/ 371 w 371"/>
                    <a:gd name="T42" fmla="*/ 357 h 357"/>
                  </a:gdLst>
                  <a:ahLst/>
                  <a:cxnLst>
                    <a:cxn ang="T26">
                      <a:pos x="T0" y="T1"/>
                    </a:cxn>
                    <a:cxn ang="T27">
                      <a:pos x="T2" y="T3"/>
                    </a:cxn>
                    <a:cxn ang="T28">
                      <a:pos x="T4" y="T5"/>
                    </a:cxn>
                    <a:cxn ang="T29">
                      <a:pos x="T6" y="T7"/>
                    </a:cxn>
                    <a:cxn ang="T30">
                      <a:pos x="T8" y="T9"/>
                    </a:cxn>
                    <a:cxn ang="T31">
                      <a:pos x="T10" y="T11"/>
                    </a:cxn>
                    <a:cxn ang="T32">
                      <a:pos x="T12" y="T13"/>
                    </a:cxn>
                    <a:cxn ang="T33">
                      <a:pos x="T14" y="T15"/>
                    </a:cxn>
                    <a:cxn ang="T34">
                      <a:pos x="T16" y="T17"/>
                    </a:cxn>
                    <a:cxn ang="T35">
                      <a:pos x="T18" y="T19"/>
                    </a:cxn>
                    <a:cxn ang="T36">
                      <a:pos x="T20" y="T21"/>
                    </a:cxn>
                    <a:cxn ang="T37">
                      <a:pos x="T22" y="T23"/>
                    </a:cxn>
                    <a:cxn ang="T38">
                      <a:pos x="T24" y="T25"/>
                    </a:cxn>
                  </a:cxnLst>
                  <a:rect l="T39" t="T40" r="T41" b="T42"/>
                  <a:pathLst>
                    <a:path w="371" h="357">
                      <a:moveTo>
                        <a:pt x="1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355"/>
                      </a:lnTo>
                      <a:lnTo>
                        <a:pt x="0" y="357"/>
                      </a:lnTo>
                      <a:lnTo>
                        <a:pt x="1" y="357"/>
                      </a:lnTo>
                      <a:lnTo>
                        <a:pt x="369" y="357"/>
                      </a:lnTo>
                      <a:lnTo>
                        <a:pt x="371" y="355"/>
                      </a:lnTo>
                      <a:lnTo>
                        <a:pt x="371" y="2"/>
                      </a:lnTo>
                      <a:lnTo>
                        <a:pt x="369" y="0"/>
                      </a:lnTo>
                      <a:lnTo>
                        <a:pt x="1" y="0"/>
                      </a:lnTo>
                      <a:close/>
                    </a:path>
                  </a:pathLst>
                </a:custGeom>
                <a:grpFill/>
                <a:ln>
                  <a:solidFill>
                    <a:schemeClr val="accent6">
                      <a:lumMod val="60000"/>
                      <a:lumOff val="40000"/>
                    </a:schemeClr>
                  </a:solidFill>
                  <a:headEnd/>
                  <a:tailEnd/>
                </a:ln>
              </p:spPr>
              <p:style>
                <a:lnRef idx="3">
                  <a:schemeClr val="lt1"/>
                </a:lnRef>
                <a:fillRef idx="1">
                  <a:schemeClr val="dk1"/>
                </a:fillRef>
                <a:effectRef idx="1">
                  <a:schemeClr val="dk1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fi-FI"/>
                </a:p>
              </p:txBody>
            </p:sp>
            <p:sp>
              <p:nvSpPr>
                <p:cNvPr id="429" name="Freeform 81"/>
                <p:cNvSpPr>
                  <a:spLocks/>
                </p:cNvSpPr>
                <p:nvPr/>
              </p:nvSpPr>
              <p:spPr bwMode="auto">
                <a:xfrm rot="2700000">
                  <a:off x="722" y="1447"/>
                  <a:ext cx="79" cy="267"/>
                </a:xfrm>
                <a:custGeom>
                  <a:avLst/>
                  <a:gdLst>
                    <a:gd name="T0" fmla="*/ 1 w 371"/>
                    <a:gd name="T1" fmla="*/ 0 h 357"/>
                    <a:gd name="T2" fmla="*/ 0 w 371"/>
                    <a:gd name="T3" fmla="*/ 0 h 357"/>
                    <a:gd name="T4" fmla="*/ 0 w 371"/>
                    <a:gd name="T5" fmla="*/ 2 h 357"/>
                    <a:gd name="T6" fmla="*/ 0 w 371"/>
                    <a:gd name="T7" fmla="*/ 355 h 357"/>
                    <a:gd name="T8" fmla="*/ 0 w 371"/>
                    <a:gd name="T9" fmla="*/ 357 h 357"/>
                    <a:gd name="T10" fmla="*/ 1 w 371"/>
                    <a:gd name="T11" fmla="*/ 357 h 357"/>
                    <a:gd name="T12" fmla="*/ 369 w 371"/>
                    <a:gd name="T13" fmla="*/ 357 h 357"/>
                    <a:gd name="T14" fmla="*/ 369 w 371"/>
                    <a:gd name="T15" fmla="*/ 357 h 357"/>
                    <a:gd name="T16" fmla="*/ 371 w 371"/>
                    <a:gd name="T17" fmla="*/ 355 h 357"/>
                    <a:gd name="T18" fmla="*/ 371 w 371"/>
                    <a:gd name="T19" fmla="*/ 2 h 357"/>
                    <a:gd name="T20" fmla="*/ 369 w 371"/>
                    <a:gd name="T21" fmla="*/ 0 h 357"/>
                    <a:gd name="T22" fmla="*/ 369 w 371"/>
                    <a:gd name="T23" fmla="*/ 0 h 357"/>
                    <a:gd name="T24" fmla="*/ 1 w 371"/>
                    <a:gd name="T25" fmla="*/ 0 h 357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w 371"/>
                    <a:gd name="T40" fmla="*/ 0 h 357"/>
                    <a:gd name="T41" fmla="*/ 371 w 371"/>
                    <a:gd name="T42" fmla="*/ 357 h 357"/>
                  </a:gdLst>
                  <a:ahLst/>
                  <a:cxnLst>
                    <a:cxn ang="T26">
                      <a:pos x="T0" y="T1"/>
                    </a:cxn>
                    <a:cxn ang="T27">
                      <a:pos x="T2" y="T3"/>
                    </a:cxn>
                    <a:cxn ang="T28">
                      <a:pos x="T4" y="T5"/>
                    </a:cxn>
                    <a:cxn ang="T29">
                      <a:pos x="T6" y="T7"/>
                    </a:cxn>
                    <a:cxn ang="T30">
                      <a:pos x="T8" y="T9"/>
                    </a:cxn>
                    <a:cxn ang="T31">
                      <a:pos x="T10" y="T11"/>
                    </a:cxn>
                    <a:cxn ang="T32">
                      <a:pos x="T12" y="T13"/>
                    </a:cxn>
                    <a:cxn ang="T33">
                      <a:pos x="T14" y="T15"/>
                    </a:cxn>
                    <a:cxn ang="T34">
                      <a:pos x="T16" y="T17"/>
                    </a:cxn>
                    <a:cxn ang="T35">
                      <a:pos x="T18" y="T19"/>
                    </a:cxn>
                    <a:cxn ang="T36">
                      <a:pos x="T20" y="T21"/>
                    </a:cxn>
                    <a:cxn ang="T37">
                      <a:pos x="T22" y="T23"/>
                    </a:cxn>
                    <a:cxn ang="T38">
                      <a:pos x="T24" y="T25"/>
                    </a:cxn>
                  </a:cxnLst>
                  <a:rect l="T39" t="T40" r="T41" b="T42"/>
                  <a:pathLst>
                    <a:path w="371" h="357">
                      <a:moveTo>
                        <a:pt x="1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355"/>
                      </a:lnTo>
                      <a:lnTo>
                        <a:pt x="0" y="357"/>
                      </a:lnTo>
                      <a:lnTo>
                        <a:pt x="1" y="357"/>
                      </a:lnTo>
                      <a:lnTo>
                        <a:pt x="369" y="357"/>
                      </a:lnTo>
                      <a:lnTo>
                        <a:pt x="371" y="355"/>
                      </a:lnTo>
                      <a:lnTo>
                        <a:pt x="371" y="2"/>
                      </a:lnTo>
                      <a:lnTo>
                        <a:pt x="369" y="0"/>
                      </a:lnTo>
                      <a:lnTo>
                        <a:pt x="1" y="0"/>
                      </a:lnTo>
                      <a:close/>
                    </a:path>
                  </a:pathLst>
                </a:custGeom>
                <a:grpFill/>
                <a:ln>
                  <a:solidFill>
                    <a:schemeClr val="accent6">
                      <a:lumMod val="60000"/>
                      <a:lumOff val="40000"/>
                    </a:schemeClr>
                  </a:solidFill>
                  <a:headEnd/>
                  <a:tailEnd/>
                </a:ln>
              </p:spPr>
              <p:style>
                <a:lnRef idx="3">
                  <a:schemeClr val="lt1"/>
                </a:lnRef>
                <a:fillRef idx="1">
                  <a:schemeClr val="dk1"/>
                </a:fillRef>
                <a:effectRef idx="1">
                  <a:schemeClr val="dk1"/>
                </a:effectRef>
                <a:fontRef idx="minor">
                  <a:schemeClr val="lt1"/>
                </a:fontRef>
              </p:style>
              <p:txBody>
                <a:bodyPr rot="10800000" vert="eaVert"/>
                <a:lstStyle/>
                <a:p>
                  <a:endParaRPr lang="fi-FI"/>
                </a:p>
              </p:txBody>
            </p:sp>
          </p:grpSp>
          <p:sp>
            <p:nvSpPr>
              <p:cNvPr id="365" name="Line 13"/>
              <p:cNvSpPr>
                <a:spLocks noChangeShapeType="1"/>
              </p:cNvSpPr>
              <p:nvPr/>
            </p:nvSpPr>
            <p:spPr bwMode="auto">
              <a:xfrm flipV="1">
                <a:off x="7951004" y="1985053"/>
                <a:ext cx="4653" cy="1401971"/>
              </a:xfrm>
              <a:prstGeom prst="line">
                <a:avLst/>
              </a:prstGeom>
              <a:ln>
                <a:solidFill>
                  <a:srgbClr val="7030A0"/>
                </a:solidFill>
                <a:headEnd/>
                <a:tailEnd/>
              </a:ln>
              <a:effectLst>
                <a:glow rad="63500">
                  <a:schemeClr val="accent2">
                    <a:satMod val="175000"/>
                    <a:alpha val="40000"/>
                  </a:schemeClr>
                </a:glow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  <p:style>
              <a:lnRef idx="2">
                <a:schemeClr val="accent3"/>
              </a:lnRef>
              <a:fillRef idx="0">
                <a:schemeClr val="accent3"/>
              </a:fillRef>
              <a:effectRef idx="1">
                <a:schemeClr val="accent3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en-US"/>
              </a:p>
            </p:txBody>
          </p:sp>
          <p:sp>
            <p:nvSpPr>
              <p:cNvPr id="366" name="Freeform 69"/>
              <p:cNvSpPr>
                <a:spLocks/>
              </p:cNvSpPr>
              <p:nvPr/>
            </p:nvSpPr>
            <p:spPr bwMode="auto">
              <a:xfrm rot="18900000">
                <a:off x="7910301" y="1798590"/>
                <a:ext cx="124061" cy="361040"/>
              </a:xfrm>
              <a:custGeom>
                <a:avLst/>
                <a:gdLst>
                  <a:gd name="T0" fmla="*/ 1 w 371"/>
                  <a:gd name="T1" fmla="*/ 0 h 357"/>
                  <a:gd name="T2" fmla="*/ 0 w 371"/>
                  <a:gd name="T3" fmla="*/ 0 h 357"/>
                  <a:gd name="T4" fmla="*/ 0 w 371"/>
                  <a:gd name="T5" fmla="*/ 2 h 357"/>
                  <a:gd name="T6" fmla="*/ 0 w 371"/>
                  <a:gd name="T7" fmla="*/ 355 h 357"/>
                  <a:gd name="T8" fmla="*/ 0 w 371"/>
                  <a:gd name="T9" fmla="*/ 357 h 357"/>
                  <a:gd name="T10" fmla="*/ 1 w 371"/>
                  <a:gd name="T11" fmla="*/ 357 h 357"/>
                  <a:gd name="T12" fmla="*/ 369 w 371"/>
                  <a:gd name="T13" fmla="*/ 357 h 357"/>
                  <a:gd name="T14" fmla="*/ 369 w 371"/>
                  <a:gd name="T15" fmla="*/ 357 h 357"/>
                  <a:gd name="T16" fmla="*/ 371 w 371"/>
                  <a:gd name="T17" fmla="*/ 355 h 357"/>
                  <a:gd name="T18" fmla="*/ 371 w 371"/>
                  <a:gd name="T19" fmla="*/ 2 h 357"/>
                  <a:gd name="T20" fmla="*/ 369 w 371"/>
                  <a:gd name="T21" fmla="*/ 0 h 357"/>
                  <a:gd name="T22" fmla="*/ 369 w 371"/>
                  <a:gd name="T23" fmla="*/ 0 h 357"/>
                  <a:gd name="T24" fmla="*/ 1 w 371"/>
                  <a:gd name="T25" fmla="*/ 0 h 357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371"/>
                  <a:gd name="T40" fmla="*/ 0 h 357"/>
                  <a:gd name="T41" fmla="*/ 371 w 371"/>
                  <a:gd name="T42" fmla="*/ 357 h 357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371" h="357">
                    <a:moveTo>
                      <a:pt x="1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355"/>
                    </a:lnTo>
                    <a:lnTo>
                      <a:pt x="0" y="357"/>
                    </a:lnTo>
                    <a:lnTo>
                      <a:pt x="1" y="357"/>
                    </a:lnTo>
                    <a:lnTo>
                      <a:pt x="369" y="357"/>
                    </a:lnTo>
                    <a:lnTo>
                      <a:pt x="371" y="355"/>
                    </a:lnTo>
                    <a:lnTo>
                      <a:pt x="371" y="2"/>
                    </a:lnTo>
                    <a:lnTo>
                      <a:pt x="369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solidFill>
                  <a:schemeClr val="accent6">
                    <a:lumMod val="60000"/>
                    <a:lumOff val="40000"/>
                  </a:schemeClr>
                </a:solidFill>
                <a:headEnd/>
                <a:tailEnd/>
              </a:ln>
            </p:spPr>
            <p:style>
              <a:lnRef idx="3">
                <a:schemeClr val="lt1"/>
              </a:lnRef>
              <a:fillRef idx="1">
                <a:schemeClr val="dk1"/>
              </a:fillRef>
              <a:effectRef idx="1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pPr algn="ctr"/>
                <a:endParaRPr lang="fi-FI"/>
              </a:p>
            </p:txBody>
          </p:sp>
          <p:sp>
            <p:nvSpPr>
              <p:cNvPr id="367" name="Freeform 69"/>
              <p:cNvSpPr>
                <a:spLocks/>
              </p:cNvSpPr>
              <p:nvPr/>
            </p:nvSpPr>
            <p:spPr bwMode="auto">
              <a:xfrm rot="2700000">
                <a:off x="7963599" y="3105221"/>
                <a:ext cx="108177" cy="414054"/>
              </a:xfrm>
              <a:custGeom>
                <a:avLst/>
                <a:gdLst>
                  <a:gd name="T0" fmla="*/ 1 w 371"/>
                  <a:gd name="T1" fmla="*/ 0 h 357"/>
                  <a:gd name="T2" fmla="*/ 0 w 371"/>
                  <a:gd name="T3" fmla="*/ 0 h 357"/>
                  <a:gd name="T4" fmla="*/ 0 w 371"/>
                  <a:gd name="T5" fmla="*/ 2 h 357"/>
                  <a:gd name="T6" fmla="*/ 0 w 371"/>
                  <a:gd name="T7" fmla="*/ 355 h 357"/>
                  <a:gd name="T8" fmla="*/ 0 w 371"/>
                  <a:gd name="T9" fmla="*/ 357 h 357"/>
                  <a:gd name="T10" fmla="*/ 1 w 371"/>
                  <a:gd name="T11" fmla="*/ 357 h 357"/>
                  <a:gd name="T12" fmla="*/ 369 w 371"/>
                  <a:gd name="T13" fmla="*/ 357 h 357"/>
                  <a:gd name="T14" fmla="*/ 369 w 371"/>
                  <a:gd name="T15" fmla="*/ 357 h 357"/>
                  <a:gd name="T16" fmla="*/ 371 w 371"/>
                  <a:gd name="T17" fmla="*/ 355 h 357"/>
                  <a:gd name="T18" fmla="*/ 371 w 371"/>
                  <a:gd name="T19" fmla="*/ 2 h 357"/>
                  <a:gd name="T20" fmla="*/ 369 w 371"/>
                  <a:gd name="T21" fmla="*/ 0 h 357"/>
                  <a:gd name="T22" fmla="*/ 369 w 371"/>
                  <a:gd name="T23" fmla="*/ 0 h 357"/>
                  <a:gd name="T24" fmla="*/ 1 w 371"/>
                  <a:gd name="T25" fmla="*/ 0 h 357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371"/>
                  <a:gd name="T40" fmla="*/ 0 h 357"/>
                  <a:gd name="T41" fmla="*/ 371 w 371"/>
                  <a:gd name="T42" fmla="*/ 357 h 357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371" h="357">
                    <a:moveTo>
                      <a:pt x="1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355"/>
                    </a:lnTo>
                    <a:lnTo>
                      <a:pt x="0" y="357"/>
                    </a:lnTo>
                    <a:lnTo>
                      <a:pt x="1" y="357"/>
                    </a:lnTo>
                    <a:lnTo>
                      <a:pt x="369" y="357"/>
                    </a:lnTo>
                    <a:lnTo>
                      <a:pt x="371" y="355"/>
                    </a:lnTo>
                    <a:lnTo>
                      <a:pt x="371" y="2"/>
                    </a:lnTo>
                    <a:lnTo>
                      <a:pt x="369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solidFill>
                  <a:schemeClr val="accent6">
                    <a:lumMod val="60000"/>
                    <a:lumOff val="40000"/>
                  </a:schemeClr>
                </a:solidFill>
                <a:headEnd/>
                <a:tailEnd/>
              </a:ln>
            </p:spPr>
            <p:style>
              <a:lnRef idx="3">
                <a:schemeClr val="lt1"/>
              </a:lnRef>
              <a:fillRef idx="1">
                <a:schemeClr val="dk1"/>
              </a:fillRef>
              <a:effectRef idx="1">
                <a:schemeClr val="dk1"/>
              </a:effectRef>
              <a:fontRef idx="minor">
                <a:schemeClr val="lt1"/>
              </a:fontRef>
            </p:style>
            <p:txBody>
              <a:bodyPr rot="10800000" vert="eaVert"/>
              <a:lstStyle/>
              <a:p>
                <a:endParaRPr lang="fi-FI"/>
              </a:p>
            </p:txBody>
          </p:sp>
          <p:sp>
            <p:nvSpPr>
              <p:cNvPr id="368" name="AutoShape 101"/>
              <p:cNvSpPr>
                <a:spLocks/>
              </p:cNvSpPr>
              <p:nvPr/>
            </p:nvSpPr>
            <p:spPr bwMode="auto">
              <a:xfrm>
                <a:off x="884186" y="3969059"/>
                <a:ext cx="721104" cy="1332963"/>
              </a:xfrm>
              <a:prstGeom prst="leftBracket">
                <a:avLst>
                  <a:gd name="adj" fmla="val 98856"/>
                </a:avLst>
              </a:prstGeom>
              <a:ln>
                <a:solidFill>
                  <a:schemeClr val="tx1"/>
                </a:solidFill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wrap="none" anchor="ctr"/>
              <a:lstStyle/>
              <a:p>
                <a:pPr algn="ctr">
                  <a:defRPr/>
                </a:pPr>
                <a:endParaRPr lang="fi-FI" sz="1200" dirty="0">
                  <a:effectLst>
                    <a:outerShdw blurRad="38100" dist="38100" dir="2700000" algn="tl">
                      <a:srgbClr val="C0C0C0"/>
                    </a:outerShdw>
                  </a:effectLst>
                </a:endParaRPr>
              </a:p>
            </p:txBody>
          </p:sp>
          <p:sp>
            <p:nvSpPr>
              <p:cNvPr id="369" name="Oval 102"/>
              <p:cNvSpPr>
                <a:spLocks noChangeArrowheads="1"/>
              </p:cNvSpPr>
              <p:nvPr/>
            </p:nvSpPr>
            <p:spPr bwMode="auto">
              <a:xfrm>
                <a:off x="899592" y="4257092"/>
                <a:ext cx="879282" cy="782930"/>
              </a:xfrm>
              <a:prstGeom prst="ellipse">
                <a:avLst/>
              </a:prstGeom>
              <a:ln>
                <a:solidFill>
                  <a:schemeClr val="tx1"/>
                </a:solidFill>
                <a:headEnd/>
                <a:tailEnd/>
              </a:ln>
              <a:effectLst>
                <a:glow rad="63500">
                  <a:schemeClr val="accent2">
                    <a:satMod val="175000"/>
                    <a:alpha val="40000"/>
                  </a:schemeClr>
                </a:glow>
              </a:effectLst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wrap="none" anchor="ctr"/>
              <a:lstStyle/>
              <a:p>
                <a:endParaRPr lang="fi-FI"/>
              </a:p>
            </p:txBody>
          </p:sp>
          <p:sp>
            <p:nvSpPr>
              <p:cNvPr id="370" name="Freeform 7"/>
              <p:cNvSpPr>
                <a:spLocks/>
              </p:cNvSpPr>
              <p:nvPr/>
            </p:nvSpPr>
            <p:spPr bwMode="auto">
              <a:xfrm rot="16200000">
                <a:off x="2033546" y="3231150"/>
                <a:ext cx="620664" cy="1448411"/>
              </a:xfrm>
              <a:custGeom>
                <a:avLst/>
                <a:gdLst>
                  <a:gd name="T0" fmla="*/ 181 w 660"/>
                  <a:gd name="T1" fmla="*/ 0 h 1765"/>
                  <a:gd name="T2" fmla="*/ 162 w 660"/>
                  <a:gd name="T3" fmla="*/ 1 h 1765"/>
                  <a:gd name="T4" fmla="*/ 144 w 660"/>
                  <a:gd name="T5" fmla="*/ 5 h 1765"/>
                  <a:gd name="T6" fmla="*/ 124 w 660"/>
                  <a:gd name="T7" fmla="*/ 11 h 1765"/>
                  <a:gd name="T8" fmla="*/ 108 w 660"/>
                  <a:gd name="T9" fmla="*/ 17 h 1765"/>
                  <a:gd name="T10" fmla="*/ 84 w 660"/>
                  <a:gd name="T11" fmla="*/ 32 h 1765"/>
                  <a:gd name="T12" fmla="*/ 57 w 660"/>
                  <a:gd name="T13" fmla="*/ 54 h 1765"/>
                  <a:gd name="T14" fmla="*/ 33 w 660"/>
                  <a:gd name="T15" fmla="*/ 83 h 1765"/>
                  <a:gd name="T16" fmla="*/ 20 w 660"/>
                  <a:gd name="T17" fmla="*/ 106 h 1765"/>
                  <a:gd name="T18" fmla="*/ 12 w 660"/>
                  <a:gd name="T19" fmla="*/ 124 h 1765"/>
                  <a:gd name="T20" fmla="*/ 7 w 660"/>
                  <a:gd name="T21" fmla="*/ 142 h 1765"/>
                  <a:gd name="T22" fmla="*/ 2 w 660"/>
                  <a:gd name="T23" fmla="*/ 161 h 1765"/>
                  <a:gd name="T24" fmla="*/ 0 w 660"/>
                  <a:gd name="T25" fmla="*/ 179 h 1765"/>
                  <a:gd name="T26" fmla="*/ 0 w 660"/>
                  <a:gd name="T27" fmla="*/ 1574 h 1765"/>
                  <a:gd name="T28" fmla="*/ 2 w 660"/>
                  <a:gd name="T29" fmla="*/ 1594 h 1765"/>
                  <a:gd name="T30" fmla="*/ 4 w 660"/>
                  <a:gd name="T31" fmla="*/ 1613 h 1765"/>
                  <a:gd name="T32" fmla="*/ 8 w 660"/>
                  <a:gd name="T33" fmla="*/ 1631 h 1765"/>
                  <a:gd name="T34" fmla="*/ 15 w 660"/>
                  <a:gd name="T35" fmla="*/ 1649 h 1765"/>
                  <a:gd name="T36" fmla="*/ 23 w 660"/>
                  <a:gd name="T37" fmla="*/ 1666 h 1765"/>
                  <a:gd name="T38" fmla="*/ 44 w 660"/>
                  <a:gd name="T39" fmla="*/ 1695 h 1765"/>
                  <a:gd name="T40" fmla="*/ 70 w 660"/>
                  <a:gd name="T41" fmla="*/ 1721 h 1765"/>
                  <a:gd name="T42" fmla="*/ 100 w 660"/>
                  <a:gd name="T43" fmla="*/ 1742 h 1765"/>
                  <a:gd name="T44" fmla="*/ 116 w 660"/>
                  <a:gd name="T45" fmla="*/ 1750 h 1765"/>
                  <a:gd name="T46" fmla="*/ 134 w 660"/>
                  <a:gd name="T47" fmla="*/ 1757 h 1765"/>
                  <a:gd name="T48" fmla="*/ 152 w 660"/>
                  <a:gd name="T49" fmla="*/ 1761 h 1765"/>
                  <a:gd name="T50" fmla="*/ 171 w 660"/>
                  <a:gd name="T51" fmla="*/ 1765 h 1765"/>
                  <a:gd name="T52" fmla="*/ 191 w 660"/>
                  <a:gd name="T53" fmla="*/ 1765 h 1765"/>
                  <a:gd name="T54" fmla="*/ 479 w 660"/>
                  <a:gd name="T55" fmla="*/ 1765 h 1765"/>
                  <a:gd name="T56" fmla="*/ 498 w 660"/>
                  <a:gd name="T57" fmla="*/ 1763 h 1765"/>
                  <a:gd name="T58" fmla="*/ 518 w 660"/>
                  <a:gd name="T59" fmla="*/ 1760 h 1765"/>
                  <a:gd name="T60" fmla="*/ 536 w 660"/>
                  <a:gd name="T61" fmla="*/ 1753 h 1765"/>
                  <a:gd name="T62" fmla="*/ 553 w 660"/>
                  <a:gd name="T63" fmla="*/ 1747 h 1765"/>
                  <a:gd name="T64" fmla="*/ 576 w 660"/>
                  <a:gd name="T65" fmla="*/ 1732 h 1765"/>
                  <a:gd name="T66" fmla="*/ 605 w 660"/>
                  <a:gd name="T67" fmla="*/ 1710 h 1765"/>
                  <a:gd name="T68" fmla="*/ 627 w 660"/>
                  <a:gd name="T69" fmla="*/ 1681 h 1765"/>
                  <a:gd name="T70" fmla="*/ 642 w 660"/>
                  <a:gd name="T71" fmla="*/ 1657 h 1765"/>
                  <a:gd name="T72" fmla="*/ 648 w 660"/>
                  <a:gd name="T73" fmla="*/ 1640 h 1765"/>
                  <a:gd name="T74" fmla="*/ 655 w 660"/>
                  <a:gd name="T75" fmla="*/ 1623 h 1765"/>
                  <a:gd name="T76" fmla="*/ 658 w 660"/>
                  <a:gd name="T77" fmla="*/ 1603 h 1765"/>
                  <a:gd name="T78" fmla="*/ 660 w 660"/>
                  <a:gd name="T79" fmla="*/ 1584 h 1765"/>
                  <a:gd name="T80" fmla="*/ 660 w 660"/>
                  <a:gd name="T81" fmla="*/ 190 h 1765"/>
                  <a:gd name="T82" fmla="*/ 660 w 660"/>
                  <a:gd name="T83" fmla="*/ 169 h 1765"/>
                  <a:gd name="T84" fmla="*/ 656 w 660"/>
                  <a:gd name="T85" fmla="*/ 151 h 1765"/>
                  <a:gd name="T86" fmla="*/ 652 w 660"/>
                  <a:gd name="T87" fmla="*/ 132 h 1765"/>
                  <a:gd name="T88" fmla="*/ 645 w 660"/>
                  <a:gd name="T89" fmla="*/ 116 h 1765"/>
                  <a:gd name="T90" fmla="*/ 637 w 660"/>
                  <a:gd name="T91" fmla="*/ 98 h 1765"/>
                  <a:gd name="T92" fmla="*/ 616 w 660"/>
                  <a:gd name="T93" fmla="*/ 67 h 1765"/>
                  <a:gd name="T94" fmla="*/ 590 w 660"/>
                  <a:gd name="T95" fmla="*/ 42 h 1765"/>
                  <a:gd name="T96" fmla="*/ 561 w 660"/>
                  <a:gd name="T97" fmla="*/ 22 h 1765"/>
                  <a:gd name="T98" fmla="*/ 544 w 660"/>
                  <a:gd name="T99" fmla="*/ 14 h 1765"/>
                  <a:gd name="T100" fmla="*/ 528 w 660"/>
                  <a:gd name="T101" fmla="*/ 8 h 1765"/>
                  <a:gd name="T102" fmla="*/ 508 w 660"/>
                  <a:gd name="T103" fmla="*/ 3 h 1765"/>
                  <a:gd name="T104" fmla="*/ 489 w 660"/>
                  <a:gd name="T105" fmla="*/ 0 h 1765"/>
                  <a:gd name="T106" fmla="*/ 469 w 660"/>
                  <a:gd name="T107" fmla="*/ 0 h 1765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w 660"/>
                  <a:gd name="T163" fmla="*/ 0 h 1765"/>
                  <a:gd name="T164" fmla="*/ 660 w 660"/>
                  <a:gd name="T165" fmla="*/ 1765 h 1765"/>
                </a:gdLst>
                <a:ahLst/>
                <a:cxnLst>
                  <a:cxn ang="T108">
                    <a:pos x="T0" y="T1"/>
                  </a:cxn>
                  <a:cxn ang="T109">
                    <a:pos x="T2" y="T3"/>
                  </a:cxn>
                  <a:cxn ang="T110">
                    <a:pos x="T4" y="T5"/>
                  </a:cxn>
                  <a:cxn ang="T111">
                    <a:pos x="T6" y="T7"/>
                  </a:cxn>
                  <a:cxn ang="T112">
                    <a:pos x="T8" y="T9"/>
                  </a:cxn>
                  <a:cxn ang="T113">
                    <a:pos x="T10" y="T11"/>
                  </a:cxn>
                  <a:cxn ang="T114">
                    <a:pos x="T12" y="T13"/>
                  </a:cxn>
                  <a:cxn ang="T115">
                    <a:pos x="T14" y="T15"/>
                  </a:cxn>
                  <a:cxn ang="T116">
                    <a:pos x="T16" y="T17"/>
                  </a:cxn>
                  <a:cxn ang="T117">
                    <a:pos x="T18" y="T19"/>
                  </a:cxn>
                  <a:cxn ang="T118">
                    <a:pos x="T20" y="T21"/>
                  </a:cxn>
                  <a:cxn ang="T119">
                    <a:pos x="T22" y="T23"/>
                  </a:cxn>
                  <a:cxn ang="T120">
                    <a:pos x="T24" y="T25"/>
                  </a:cxn>
                  <a:cxn ang="T121">
                    <a:pos x="T26" y="T27"/>
                  </a:cxn>
                  <a:cxn ang="T122">
                    <a:pos x="T28" y="T29"/>
                  </a:cxn>
                  <a:cxn ang="T123">
                    <a:pos x="T30" y="T31"/>
                  </a:cxn>
                  <a:cxn ang="T124">
                    <a:pos x="T32" y="T33"/>
                  </a:cxn>
                  <a:cxn ang="T125">
                    <a:pos x="T34" y="T35"/>
                  </a:cxn>
                  <a:cxn ang="T126">
                    <a:pos x="T36" y="T37"/>
                  </a:cxn>
                  <a:cxn ang="T127">
                    <a:pos x="T38" y="T39"/>
                  </a:cxn>
                  <a:cxn ang="T128">
                    <a:pos x="T40" y="T41"/>
                  </a:cxn>
                  <a:cxn ang="T129">
                    <a:pos x="T42" y="T43"/>
                  </a:cxn>
                  <a:cxn ang="T130">
                    <a:pos x="T44" y="T45"/>
                  </a:cxn>
                  <a:cxn ang="T131">
                    <a:pos x="T46" y="T47"/>
                  </a:cxn>
                  <a:cxn ang="T132">
                    <a:pos x="T48" y="T49"/>
                  </a:cxn>
                  <a:cxn ang="T133">
                    <a:pos x="T50" y="T51"/>
                  </a:cxn>
                  <a:cxn ang="T134">
                    <a:pos x="T52" y="T53"/>
                  </a:cxn>
                  <a:cxn ang="T135">
                    <a:pos x="T54" y="T55"/>
                  </a:cxn>
                  <a:cxn ang="T136">
                    <a:pos x="T56" y="T57"/>
                  </a:cxn>
                  <a:cxn ang="T137">
                    <a:pos x="T58" y="T59"/>
                  </a:cxn>
                  <a:cxn ang="T138">
                    <a:pos x="T60" y="T61"/>
                  </a:cxn>
                  <a:cxn ang="T139">
                    <a:pos x="T62" y="T63"/>
                  </a:cxn>
                  <a:cxn ang="T140">
                    <a:pos x="T64" y="T65"/>
                  </a:cxn>
                  <a:cxn ang="T141">
                    <a:pos x="T66" y="T67"/>
                  </a:cxn>
                  <a:cxn ang="T142">
                    <a:pos x="T68" y="T69"/>
                  </a:cxn>
                  <a:cxn ang="T143">
                    <a:pos x="T70" y="T71"/>
                  </a:cxn>
                  <a:cxn ang="T144">
                    <a:pos x="T72" y="T73"/>
                  </a:cxn>
                  <a:cxn ang="T145">
                    <a:pos x="T74" y="T75"/>
                  </a:cxn>
                  <a:cxn ang="T146">
                    <a:pos x="T76" y="T77"/>
                  </a:cxn>
                  <a:cxn ang="T147">
                    <a:pos x="T78" y="T79"/>
                  </a:cxn>
                  <a:cxn ang="T148">
                    <a:pos x="T80" y="T81"/>
                  </a:cxn>
                  <a:cxn ang="T149">
                    <a:pos x="T82" y="T83"/>
                  </a:cxn>
                  <a:cxn ang="T150">
                    <a:pos x="T84" y="T85"/>
                  </a:cxn>
                  <a:cxn ang="T151">
                    <a:pos x="T86" y="T87"/>
                  </a:cxn>
                  <a:cxn ang="T152">
                    <a:pos x="T88" y="T89"/>
                  </a:cxn>
                  <a:cxn ang="T153">
                    <a:pos x="T90" y="T91"/>
                  </a:cxn>
                  <a:cxn ang="T154">
                    <a:pos x="T92" y="T93"/>
                  </a:cxn>
                  <a:cxn ang="T155">
                    <a:pos x="T94" y="T95"/>
                  </a:cxn>
                  <a:cxn ang="T156">
                    <a:pos x="T96" y="T97"/>
                  </a:cxn>
                  <a:cxn ang="T157">
                    <a:pos x="T98" y="T99"/>
                  </a:cxn>
                  <a:cxn ang="T158">
                    <a:pos x="T100" y="T101"/>
                  </a:cxn>
                  <a:cxn ang="T159">
                    <a:pos x="T102" y="T103"/>
                  </a:cxn>
                  <a:cxn ang="T160">
                    <a:pos x="T104" y="T105"/>
                  </a:cxn>
                  <a:cxn ang="T161">
                    <a:pos x="T106" y="T107"/>
                  </a:cxn>
                </a:cxnLst>
                <a:rect l="T162" t="T163" r="T164" b="T165"/>
                <a:pathLst>
                  <a:path w="660" h="1765">
                    <a:moveTo>
                      <a:pt x="191" y="0"/>
                    </a:moveTo>
                    <a:lnTo>
                      <a:pt x="181" y="0"/>
                    </a:lnTo>
                    <a:lnTo>
                      <a:pt x="171" y="0"/>
                    </a:lnTo>
                    <a:lnTo>
                      <a:pt x="162" y="1"/>
                    </a:lnTo>
                    <a:lnTo>
                      <a:pt x="152" y="3"/>
                    </a:lnTo>
                    <a:lnTo>
                      <a:pt x="144" y="5"/>
                    </a:lnTo>
                    <a:lnTo>
                      <a:pt x="134" y="8"/>
                    </a:lnTo>
                    <a:lnTo>
                      <a:pt x="124" y="11"/>
                    </a:lnTo>
                    <a:lnTo>
                      <a:pt x="116" y="14"/>
                    </a:lnTo>
                    <a:lnTo>
                      <a:pt x="108" y="17"/>
                    </a:lnTo>
                    <a:lnTo>
                      <a:pt x="100" y="22"/>
                    </a:lnTo>
                    <a:lnTo>
                      <a:pt x="84" y="32"/>
                    </a:lnTo>
                    <a:lnTo>
                      <a:pt x="70" y="42"/>
                    </a:lnTo>
                    <a:lnTo>
                      <a:pt x="57" y="54"/>
                    </a:lnTo>
                    <a:lnTo>
                      <a:pt x="44" y="67"/>
                    </a:lnTo>
                    <a:lnTo>
                      <a:pt x="33" y="83"/>
                    </a:lnTo>
                    <a:lnTo>
                      <a:pt x="23" y="98"/>
                    </a:lnTo>
                    <a:lnTo>
                      <a:pt x="20" y="106"/>
                    </a:lnTo>
                    <a:lnTo>
                      <a:pt x="15" y="116"/>
                    </a:lnTo>
                    <a:lnTo>
                      <a:pt x="12" y="124"/>
                    </a:lnTo>
                    <a:lnTo>
                      <a:pt x="8" y="132"/>
                    </a:lnTo>
                    <a:lnTo>
                      <a:pt x="7" y="142"/>
                    </a:lnTo>
                    <a:lnTo>
                      <a:pt x="4" y="151"/>
                    </a:lnTo>
                    <a:lnTo>
                      <a:pt x="2" y="161"/>
                    </a:lnTo>
                    <a:lnTo>
                      <a:pt x="2" y="169"/>
                    </a:lnTo>
                    <a:lnTo>
                      <a:pt x="0" y="179"/>
                    </a:lnTo>
                    <a:lnTo>
                      <a:pt x="0" y="190"/>
                    </a:lnTo>
                    <a:lnTo>
                      <a:pt x="0" y="1574"/>
                    </a:lnTo>
                    <a:lnTo>
                      <a:pt x="0" y="1584"/>
                    </a:lnTo>
                    <a:lnTo>
                      <a:pt x="2" y="1594"/>
                    </a:lnTo>
                    <a:lnTo>
                      <a:pt x="2" y="1603"/>
                    </a:lnTo>
                    <a:lnTo>
                      <a:pt x="4" y="1613"/>
                    </a:lnTo>
                    <a:lnTo>
                      <a:pt x="7" y="1623"/>
                    </a:lnTo>
                    <a:lnTo>
                      <a:pt x="8" y="1631"/>
                    </a:lnTo>
                    <a:lnTo>
                      <a:pt x="12" y="1640"/>
                    </a:lnTo>
                    <a:lnTo>
                      <a:pt x="15" y="1649"/>
                    </a:lnTo>
                    <a:lnTo>
                      <a:pt x="20" y="1657"/>
                    </a:lnTo>
                    <a:lnTo>
                      <a:pt x="23" y="1666"/>
                    </a:lnTo>
                    <a:lnTo>
                      <a:pt x="33" y="1681"/>
                    </a:lnTo>
                    <a:lnTo>
                      <a:pt x="44" y="1695"/>
                    </a:lnTo>
                    <a:lnTo>
                      <a:pt x="57" y="1710"/>
                    </a:lnTo>
                    <a:lnTo>
                      <a:pt x="70" y="1721"/>
                    </a:lnTo>
                    <a:lnTo>
                      <a:pt x="84" y="1732"/>
                    </a:lnTo>
                    <a:lnTo>
                      <a:pt x="100" y="1742"/>
                    </a:lnTo>
                    <a:lnTo>
                      <a:pt x="108" y="1747"/>
                    </a:lnTo>
                    <a:lnTo>
                      <a:pt x="116" y="1750"/>
                    </a:lnTo>
                    <a:lnTo>
                      <a:pt x="124" y="1753"/>
                    </a:lnTo>
                    <a:lnTo>
                      <a:pt x="134" y="1757"/>
                    </a:lnTo>
                    <a:lnTo>
                      <a:pt x="144" y="1760"/>
                    </a:lnTo>
                    <a:lnTo>
                      <a:pt x="152" y="1761"/>
                    </a:lnTo>
                    <a:lnTo>
                      <a:pt x="162" y="1763"/>
                    </a:lnTo>
                    <a:lnTo>
                      <a:pt x="171" y="1765"/>
                    </a:lnTo>
                    <a:lnTo>
                      <a:pt x="181" y="1765"/>
                    </a:lnTo>
                    <a:lnTo>
                      <a:pt x="191" y="1765"/>
                    </a:lnTo>
                    <a:lnTo>
                      <a:pt x="469" y="1765"/>
                    </a:lnTo>
                    <a:lnTo>
                      <a:pt x="479" y="1765"/>
                    </a:lnTo>
                    <a:lnTo>
                      <a:pt x="489" y="1765"/>
                    </a:lnTo>
                    <a:lnTo>
                      <a:pt x="498" y="1763"/>
                    </a:lnTo>
                    <a:lnTo>
                      <a:pt x="508" y="1761"/>
                    </a:lnTo>
                    <a:lnTo>
                      <a:pt x="518" y="1760"/>
                    </a:lnTo>
                    <a:lnTo>
                      <a:pt x="528" y="1757"/>
                    </a:lnTo>
                    <a:lnTo>
                      <a:pt x="536" y="1753"/>
                    </a:lnTo>
                    <a:lnTo>
                      <a:pt x="544" y="1750"/>
                    </a:lnTo>
                    <a:lnTo>
                      <a:pt x="553" y="1747"/>
                    </a:lnTo>
                    <a:lnTo>
                      <a:pt x="561" y="1742"/>
                    </a:lnTo>
                    <a:lnTo>
                      <a:pt x="576" y="1732"/>
                    </a:lnTo>
                    <a:lnTo>
                      <a:pt x="590" y="1721"/>
                    </a:lnTo>
                    <a:lnTo>
                      <a:pt x="605" y="1710"/>
                    </a:lnTo>
                    <a:lnTo>
                      <a:pt x="616" y="1695"/>
                    </a:lnTo>
                    <a:lnTo>
                      <a:pt x="627" y="1681"/>
                    </a:lnTo>
                    <a:lnTo>
                      <a:pt x="637" y="1666"/>
                    </a:lnTo>
                    <a:lnTo>
                      <a:pt x="642" y="1657"/>
                    </a:lnTo>
                    <a:lnTo>
                      <a:pt x="645" y="1649"/>
                    </a:lnTo>
                    <a:lnTo>
                      <a:pt x="648" y="1640"/>
                    </a:lnTo>
                    <a:lnTo>
                      <a:pt x="652" y="1631"/>
                    </a:lnTo>
                    <a:lnTo>
                      <a:pt x="655" y="1623"/>
                    </a:lnTo>
                    <a:lnTo>
                      <a:pt x="656" y="1613"/>
                    </a:lnTo>
                    <a:lnTo>
                      <a:pt x="658" y="1603"/>
                    </a:lnTo>
                    <a:lnTo>
                      <a:pt x="660" y="1594"/>
                    </a:lnTo>
                    <a:lnTo>
                      <a:pt x="660" y="1584"/>
                    </a:lnTo>
                    <a:lnTo>
                      <a:pt x="660" y="1574"/>
                    </a:lnTo>
                    <a:lnTo>
                      <a:pt x="660" y="190"/>
                    </a:lnTo>
                    <a:lnTo>
                      <a:pt x="660" y="179"/>
                    </a:lnTo>
                    <a:lnTo>
                      <a:pt x="660" y="169"/>
                    </a:lnTo>
                    <a:lnTo>
                      <a:pt x="658" y="161"/>
                    </a:lnTo>
                    <a:lnTo>
                      <a:pt x="656" y="151"/>
                    </a:lnTo>
                    <a:lnTo>
                      <a:pt x="655" y="142"/>
                    </a:lnTo>
                    <a:lnTo>
                      <a:pt x="652" y="132"/>
                    </a:lnTo>
                    <a:lnTo>
                      <a:pt x="648" y="124"/>
                    </a:lnTo>
                    <a:lnTo>
                      <a:pt x="645" y="116"/>
                    </a:lnTo>
                    <a:lnTo>
                      <a:pt x="642" y="106"/>
                    </a:lnTo>
                    <a:lnTo>
                      <a:pt x="637" y="98"/>
                    </a:lnTo>
                    <a:lnTo>
                      <a:pt x="627" y="83"/>
                    </a:lnTo>
                    <a:lnTo>
                      <a:pt x="616" y="67"/>
                    </a:lnTo>
                    <a:lnTo>
                      <a:pt x="605" y="54"/>
                    </a:lnTo>
                    <a:lnTo>
                      <a:pt x="590" y="42"/>
                    </a:lnTo>
                    <a:lnTo>
                      <a:pt x="576" y="32"/>
                    </a:lnTo>
                    <a:lnTo>
                      <a:pt x="561" y="22"/>
                    </a:lnTo>
                    <a:lnTo>
                      <a:pt x="553" y="17"/>
                    </a:lnTo>
                    <a:lnTo>
                      <a:pt x="544" y="14"/>
                    </a:lnTo>
                    <a:lnTo>
                      <a:pt x="536" y="11"/>
                    </a:lnTo>
                    <a:lnTo>
                      <a:pt x="528" y="8"/>
                    </a:lnTo>
                    <a:lnTo>
                      <a:pt x="518" y="5"/>
                    </a:lnTo>
                    <a:lnTo>
                      <a:pt x="508" y="3"/>
                    </a:lnTo>
                    <a:lnTo>
                      <a:pt x="498" y="1"/>
                    </a:lnTo>
                    <a:lnTo>
                      <a:pt x="489" y="0"/>
                    </a:lnTo>
                    <a:lnTo>
                      <a:pt x="479" y="0"/>
                    </a:lnTo>
                    <a:lnTo>
                      <a:pt x="469" y="0"/>
                    </a:lnTo>
                    <a:lnTo>
                      <a:pt x="191" y="0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vert="eaVert"/>
              <a:lstStyle/>
              <a:p>
                <a:pPr algn="ctr"/>
                <a:r>
                  <a:rPr lang="fi-FI" sz="1600" b="1" dirty="0" smtClean="0">
                    <a:ln w="18000">
                      <a:solidFill>
                        <a:schemeClr val="accent2">
                          <a:satMod val="140000"/>
                        </a:schemeClr>
                      </a:solidFill>
                      <a:prstDash val="solid"/>
                      <a:miter lim="800000"/>
                    </a:ln>
                    <a:solidFill>
                      <a:schemeClr val="tx1">
                        <a:lumMod val="95000"/>
                        <a:lumOff val="5000"/>
                      </a:schemeClr>
                    </a:solidFill>
                    <a:effectLst>
                      <a:outerShdw blurRad="25500" dist="23000" dir="7020000" algn="tl">
                        <a:srgbClr val="000000">
                          <a:alpha val="50000"/>
                        </a:srgbClr>
                      </a:outerShdw>
                    </a:effectLst>
                    <a:latin typeface="Garamond" pitchFamily="18" charset="0"/>
                  </a:rPr>
                  <a:t>20 W</a:t>
                </a:r>
                <a:r>
                  <a:rPr lang="fi-FI" sz="1600" b="1" noProof="1" smtClean="0">
                    <a:ln w="18000">
                      <a:solidFill>
                        <a:schemeClr val="accent2">
                          <a:satMod val="140000"/>
                        </a:schemeClr>
                      </a:solidFill>
                      <a:prstDash val="solid"/>
                      <a:miter lim="800000"/>
                    </a:ln>
                    <a:solidFill>
                      <a:schemeClr val="tx1">
                        <a:lumMod val="95000"/>
                        <a:lumOff val="5000"/>
                      </a:schemeClr>
                    </a:solidFill>
                    <a:effectLst>
                      <a:outerShdw blurRad="25500" dist="23000" dir="7020000" algn="tl">
                        <a:srgbClr val="000000">
                          <a:alpha val="50000"/>
                        </a:srgbClr>
                      </a:outerShdw>
                    </a:effectLst>
                    <a:latin typeface="Garamond" pitchFamily="18" charset="0"/>
                  </a:rPr>
                  <a:t> </a:t>
                </a:r>
                <a:r>
                  <a:rPr lang="fi-FI" sz="1600" b="1" dirty="0" err="1" smtClean="0">
                    <a:ln w="18000">
                      <a:solidFill>
                        <a:schemeClr val="accent2">
                          <a:satMod val="140000"/>
                        </a:schemeClr>
                      </a:solidFill>
                      <a:prstDash val="solid"/>
                      <a:miter lim="800000"/>
                    </a:ln>
                    <a:solidFill>
                      <a:schemeClr val="tx1">
                        <a:lumMod val="95000"/>
                        <a:lumOff val="5000"/>
                      </a:schemeClr>
                    </a:solidFill>
                    <a:effectLst>
                      <a:outerShdw blurRad="25500" dist="23000" dir="7020000" algn="tl">
                        <a:srgbClr val="000000">
                          <a:alpha val="50000"/>
                        </a:srgbClr>
                      </a:outerShdw>
                    </a:effectLst>
                    <a:latin typeface="Garamond" pitchFamily="18" charset="0"/>
                  </a:rPr>
                  <a:t>Yb</a:t>
                </a:r>
                <a:r>
                  <a:rPr lang="fi-FI" sz="1600" b="1" dirty="0" smtClean="0">
                    <a:ln w="18000">
                      <a:solidFill>
                        <a:schemeClr val="accent2">
                          <a:satMod val="140000"/>
                        </a:schemeClr>
                      </a:solidFill>
                      <a:prstDash val="solid"/>
                      <a:miter lim="800000"/>
                    </a:ln>
                    <a:solidFill>
                      <a:schemeClr val="tx1">
                        <a:lumMod val="95000"/>
                        <a:lumOff val="5000"/>
                      </a:schemeClr>
                    </a:solidFill>
                    <a:effectLst>
                      <a:outerShdw blurRad="25500" dist="23000" dir="7020000" algn="tl">
                        <a:srgbClr val="000000">
                          <a:alpha val="50000"/>
                        </a:srgbClr>
                      </a:outerShdw>
                    </a:effectLst>
                    <a:latin typeface="Garamond" pitchFamily="18" charset="0"/>
                  </a:rPr>
                  <a:t> p</a:t>
                </a:r>
                <a:r>
                  <a:rPr lang="fi-FI" sz="1600" b="1" noProof="1" smtClean="0">
                    <a:ln w="18000">
                      <a:solidFill>
                        <a:schemeClr val="accent2">
                          <a:satMod val="140000"/>
                        </a:schemeClr>
                      </a:solidFill>
                      <a:prstDash val="solid"/>
                      <a:miter lim="800000"/>
                    </a:ln>
                    <a:solidFill>
                      <a:schemeClr val="tx1">
                        <a:lumMod val="95000"/>
                        <a:lumOff val="5000"/>
                      </a:schemeClr>
                    </a:solidFill>
                    <a:effectLst>
                      <a:outerShdw blurRad="25500" dist="23000" dir="7020000" algn="tl">
                        <a:srgbClr val="000000">
                          <a:alpha val="50000"/>
                        </a:srgbClr>
                      </a:outerShdw>
                    </a:effectLst>
                    <a:latin typeface="Garamond" pitchFamily="18" charset="0"/>
                  </a:rPr>
                  <a:t>ump </a:t>
                </a:r>
                <a:r>
                  <a:rPr lang="fi-FI" sz="1600" b="1" dirty="0" smtClean="0">
                    <a:ln w="18000">
                      <a:solidFill>
                        <a:schemeClr val="accent2">
                          <a:satMod val="140000"/>
                        </a:schemeClr>
                      </a:solidFill>
                      <a:prstDash val="solid"/>
                      <a:miter lim="800000"/>
                    </a:ln>
                    <a:solidFill>
                      <a:schemeClr val="tx1">
                        <a:lumMod val="95000"/>
                        <a:lumOff val="5000"/>
                      </a:schemeClr>
                    </a:solidFill>
                    <a:effectLst>
                      <a:outerShdw blurRad="25500" dist="23000" dir="7020000" algn="tl">
                        <a:srgbClr val="000000">
                          <a:alpha val="50000"/>
                        </a:srgbClr>
                      </a:outerShdw>
                    </a:effectLst>
                    <a:latin typeface="Garamond" pitchFamily="18" charset="0"/>
                  </a:rPr>
                  <a:t>laser, 1064nm</a:t>
                </a:r>
                <a:endParaRPr lang="fi-FI" sz="1600" b="1" dirty="0">
                  <a:ln w="18000">
                    <a:solidFill>
                      <a:schemeClr val="accent2">
                        <a:satMod val="140000"/>
                      </a:schemeClr>
                    </a:solidFill>
                    <a:prstDash val="solid"/>
                    <a:miter lim="800000"/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effectLst>
                    <a:outerShdw blurRad="25500" dist="23000" dir="7020000" algn="tl">
                      <a:srgbClr val="000000">
                        <a:alpha val="50000"/>
                      </a:srgbClr>
                    </a:outerShdw>
                  </a:effectLst>
                  <a:latin typeface="Garamond" pitchFamily="18" charset="0"/>
                </a:endParaRPr>
              </a:p>
            </p:txBody>
          </p:sp>
          <p:sp>
            <p:nvSpPr>
              <p:cNvPr id="371" name="Line 239"/>
              <p:cNvSpPr>
                <a:spLocks noChangeShapeType="1"/>
              </p:cNvSpPr>
              <p:nvPr/>
            </p:nvSpPr>
            <p:spPr bwMode="auto">
              <a:xfrm rot="20820000">
                <a:off x="3481711" y="2780152"/>
                <a:ext cx="1606588" cy="0"/>
              </a:xfrm>
              <a:prstGeom prst="line">
                <a:avLst/>
              </a:prstGeom>
              <a:ln>
                <a:solidFill>
                  <a:srgbClr val="7030A0"/>
                </a:solidFill>
                <a:headEnd/>
                <a:tailEnd/>
              </a:ln>
            </p:spPr>
            <p:style>
              <a:lnRef idx="2">
                <a:schemeClr val="accent2"/>
              </a:lnRef>
              <a:fillRef idx="0">
                <a:schemeClr val="accent2"/>
              </a:fillRef>
              <a:effectRef idx="1">
                <a:schemeClr val="accent2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en-US"/>
              </a:p>
            </p:txBody>
          </p:sp>
          <p:sp>
            <p:nvSpPr>
              <p:cNvPr id="372" name="Line 241"/>
              <p:cNvSpPr>
                <a:spLocks noChangeShapeType="1"/>
              </p:cNvSpPr>
              <p:nvPr/>
            </p:nvSpPr>
            <p:spPr bwMode="auto">
              <a:xfrm rot="21180000">
                <a:off x="3515828" y="2772039"/>
                <a:ext cx="1606588" cy="0"/>
              </a:xfrm>
              <a:prstGeom prst="line">
                <a:avLst/>
              </a:prstGeom>
              <a:ln>
                <a:solidFill>
                  <a:srgbClr val="7030A0"/>
                </a:solidFill>
                <a:headEnd/>
                <a:tailEnd/>
              </a:ln>
            </p:spPr>
            <p:style>
              <a:lnRef idx="2">
                <a:schemeClr val="accent2"/>
              </a:lnRef>
              <a:fillRef idx="0">
                <a:schemeClr val="accent2"/>
              </a:fillRef>
              <a:effectRef idx="1">
                <a:schemeClr val="accent2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en-US"/>
              </a:p>
            </p:txBody>
          </p:sp>
          <p:sp>
            <p:nvSpPr>
              <p:cNvPr id="373" name="Line 242"/>
              <p:cNvSpPr>
                <a:spLocks noChangeShapeType="1"/>
              </p:cNvSpPr>
              <p:nvPr/>
            </p:nvSpPr>
            <p:spPr bwMode="auto">
              <a:xfrm rot="600000">
                <a:off x="3487914" y="2766630"/>
                <a:ext cx="1606588" cy="0"/>
              </a:xfrm>
              <a:prstGeom prst="line">
                <a:avLst/>
              </a:prstGeom>
              <a:ln>
                <a:solidFill>
                  <a:srgbClr val="7030A0"/>
                </a:solidFill>
                <a:headEnd/>
                <a:tailEnd/>
              </a:ln>
            </p:spPr>
            <p:style>
              <a:lnRef idx="2">
                <a:schemeClr val="accent2"/>
              </a:lnRef>
              <a:fillRef idx="0">
                <a:schemeClr val="accent2"/>
              </a:fillRef>
              <a:effectRef idx="1">
                <a:schemeClr val="accent2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en-US"/>
              </a:p>
            </p:txBody>
          </p:sp>
          <p:sp>
            <p:nvSpPr>
              <p:cNvPr id="374" name="Line 243"/>
              <p:cNvSpPr>
                <a:spLocks noChangeShapeType="1"/>
              </p:cNvSpPr>
              <p:nvPr/>
            </p:nvSpPr>
            <p:spPr bwMode="auto">
              <a:xfrm rot="21000000">
                <a:off x="3486363" y="2780152"/>
                <a:ext cx="1606588" cy="0"/>
              </a:xfrm>
              <a:prstGeom prst="line">
                <a:avLst/>
              </a:prstGeom>
              <a:ln>
                <a:solidFill>
                  <a:srgbClr val="7030A0"/>
                </a:solidFill>
                <a:headEnd/>
                <a:tailEnd/>
              </a:ln>
            </p:spPr>
            <p:style>
              <a:lnRef idx="2">
                <a:schemeClr val="accent2"/>
              </a:lnRef>
              <a:fillRef idx="0">
                <a:schemeClr val="accent2"/>
              </a:fillRef>
              <a:effectRef idx="1">
                <a:schemeClr val="accent2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en-US"/>
              </a:p>
            </p:txBody>
          </p:sp>
          <p:sp>
            <p:nvSpPr>
              <p:cNvPr id="375" name="Line 244"/>
              <p:cNvSpPr>
                <a:spLocks noChangeShapeType="1"/>
              </p:cNvSpPr>
              <p:nvPr/>
            </p:nvSpPr>
            <p:spPr bwMode="auto">
              <a:xfrm rot="780000">
                <a:off x="3500320" y="2770686"/>
                <a:ext cx="1606588" cy="0"/>
              </a:xfrm>
              <a:prstGeom prst="line">
                <a:avLst/>
              </a:prstGeom>
              <a:ln>
                <a:solidFill>
                  <a:srgbClr val="7030A0"/>
                </a:solidFill>
                <a:headEnd/>
                <a:tailEnd/>
              </a:ln>
            </p:spPr>
            <p:style>
              <a:lnRef idx="2">
                <a:schemeClr val="accent2"/>
              </a:lnRef>
              <a:fillRef idx="0">
                <a:schemeClr val="accent2"/>
              </a:fillRef>
              <a:effectRef idx="1">
                <a:schemeClr val="accent2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en-US"/>
              </a:p>
            </p:txBody>
          </p:sp>
          <p:sp>
            <p:nvSpPr>
              <p:cNvPr id="376" name="Line 245"/>
              <p:cNvSpPr>
                <a:spLocks noChangeShapeType="1"/>
              </p:cNvSpPr>
              <p:nvPr/>
            </p:nvSpPr>
            <p:spPr bwMode="auto">
              <a:xfrm rot="420000">
                <a:off x="3475508" y="2763926"/>
                <a:ext cx="1606588" cy="0"/>
              </a:xfrm>
              <a:prstGeom prst="line">
                <a:avLst/>
              </a:prstGeom>
              <a:ln>
                <a:solidFill>
                  <a:srgbClr val="7030A0"/>
                </a:solidFill>
                <a:headEnd/>
                <a:tailEnd/>
              </a:ln>
            </p:spPr>
            <p:style>
              <a:lnRef idx="2">
                <a:schemeClr val="accent3"/>
              </a:lnRef>
              <a:fillRef idx="0">
                <a:schemeClr val="accent3"/>
              </a:fillRef>
              <a:effectRef idx="1">
                <a:schemeClr val="accent3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en-US"/>
              </a:p>
            </p:txBody>
          </p:sp>
          <p:sp>
            <p:nvSpPr>
              <p:cNvPr id="377" name="Line 246"/>
              <p:cNvSpPr>
                <a:spLocks noChangeShapeType="1"/>
              </p:cNvSpPr>
              <p:nvPr/>
            </p:nvSpPr>
            <p:spPr bwMode="auto">
              <a:xfrm rot="21360000">
                <a:off x="3497219" y="2774743"/>
                <a:ext cx="1606588" cy="0"/>
              </a:xfrm>
              <a:prstGeom prst="line">
                <a:avLst/>
              </a:prstGeom>
              <a:ln>
                <a:solidFill>
                  <a:srgbClr val="7030A0"/>
                </a:solidFill>
                <a:headEnd/>
                <a:tailEnd/>
              </a:ln>
            </p:spPr>
            <p:style>
              <a:lnRef idx="2">
                <a:schemeClr val="accent2"/>
              </a:lnRef>
              <a:fillRef idx="0">
                <a:schemeClr val="accent2"/>
              </a:fillRef>
              <a:effectRef idx="1">
                <a:schemeClr val="accent2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en-US"/>
              </a:p>
            </p:txBody>
          </p:sp>
          <p:sp>
            <p:nvSpPr>
              <p:cNvPr id="378" name="Line 247"/>
              <p:cNvSpPr>
                <a:spLocks noChangeShapeType="1"/>
              </p:cNvSpPr>
              <p:nvPr/>
            </p:nvSpPr>
            <p:spPr bwMode="auto">
              <a:xfrm rot="240000">
                <a:off x="3512726" y="2769335"/>
                <a:ext cx="1606588" cy="0"/>
              </a:xfrm>
              <a:prstGeom prst="line">
                <a:avLst/>
              </a:prstGeom>
              <a:ln>
                <a:solidFill>
                  <a:srgbClr val="7030A0"/>
                </a:solidFill>
                <a:headEnd/>
                <a:tailEnd/>
              </a:ln>
            </p:spPr>
            <p:style>
              <a:lnRef idx="2">
                <a:schemeClr val="accent2"/>
              </a:lnRef>
              <a:fillRef idx="0">
                <a:schemeClr val="accent2"/>
              </a:fillRef>
              <a:effectRef idx="1">
                <a:schemeClr val="accent2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en-US"/>
              </a:p>
            </p:txBody>
          </p:sp>
          <p:sp>
            <p:nvSpPr>
              <p:cNvPr id="379" name="Line 248"/>
              <p:cNvSpPr>
                <a:spLocks noChangeShapeType="1"/>
              </p:cNvSpPr>
              <p:nvPr/>
            </p:nvSpPr>
            <p:spPr bwMode="auto">
              <a:xfrm>
                <a:off x="1082683" y="2619239"/>
                <a:ext cx="2468812" cy="0"/>
              </a:xfrm>
              <a:prstGeom prst="line">
                <a:avLst/>
              </a:prstGeom>
              <a:ln>
                <a:solidFill>
                  <a:srgbClr val="7030A0"/>
                </a:solidFill>
                <a:headEnd/>
                <a:tailEnd/>
              </a:ln>
            </p:spPr>
            <p:style>
              <a:lnRef idx="2">
                <a:schemeClr val="accent2"/>
              </a:lnRef>
              <a:fillRef idx="0">
                <a:schemeClr val="accent2"/>
              </a:fillRef>
              <a:effectRef idx="1">
                <a:schemeClr val="accent2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en-US"/>
              </a:p>
            </p:txBody>
          </p:sp>
          <p:sp>
            <p:nvSpPr>
              <p:cNvPr id="380" name="Line 249"/>
              <p:cNvSpPr>
                <a:spLocks noChangeShapeType="1"/>
              </p:cNvSpPr>
              <p:nvPr/>
            </p:nvSpPr>
            <p:spPr bwMode="auto">
              <a:xfrm>
                <a:off x="1048567" y="2651692"/>
                <a:ext cx="2499827" cy="0"/>
              </a:xfrm>
              <a:prstGeom prst="line">
                <a:avLst/>
              </a:prstGeom>
              <a:ln>
                <a:solidFill>
                  <a:srgbClr val="7030A0"/>
                </a:solidFill>
                <a:headEnd/>
                <a:tailEnd/>
              </a:ln>
            </p:spPr>
            <p:style>
              <a:lnRef idx="2">
                <a:schemeClr val="accent2"/>
              </a:lnRef>
              <a:fillRef idx="0">
                <a:schemeClr val="accent2"/>
              </a:fillRef>
              <a:effectRef idx="1">
                <a:schemeClr val="accent2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en-US"/>
              </a:p>
            </p:txBody>
          </p:sp>
          <p:sp>
            <p:nvSpPr>
              <p:cNvPr id="381" name="Line 250"/>
              <p:cNvSpPr>
                <a:spLocks noChangeShapeType="1"/>
              </p:cNvSpPr>
              <p:nvPr/>
            </p:nvSpPr>
            <p:spPr bwMode="auto">
              <a:xfrm>
                <a:off x="1045465" y="2684145"/>
                <a:ext cx="2499827" cy="0"/>
              </a:xfrm>
              <a:prstGeom prst="line">
                <a:avLst/>
              </a:prstGeom>
              <a:ln>
                <a:solidFill>
                  <a:srgbClr val="7030A0"/>
                </a:solidFill>
                <a:headEnd/>
                <a:tailEnd/>
              </a:ln>
            </p:spPr>
            <p:style>
              <a:lnRef idx="2">
                <a:schemeClr val="accent2"/>
              </a:lnRef>
              <a:fillRef idx="0">
                <a:schemeClr val="accent2"/>
              </a:fillRef>
              <a:effectRef idx="1">
                <a:schemeClr val="accent2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en-US"/>
              </a:p>
            </p:txBody>
          </p:sp>
          <p:sp>
            <p:nvSpPr>
              <p:cNvPr id="382" name="Line 251"/>
              <p:cNvSpPr>
                <a:spLocks noChangeShapeType="1"/>
              </p:cNvSpPr>
              <p:nvPr/>
            </p:nvSpPr>
            <p:spPr bwMode="auto">
              <a:xfrm>
                <a:off x="1039262" y="2722007"/>
                <a:ext cx="2499827" cy="0"/>
              </a:xfrm>
              <a:prstGeom prst="line">
                <a:avLst/>
              </a:prstGeom>
              <a:ln>
                <a:solidFill>
                  <a:srgbClr val="7030A0"/>
                </a:solidFill>
                <a:headEnd/>
                <a:tailEnd/>
              </a:ln>
              <a:effectLst>
                <a:glow rad="63500">
                  <a:schemeClr val="accent2">
                    <a:satMod val="175000"/>
                    <a:alpha val="40000"/>
                  </a:schemeClr>
                </a:glow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  <p:style>
              <a:lnRef idx="2">
                <a:schemeClr val="accent2"/>
              </a:lnRef>
              <a:fillRef idx="0">
                <a:schemeClr val="accent2"/>
              </a:fillRef>
              <a:effectRef idx="1">
                <a:schemeClr val="accent2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en-US"/>
              </a:p>
            </p:txBody>
          </p:sp>
          <p:sp>
            <p:nvSpPr>
              <p:cNvPr id="383" name="Line 252"/>
              <p:cNvSpPr>
                <a:spLocks noChangeShapeType="1"/>
              </p:cNvSpPr>
              <p:nvPr/>
            </p:nvSpPr>
            <p:spPr bwMode="auto">
              <a:xfrm>
                <a:off x="1036161" y="2854523"/>
                <a:ext cx="2499827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84" name="Line 253"/>
              <p:cNvSpPr>
                <a:spLocks noChangeShapeType="1"/>
              </p:cNvSpPr>
              <p:nvPr/>
            </p:nvSpPr>
            <p:spPr bwMode="auto">
              <a:xfrm>
                <a:off x="1025305" y="2855875"/>
                <a:ext cx="2499827" cy="0"/>
              </a:xfrm>
              <a:prstGeom prst="line">
                <a:avLst/>
              </a:prstGeom>
              <a:ln>
                <a:solidFill>
                  <a:srgbClr val="7030A0"/>
                </a:solidFill>
                <a:headEnd/>
                <a:tailEnd/>
              </a:ln>
            </p:spPr>
            <p:style>
              <a:lnRef idx="2">
                <a:schemeClr val="accent2"/>
              </a:lnRef>
              <a:fillRef idx="0">
                <a:schemeClr val="accent2"/>
              </a:fillRef>
              <a:effectRef idx="1">
                <a:schemeClr val="accent2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en-US"/>
              </a:p>
            </p:txBody>
          </p:sp>
          <p:sp>
            <p:nvSpPr>
              <p:cNvPr id="385" name="Line 254"/>
              <p:cNvSpPr>
                <a:spLocks noChangeShapeType="1"/>
              </p:cNvSpPr>
              <p:nvPr/>
            </p:nvSpPr>
            <p:spPr bwMode="auto">
              <a:xfrm>
                <a:off x="1036161" y="2895090"/>
                <a:ext cx="2499827" cy="0"/>
              </a:xfrm>
              <a:prstGeom prst="line">
                <a:avLst/>
              </a:prstGeom>
              <a:ln>
                <a:solidFill>
                  <a:srgbClr val="7030A0"/>
                </a:solidFill>
                <a:headEnd/>
                <a:tailEnd/>
              </a:ln>
            </p:spPr>
            <p:style>
              <a:lnRef idx="2">
                <a:schemeClr val="accent2"/>
              </a:lnRef>
              <a:fillRef idx="0">
                <a:schemeClr val="accent2"/>
              </a:fillRef>
              <a:effectRef idx="1">
                <a:schemeClr val="accent2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en-US"/>
              </a:p>
            </p:txBody>
          </p:sp>
          <p:sp>
            <p:nvSpPr>
              <p:cNvPr id="386" name="Line 255"/>
              <p:cNvSpPr>
                <a:spLocks noChangeShapeType="1"/>
              </p:cNvSpPr>
              <p:nvPr/>
            </p:nvSpPr>
            <p:spPr bwMode="auto">
              <a:xfrm>
                <a:off x="1011348" y="2927543"/>
                <a:ext cx="2544799" cy="0"/>
              </a:xfrm>
              <a:prstGeom prst="line">
                <a:avLst/>
              </a:prstGeom>
              <a:ln>
                <a:solidFill>
                  <a:srgbClr val="7030A0"/>
                </a:solidFill>
                <a:headEnd/>
                <a:tailEnd/>
              </a:ln>
            </p:spPr>
            <p:style>
              <a:lnRef idx="2">
                <a:schemeClr val="accent2"/>
              </a:lnRef>
              <a:fillRef idx="0">
                <a:schemeClr val="accent2"/>
              </a:fillRef>
              <a:effectRef idx="1">
                <a:schemeClr val="accent2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en-US"/>
              </a:p>
            </p:txBody>
          </p:sp>
          <p:sp>
            <p:nvSpPr>
              <p:cNvPr id="387" name="Line 256"/>
              <p:cNvSpPr>
                <a:spLocks noChangeShapeType="1"/>
              </p:cNvSpPr>
              <p:nvPr/>
            </p:nvSpPr>
            <p:spPr bwMode="auto">
              <a:xfrm rot="1800000">
                <a:off x="1005145" y="3047890"/>
                <a:ext cx="1339858" cy="0"/>
              </a:xfrm>
              <a:prstGeom prst="line">
                <a:avLst/>
              </a:prstGeom>
              <a:ln>
                <a:solidFill>
                  <a:srgbClr val="7030A0"/>
                </a:solidFill>
                <a:headEnd/>
                <a:tailEnd/>
              </a:ln>
              <a:effectLst>
                <a:glow rad="63500">
                  <a:schemeClr val="accent2">
                    <a:satMod val="175000"/>
                    <a:alpha val="40000"/>
                  </a:schemeClr>
                </a:glow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  <p:style>
              <a:lnRef idx="2">
                <a:schemeClr val="accent2"/>
              </a:lnRef>
              <a:fillRef idx="0">
                <a:schemeClr val="accent2"/>
              </a:fillRef>
              <a:effectRef idx="1">
                <a:schemeClr val="accent2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en-US"/>
              </a:p>
            </p:txBody>
          </p:sp>
          <p:sp>
            <p:nvSpPr>
              <p:cNvPr id="388" name="Line 257"/>
              <p:cNvSpPr>
                <a:spLocks noChangeShapeType="1"/>
              </p:cNvSpPr>
              <p:nvPr/>
            </p:nvSpPr>
            <p:spPr bwMode="auto">
              <a:xfrm>
                <a:off x="1237760" y="2613830"/>
                <a:ext cx="1073127" cy="759942"/>
              </a:xfrm>
              <a:prstGeom prst="line">
                <a:avLst/>
              </a:prstGeom>
              <a:ln>
                <a:solidFill>
                  <a:srgbClr val="7030A0"/>
                </a:solidFill>
                <a:headEnd/>
                <a:tailEnd/>
              </a:ln>
            </p:spPr>
            <p:style>
              <a:lnRef idx="2">
                <a:schemeClr val="accent2"/>
              </a:lnRef>
              <a:fillRef idx="0">
                <a:schemeClr val="accent2"/>
              </a:fillRef>
              <a:effectRef idx="1">
                <a:schemeClr val="accent2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en-US"/>
              </a:p>
            </p:txBody>
          </p:sp>
          <p:sp>
            <p:nvSpPr>
              <p:cNvPr id="389" name="Line 258"/>
              <p:cNvSpPr>
                <a:spLocks noChangeShapeType="1"/>
              </p:cNvSpPr>
              <p:nvPr/>
            </p:nvSpPr>
            <p:spPr bwMode="auto">
              <a:xfrm>
                <a:off x="1212947" y="2651692"/>
                <a:ext cx="1138259" cy="749124"/>
              </a:xfrm>
              <a:prstGeom prst="line">
                <a:avLst/>
              </a:prstGeom>
              <a:ln>
                <a:solidFill>
                  <a:srgbClr val="7030A0"/>
                </a:solidFill>
                <a:headEnd/>
                <a:tailEnd/>
              </a:ln>
            </p:spPr>
            <p:style>
              <a:lnRef idx="2">
                <a:schemeClr val="accent2"/>
              </a:lnRef>
              <a:fillRef idx="0">
                <a:schemeClr val="accent2"/>
              </a:fillRef>
              <a:effectRef idx="1">
                <a:schemeClr val="accent2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en-US"/>
              </a:p>
            </p:txBody>
          </p:sp>
          <p:sp>
            <p:nvSpPr>
              <p:cNvPr id="390" name="Line 234"/>
              <p:cNvSpPr>
                <a:spLocks noChangeShapeType="1"/>
              </p:cNvSpPr>
              <p:nvPr/>
            </p:nvSpPr>
            <p:spPr bwMode="auto">
              <a:xfrm>
                <a:off x="1085785" y="2772039"/>
                <a:ext cx="4018022" cy="0"/>
              </a:xfrm>
              <a:prstGeom prst="line">
                <a:avLst/>
              </a:prstGeom>
              <a:ln>
                <a:solidFill>
                  <a:srgbClr val="7030A0"/>
                </a:solidFill>
                <a:headEnd/>
                <a:tailEnd/>
              </a:ln>
              <a:effectLst>
                <a:glow rad="63500">
                  <a:schemeClr val="accent2">
                    <a:satMod val="175000"/>
                    <a:alpha val="40000"/>
                  </a:schemeClr>
                </a:glow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  <p:style>
              <a:lnRef idx="2">
                <a:schemeClr val="accent2"/>
              </a:lnRef>
              <a:fillRef idx="0">
                <a:schemeClr val="accent2"/>
              </a:fillRef>
              <a:effectRef idx="1">
                <a:schemeClr val="accent2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en-US"/>
              </a:p>
            </p:txBody>
          </p:sp>
          <p:sp>
            <p:nvSpPr>
              <p:cNvPr id="391" name="Line 259"/>
              <p:cNvSpPr>
                <a:spLocks noChangeShapeType="1"/>
              </p:cNvSpPr>
              <p:nvPr/>
            </p:nvSpPr>
            <p:spPr bwMode="auto">
              <a:xfrm>
                <a:off x="1185034" y="2681441"/>
                <a:ext cx="1141360" cy="700445"/>
              </a:xfrm>
              <a:prstGeom prst="line">
                <a:avLst/>
              </a:prstGeom>
              <a:ln>
                <a:solidFill>
                  <a:srgbClr val="7030A0"/>
                </a:solidFill>
                <a:headEnd/>
                <a:tailEnd/>
              </a:ln>
            </p:spPr>
            <p:style>
              <a:lnRef idx="2">
                <a:schemeClr val="accent2"/>
              </a:lnRef>
              <a:fillRef idx="0">
                <a:schemeClr val="accent2"/>
              </a:fillRef>
              <a:effectRef idx="1">
                <a:schemeClr val="accent2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en-US"/>
              </a:p>
            </p:txBody>
          </p:sp>
          <p:sp>
            <p:nvSpPr>
              <p:cNvPr id="392" name="Line 260"/>
              <p:cNvSpPr>
                <a:spLocks noChangeShapeType="1"/>
              </p:cNvSpPr>
              <p:nvPr/>
            </p:nvSpPr>
            <p:spPr bwMode="auto">
              <a:xfrm>
                <a:off x="1157120" y="2722007"/>
                <a:ext cx="1277827" cy="716671"/>
              </a:xfrm>
              <a:prstGeom prst="line">
                <a:avLst/>
              </a:prstGeom>
              <a:ln>
                <a:solidFill>
                  <a:srgbClr val="7030A0"/>
                </a:solidFill>
                <a:headEnd/>
                <a:tailEnd/>
              </a:ln>
              <a:effectLst>
                <a:glow rad="63500">
                  <a:schemeClr val="accent2">
                    <a:satMod val="175000"/>
                    <a:alpha val="40000"/>
                  </a:schemeClr>
                </a:glow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  <p:style>
              <a:lnRef idx="2">
                <a:schemeClr val="accent2"/>
              </a:lnRef>
              <a:fillRef idx="0">
                <a:schemeClr val="accent2"/>
              </a:fillRef>
              <a:effectRef idx="1">
                <a:schemeClr val="accent2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en-US"/>
              </a:p>
            </p:txBody>
          </p:sp>
          <p:sp>
            <p:nvSpPr>
              <p:cNvPr id="393" name="Line 261"/>
              <p:cNvSpPr>
                <a:spLocks noChangeShapeType="1"/>
              </p:cNvSpPr>
              <p:nvPr/>
            </p:nvSpPr>
            <p:spPr bwMode="auto">
              <a:xfrm>
                <a:off x="1095089" y="2816662"/>
                <a:ext cx="1361568" cy="613903"/>
              </a:xfrm>
              <a:prstGeom prst="line">
                <a:avLst/>
              </a:prstGeom>
              <a:ln>
                <a:solidFill>
                  <a:srgbClr val="7030A0"/>
                </a:solidFill>
                <a:headEnd/>
                <a:tailEnd/>
              </a:ln>
              <a:effectLst>
                <a:glow rad="63500">
                  <a:schemeClr val="accent2">
                    <a:satMod val="175000"/>
                    <a:alpha val="40000"/>
                  </a:schemeClr>
                </a:glow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  <p:style>
              <a:lnRef idx="2">
                <a:schemeClr val="accent2"/>
              </a:lnRef>
              <a:fillRef idx="0">
                <a:schemeClr val="accent2"/>
              </a:fillRef>
              <a:effectRef idx="1">
                <a:schemeClr val="accent2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en-US"/>
              </a:p>
            </p:txBody>
          </p:sp>
          <p:sp>
            <p:nvSpPr>
              <p:cNvPr id="394" name="Line 262"/>
              <p:cNvSpPr>
                <a:spLocks noChangeShapeType="1"/>
              </p:cNvSpPr>
              <p:nvPr/>
            </p:nvSpPr>
            <p:spPr bwMode="auto">
              <a:xfrm>
                <a:off x="1073379" y="2854523"/>
                <a:ext cx="1324350" cy="543588"/>
              </a:xfrm>
              <a:prstGeom prst="line">
                <a:avLst/>
              </a:prstGeom>
              <a:ln>
                <a:solidFill>
                  <a:srgbClr val="7030A0"/>
                </a:solidFill>
                <a:headEnd/>
                <a:tailEnd/>
              </a:ln>
            </p:spPr>
            <p:style>
              <a:lnRef idx="2">
                <a:schemeClr val="accent2"/>
              </a:lnRef>
              <a:fillRef idx="0">
                <a:schemeClr val="accent2"/>
              </a:fillRef>
              <a:effectRef idx="1">
                <a:schemeClr val="accent2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en-US"/>
              </a:p>
            </p:txBody>
          </p:sp>
          <p:sp>
            <p:nvSpPr>
              <p:cNvPr id="395" name="Line 263"/>
              <p:cNvSpPr>
                <a:spLocks noChangeShapeType="1"/>
              </p:cNvSpPr>
              <p:nvPr/>
            </p:nvSpPr>
            <p:spPr bwMode="auto">
              <a:xfrm>
                <a:off x="1045465" y="2892385"/>
                <a:ext cx="1411193" cy="521953"/>
              </a:xfrm>
              <a:prstGeom prst="line">
                <a:avLst/>
              </a:prstGeom>
              <a:ln>
                <a:solidFill>
                  <a:srgbClr val="7030A0"/>
                </a:solidFill>
                <a:headEnd/>
                <a:tailEnd/>
              </a:ln>
            </p:spPr>
            <p:style>
              <a:lnRef idx="2">
                <a:schemeClr val="accent2"/>
              </a:lnRef>
              <a:fillRef idx="0">
                <a:schemeClr val="accent2"/>
              </a:fillRef>
              <a:effectRef idx="1">
                <a:schemeClr val="accent2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en-US"/>
              </a:p>
            </p:txBody>
          </p:sp>
          <p:sp>
            <p:nvSpPr>
              <p:cNvPr id="396" name="Line 265"/>
              <p:cNvSpPr>
                <a:spLocks noChangeShapeType="1"/>
              </p:cNvSpPr>
              <p:nvPr/>
            </p:nvSpPr>
            <p:spPr bwMode="auto">
              <a:xfrm>
                <a:off x="1033059" y="2924838"/>
                <a:ext cx="1339858" cy="473274"/>
              </a:xfrm>
              <a:prstGeom prst="line">
                <a:avLst/>
              </a:prstGeom>
              <a:ln>
                <a:solidFill>
                  <a:srgbClr val="7030A0"/>
                </a:solidFill>
                <a:headEnd/>
                <a:tailEnd/>
              </a:ln>
            </p:spPr>
            <p:style>
              <a:lnRef idx="2">
                <a:schemeClr val="accent2"/>
              </a:lnRef>
              <a:fillRef idx="0">
                <a:schemeClr val="accent2"/>
              </a:fillRef>
              <a:effectRef idx="1">
                <a:schemeClr val="accent2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en-US"/>
              </a:p>
            </p:txBody>
          </p:sp>
          <p:sp>
            <p:nvSpPr>
              <p:cNvPr id="397" name="AutoShape 87"/>
              <p:cNvSpPr>
                <a:spLocks noChangeArrowheads="1"/>
              </p:cNvSpPr>
              <p:nvPr/>
            </p:nvSpPr>
            <p:spPr bwMode="auto">
              <a:xfrm rot="10800000">
                <a:off x="5029371" y="2471848"/>
                <a:ext cx="186091" cy="592268"/>
              </a:xfrm>
              <a:prstGeom prst="flowChartOnlineStorage">
                <a:avLst/>
              </a:prstGeom>
              <a:ln>
                <a:headEnd/>
                <a:tailEnd/>
              </a:ln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 rot="10800000" wrap="none" anchor="ctr"/>
              <a:lstStyle/>
              <a:p>
                <a:endParaRPr lang="fi-FI"/>
              </a:p>
            </p:txBody>
          </p:sp>
          <p:sp>
            <p:nvSpPr>
              <p:cNvPr id="399" name="Oval 269"/>
              <p:cNvSpPr>
                <a:spLocks noChangeArrowheads="1"/>
              </p:cNvSpPr>
              <p:nvPr/>
            </p:nvSpPr>
            <p:spPr bwMode="auto">
              <a:xfrm>
                <a:off x="3737586" y="2281186"/>
                <a:ext cx="161279" cy="140630"/>
              </a:xfrm>
              <a:prstGeom prst="ellipse">
                <a:avLst/>
              </a:prstGeom>
              <a:ln>
                <a:headEnd/>
                <a:tailEnd/>
              </a:ln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00" name="Line 270"/>
              <p:cNvSpPr>
                <a:spLocks noChangeShapeType="1"/>
              </p:cNvSpPr>
              <p:nvPr/>
            </p:nvSpPr>
            <p:spPr bwMode="auto">
              <a:xfrm rot="2700000" flipH="1">
                <a:off x="3734485" y="2354206"/>
                <a:ext cx="161279" cy="0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en-US"/>
              </a:p>
            </p:txBody>
          </p:sp>
          <p:sp>
            <p:nvSpPr>
              <p:cNvPr id="401" name="Line 271"/>
              <p:cNvSpPr>
                <a:spLocks noChangeShapeType="1"/>
              </p:cNvSpPr>
              <p:nvPr/>
            </p:nvSpPr>
            <p:spPr bwMode="auto">
              <a:xfrm rot="18900000" flipH="1">
                <a:off x="3744809" y="2356910"/>
                <a:ext cx="140630" cy="0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en-US"/>
              </a:p>
            </p:txBody>
          </p:sp>
          <p:sp>
            <p:nvSpPr>
              <p:cNvPr id="403" name="Oval 280"/>
              <p:cNvSpPr>
                <a:spLocks noChangeArrowheads="1"/>
              </p:cNvSpPr>
              <p:nvPr/>
            </p:nvSpPr>
            <p:spPr bwMode="auto">
              <a:xfrm>
                <a:off x="4711464" y="2281186"/>
                <a:ext cx="161279" cy="140630"/>
              </a:xfrm>
              <a:prstGeom prst="ellipse">
                <a:avLst/>
              </a:prstGeom>
              <a:ln>
                <a:headEnd/>
                <a:tailEnd/>
              </a:ln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04" name="Line 281"/>
              <p:cNvSpPr>
                <a:spLocks noChangeShapeType="1"/>
              </p:cNvSpPr>
              <p:nvPr/>
            </p:nvSpPr>
            <p:spPr bwMode="auto">
              <a:xfrm rot="2700000" flipH="1">
                <a:off x="4708363" y="2354206"/>
                <a:ext cx="161279" cy="0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en-US"/>
              </a:p>
            </p:txBody>
          </p:sp>
          <p:sp>
            <p:nvSpPr>
              <p:cNvPr id="405" name="Line 282"/>
              <p:cNvSpPr>
                <a:spLocks noChangeShapeType="1"/>
              </p:cNvSpPr>
              <p:nvPr/>
            </p:nvSpPr>
            <p:spPr bwMode="auto">
              <a:xfrm rot="18900000" flipH="1">
                <a:off x="4718687" y="2356910"/>
                <a:ext cx="140630" cy="0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en-US"/>
              </a:p>
            </p:txBody>
          </p:sp>
          <p:sp>
            <p:nvSpPr>
              <p:cNvPr id="406" name="Text Box 41"/>
              <p:cNvSpPr txBox="1">
                <a:spLocks noChangeArrowheads="1"/>
              </p:cNvSpPr>
              <p:nvPr/>
            </p:nvSpPr>
            <p:spPr bwMode="auto">
              <a:xfrm>
                <a:off x="7989773" y="5289854"/>
                <a:ext cx="330313" cy="25962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p:spPr>
            <p:txBody>
              <a:bodyPr>
                <a:spAutoFit/>
              </a:bodyPr>
              <a:lstStyle/>
              <a:p>
                <a:r>
                  <a:rPr lang="fi-FI" sz="1400" b="1" dirty="0"/>
                  <a:t>M</a:t>
                </a:r>
              </a:p>
            </p:txBody>
          </p:sp>
          <p:sp>
            <p:nvSpPr>
              <p:cNvPr id="407" name="Text Box 41"/>
              <p:cNvSpPr txBox="1">
                <a:spLocks noChangeArrowheads="1"/>
              </p:cNvSpPr>
              <p:nvPr/>
            </p:nvSpPr>
            <p:spPr bwMode="auto">
              <a:xfrm>
                <a:off x="7977367" y="3997141"/>
                <a:ext cx="330313" cy="25962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p:spPr>
            <p:txBody>
              <a:bodyPr>
                <a:spAutoFit/>
              </a:bodyPr>
              <a:lstStyle/>
              <a:p>
                <a:r>
                  <a:rPr lang="fi-FI" sz="1400" b="1" dirty="0"/>
                  <a:t>M</a:t>
                </a:r>
              </a:p>
            </p:txBody>
          </p:sp>
          <p:sp>
            <p:nvSpPr>
              <p:cNvPr id="408" name="Text Box 41"/>
              <p:cNvSpPr txBox="1">
                <a:spLocks noChangeArrowheads="1"/>
              </p:cNvSpPr>
              <p:nvPr/>
            </p:nvSpPr>
            <p:spPr bwMode="auto">
              <a:xfrm>
                <a:off x="3483261" y="3072230"/>
                <a:ext cx="488490" cy="25962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p:spPr>
            <p:txBody>
              <a:bodyPr>
                <a:spAutoFit/>
              </a:bodyPr>
              <a:lstStyle/>
              <a:p>
                <a:r>
                  <a:rPr lang="fi-FI" sz="1400" b="1" dirty="0"/>
                  <a:t>M</a:t>
                </a:r>
              </a:p>
            </p:txBody>
          </p:sp>
          <p:sp>
            <p:nvSpPr>
              <p:cNvPr id="409" name="Text Box 41"/>
              <p:cNvSpPr txBox="1">
                <a:spLocks noChangeArrowheads="1"/>
              </p:cNvSpPr>
              <p:nvPr/>
            </p:nvSpPr>
            <p:spPr bwMode="auto">
              <a:xfrm>
                <a:off x="7968062" y="3275061"/>
                <a:ext cx="330313" cy="25962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p:spPr>
            <p:txBody>
              <a:bodyPr>
                <a:spAutoFit/>
              </a:bodyPr>
              <a:lstStyle/>
              <a:p>
                <a:r>
                  <a:rPr lang="fi-FI" sz="1400" b="1" dirty="0"/>
                  <a:t>M</a:t>
                </a:r>
              </a:p>
            </p:txBody>
          </p:sp>
          <p:sp>
            <p:nvSpPr>
              <p:cNvPr id="411" name="Text Box 41"/>
              <p:cNvSpPr txBox="1">
                <a:spLocks noChangeArrowheads="1"/>
              </p:cNvSpPr>
              <p:nvPr/>
            </p:nvSpPr>
            <p:spPr bwMode="auto">
              <a:xfrm>
                <a:off x="6781783" y="4402146"/>
                <a:ext cx="330313" cy="25962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p:spPr>
            <p:txBody>
              <a:bodyPr>
                <a:spAutoFit/>
              </a:bodyPr>
              <a:lstStyle/>
              <a:p>
                <a:r>
                  <a:rPr lang="fi-FI" sz="1400" b="1" dirty="0"/>
                  <a:t>L</a:t>
                </a:r>
              </a:p>
            </p:txBody>
          </p:sp>
          <p:sp>
            <p:nvSpPr>
              <p:cNvPr id="412" name="Text Box 74"/>
              <p:cNvSpPr txBox="1">
                <a:spLocks noChangeArrowheads="1"/>
              </p:cNvSpPr>
              <p:nvPr/>
            </p:nvSpPr>
            <p:spPr bwMode="auto">
              <a:xfrm>
                <a:off x="7440803" y="4486642"/>
                <a:ext cx="547419" cy="25962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p:spPr>
            <p:txBody>
              <a:bodyPr wrap="none">
                <a:spAutoFit/>
              </a:bodyPr>
              <a:lstStyle/>
              <a:p>
                <a:r>
                  <a:rPr lang="fi-FI" sz="1400" b="1" dirty="0"/>
                  <a:t>DBS</a:t>
                </a:r>
              </a:p>
            </p:txBody>
          </p:sp>
          <p:sp>
            <p:nvSpPr>
              <p:cNvPr id="414" name="Oval 292"/>
              <p:cNvSpPr>
                <a:spLocks noChangeArrowheads="1"/>
              </p:cNvSpPr>
              <p:nvPr/>
            </p:nvSpPr>
            <p:spPr bwMode="auto">
              <a:xfrm>
                <a:off x="4224525" y="2275778"/>
                <a:ext cx="161279" cy="140630"/>
              </a:xfrm>
              <a:prstGeom prst="ellipse">
                <a:avLst/>
              </a:prstGeom>
              <a:ln>
                <a:headEnd/>
                <a:tailEnd/>
              </a:ln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15" name="Line 293"/>
              <p:cNvSpPr>
                <a:spLocks noChangeShapeType="1"/>
              </p:cNvSpPr>
              <p:nvPr/>
            </p:nvSpPr>
            <p:spPr bwMode="auto">
              <a:xfrm rot="2700000" flipH="1">
                <a:off x="4221424" y="2348797"/>
                <a:ext cx="161279" cy="0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en-US"/>
              </a:p>
            </p:txBody>
          </p:sp>
          <p:sp>
            <p:nvSpPr>
              <p:cNvPr id="416" name="Line 294"/>
              <p:cNvSpPr>
                <a:spLocks noChangeShapeType="1"/>
              </p:cNvSpPr>
              <p:nvPr/>
            </p:nvSpPr>
            <p:spPr bwMode="auto">
              <a:xfrm rot="18900000" flipH="1">
                <a:off x="4231748" y="2351501"/>
                <a:ext cx="140630" cy="0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en-US"/>
              </a:p>
            </p:txBody>
          </p:sp>
          <p:sp>
            <p:nvSpPr>
              <p:cNvPr id="417" name="Text Box 74"/>
              <p:cNvSpPr txBox="1">
                <a:spLocks noChangeArrowheads="1"/>
              </p:cNvSpPr>
              <p:nvPr/>
            </p:nvSpPr>
            <p:spPr bwMode="auto">
              <a:xfrm>
                <a:off x="2360511" y="3070877"/>
                <a:ext cx="609450" cy="25962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p:spPr>
            <p:txBody>
              <a:bodyPr>
                <a:spAutoFit/>
              </a:bodyPr>
              <a:lstStyle/>
              <a:p>
                <a:r>
                  <a:rPr lang="fi-FI" sz="1400" b="1" dirty="0"/>
                  <a:t>PD</a:t>
                </a:r>
              </a:p>
            </p:txBody>
          </p:sp>
          <p:sp>
            <p:nvSpPr>
              <p:cNvPr id="418" name="Text Box 41"/>
              <p:cNvSpPr txBox="1">
                <a:spLocks noChangeArrowheads="1"/>
              </p:cNvSpPr>
              <p:nvPr/>
            </p:nvSpPr>
            <p:spPr bwMode="auto">
              <a:xfrm rot="20921172">
                <a:off x="4541831" y="4499396"/>
                <a:ext cx="330313" cy="25962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p:spPr>
            <p:txBody>
              <a:bodyPr>
                <a:spAutoFit/>
              </a:bodyPr>
              <a:lstStyle/>
              <a:p>
                <a:r>
                  <a:rPr lang="fi-FI" sz="1400" b="1" dirty="0"/>
                  <a:t>L</a:t>
                </a:r>
              </a:p>
            </p:txBody>
          </p:sp>
          <p:sp>
            <p:nvSpPr>
              <p:cNvPr id="419" name="Text Box 41"/>
              <p:cNvSpPr txBox="1">
                <a:spLocks noChangeArrowheads="1"/>
              </p:cNvSpPr>
              <p:nvPr/>
            </p:nvSpPr>
            <p:spPr bwMode="auto">
              <a:xfrm>
                <a:off x="3480160" y="3588774"/>
                <a:ext cx="488490" cy="25962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p:spPr>
            <p:txBody>
              <a:bodyPr>
                <a:spAutoFit/>
              </a:bodyPr>
              <a:lstStyle/>
              <a:p>
                <a:r>
                  <a:rPr lang="fi-FI" sz="1400" b="1" dirty="0"/>
                  <a:t>M</a:t>
                </a:r>
              </a:p>
            </p:txBody>
          </p:sp>
          <p:sp>
            <p:nvSpPr>
              <p:cNvPr id="420" name="Oval 67"/>
              <p:cNvSpPr>
                <a:spLocks noChangeArrowheads="1"/>
              </p:cNvSpPr>
              <p:nvPr/>
            </p:nvSpPr>
            <p:spPr bwMode="auto">
              <a:xfrm>
                <a:off x="5556693" y="5129244"/>
                <a:ext cx="124061" cy="362392"/>
              </a:xfrm>
              <a:prstGeom prst="ellipse">
                <a:avLst/>
              </a:prstGeom>
              <a:ln>
                <a:solidFill>
                  <a:srgbClr val="7030A0"/>
                </a:solidFill>
                <a:headEnd/>
                <a:tailEnd/>
              </a:ln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wrap="none" anchor="ctr"/>
              <a:lstStyle/>
              <a:p>
                <a:endParaRPr lang="fi-FI"/>
              </a:p>
            </p:txBody>
          </p:sp>
          <p:sp>
            <p:nvSpPr>
              <p:cNvPr id="421" name="Text Box 41"/>
              <p:cNvSpPr txBox="1">
                <a:spLocks noChangeArrowheads="1"/>
              </p:cNvSpPr>
              <p:nvPr/>
            </p:nvSpPr>
            <p:spPr bwMode="auto">
              <a:xfrm>
                <a:off x="5506995" y="5461793"/>
                <a:ext cx="330313" cy="25962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fi-FI" sz="1400" b="1" dirty="0"/>
                  <a:t>L</a:t>
                </a:r>
              </a:p>
            </p:txBody>
          </p:sp>
          <p:sp>
            <p:nvSpPr>
              <p:cNvPr id="422" name="Line 253"/>
              <p:cNvSpPr>
                <a:spLocks noChangeShapeType="1"/>
              </p:cNvSpPr>
              <p:nvPr/>
            </p:nvSpPr>
            <p:spPr bwMode="auto">
              <a:xfrm>
                <a:off x="1050893" y="2817337"/>
                <a:ext cx="2499827" cy="0"/>
              </a:xfrm>
              <a:prstGeom prst="line">
                <a:avLst/>
              </a:prstGeom>
              <a:ln>
                <a:solidFill>
                  <a:srgbClr val="7030A0"/>
                </a:solidFill>
                <a:headEnd/>
                <a:tailEnd/>
              </a:ln>
              <a:effectLst>
                <a:glow rad="63500">
                  <a:schemeClr val="accent2">
                    <a:satMod val="175000"/>
                    <a:alpha val="40000"/>
                  </a:schemeClr>
                </a:glow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  <p:style>
              <a:lnRef idx="2">
                <a:schemeClr val="accent2"/>
              </a:lnRef>
              <a:fillRef idx="0">
                <a:schemeClr val="accent2"/>
              </a:fillRef>
              <a:effectRef idx="1">
                <a:schemeClr val="accent2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en-US"/>
              </a:p>
            </p:txBody>
          </p:sp>
          <p:sp>
            <p:nvSpPr>
              <p:cNvPr id="423" name="AutoShape 87"/>
              <p:cNvSpPr>
                <a:spLocks noChangeArrowheads="1"/>
              </p:cNvSpPr>
              <p:nvPr/>
            </p:nvSpPr>
            <p:spPr bwMode="auto">
              <a:xfrm rot="1800000">
                <a:off x="991189" y="2516471"/>
                <a:ext cx="165932" cy="457047"/>
              </a:xfrm>
              <a:prstGeom prst="flowChartOnlineStorage">
                <a:avLst/>
              </a:prstGeom>
              <a:solidFill>
                <a:schemeClr val="tx1"/>
              </a:solidFill>
              <a:ln>
                <a:solidFill>
                  <a:schemeClr val="accent6">
                    <a:lumMod val="60000"/>
                    <a:lumOff val="40000"/>
                  </a:schemeClr>
                </a:solidFill>
                <a:headEnd/>
                <a:tailEnd/>
              </a:ln>
            </p:spPr>
            <p:style>
              <a:lnRef idx="3">
                <a:schemeClr val="lt1"/>
              </a:lnRef>
              <a:fillRef idx="1">
                <a:schemeClr val="accent2"/>
              </a:fillRef>
              <a:effectRef idx="1">
                <a:schemeClr val="accent2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endParaRPr lang="fi-FI"/>
              </a:p>
            </p:txBody>
          </p:sp>
          <p:grpSp>
            <p:nvGrpSpPr>
              <p:cNvPr id="424" name="Group 235"/>
              <p:cNvGrpSpPr>
                <a:grpSpLocks/>
              </p:cNvGrpSpPr>
              <p:nvPr/>
            </p:nvGrpSpPr>
            <p:grpSpPr bwMode="auto">
              <a:xfrm rot="12545793">
                <a:off x="2248874" y="3269559"/>
                <a:ext cx="219440" cy="247653"/>
                <a:chOff x="813" y="1530"/>
                <a:chExt cx="129" cy="155"/>
              </a:xfrm>
              <a:solidFill>
                <a:schemeClr val="tx1"/>
              </a:solidFill>
            </p:grpSpPr>
            <p:sp>
              <p:nvSpPr>
                <p:cNvPr id="426" name="AutoShape 227"/>
                <p:cNvSpPr>
                  <a:spLocks noChangeArrowheads="1"/>
                </p:cNvSpPr>
                <p:nvPr/>
              </p:nvSpPr>
              <p:spPr bwMode="auto">
                <a:xfrm rot="5400000">
                  <a:off x="798" y="1551"/>
                  <a:ext cx="138" cy="108"/>
                </a:xfrm>
                <a:prstGeom prst="triangle">
                  <a:avLst>
                    <a:gd name="adj" fmla="val 50000"/>
                  </a:avLst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  <a:headEnd/>
                  <a:tailEnd/>
                </a:ln>
              </p:spPr>
              <p:style>
                <a:lnRef idx="3">
                  <a:schemeClr val="lt1"/>
                </a:lnRef>
                <a:fillRef idx="1">
                  <a:schemeClr val="accent3"/>
                </a:fillRef>
                <a:effectRef idx="1">
                  <a:schemeClr val="accent3"/>
                </a:effectRef>
                <a:fontRef idx="minor">
                  <a:schemeClr val="lt1"/>
                </a:fontRef>
              </p:style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27" name="Rectangle 233"/>
                <p:cNvSpPr>
                  <a:spLocks noChangeArrowheads="1"/>
                </p:cNvSpPr>
                <p:nvPr/>
              </p:nvSpPr>
              <p:spPr bwMode="auto">
                <a:xfrm>
                  <a:off x="936" y="1530"/>
                  <a:ext cx="6" cy="155"/>
                </a:xfrm>
                <a:prstGeom prst="rect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  <a:headEnd/>
                  <a:tailEnd/>
                </a:ln>
              </p:spPr>
              <p:style>
                <a:lnRef idx="3">
                  <a:schemeClr val="lt1"/>
                </a:lnRef>
                <a:fillRef idx="1">
                  <a:schemeClr val="accent3"/>
                </a:fillRef>
                <a:effectRef idx="1">
                  <a:schemeClr val="accent3"/>
                </a:effectRef>
                <a:fontRef idx="minor">
                  <a:schemeClr val="lt1"/>
                </a:fontRef>
              </p:style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sp>
            <p:nvSpPr>
              <p:cNvPr id="425" name="AutoShape 87"/>
              <p:cNvSpPr>
                <a:spLocks noChangeArrowheads="1"/>
              </p:cNvSpPr>
              <p:nvPr/>
            </p:nvSpPr>
            <p:spPr bwMode="auto">
              <a:xfrm>
                <a:off x="3382462" y="2474553"/>
                <a:ext cx="186091" cy="593620"/>
              </a:xfrm>
              <a:prstGeom prst="flowChartOnlineStorage">
                <a:avLst/>
              </a:prstGeom>
              <a:ln>
                <a:headEnd/>
                <a:tailEnd/>
              </a:ln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 wrap="none" anchor="ctr"/>
              <a:lstStyle/>
              <a:p>
                <a:endParaRPr lang="fi-FI"/>
              </a:p>
            </p:txBody>
          </p:sp>
          <p:sp>
            <p:nvSpPr>
              <p:cNvPr id="357" name="AutoShape 87"/>
              <p:cNvSpPr>
                <a:spLocks noChangeArrowheads="1"/>
              </p:cNvSpPr>
              <p:nvPr/>
            </p:nvSpPr>
            <p:spPr bwMode="auto">
              <a:xfrm rot="19800000">
                <a:off x="3881807" y="4271640"/>
                <a:ext cx="165932" cy="457047"/>
              </a:xfrm>
              <a:prstGeom prst="flowChartOnlineStorage">
                <a:avLst/>
              </a:prstGeom>
              <a:solidFill>
                <a:schemeClr val="tx1"/>
              </a:solidFill>
              <a:ln>
                <a:solidFill>
                  <a:schemeClr val="accent6">
                    <a:lumMod val="60000"/>
                    <a:lumOff val="40000"/>
                  </a:schemeClr>
                </a:solidFill>
                <a:headEnd/>
                <a:tailEnd/>
              </a:ln>
            </p:spPr>
            <p:style>
              <a:lnRef idx="3">
                <a:schemeClr val="lt1"/>
              </a:lnRef>
              <a:fillRef idx="1">
                <a:schemeClr val="dk1"/>
              </a:fillRef>
              <a:effectRef idx="1">
                <a:schemeClr val="dk1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endParaRPr lang="fi-FI"/>
              </a:p>
            </p:txBody>
          </p:sp>
          <p:sp>
            <p:nvSpPr>
              <p:cNvPr id="464" name="Tekstikehys 50"/>
              <p:cNvSpPr txBox="1">
                <a:spLocks noChangeArrowheads="1"/>
              </p:cNvSpPr>
              <p:nvPr/>
            </p:nvSpPr>
            <p:spPr bwMode="auto">
              <a:xfrm>
                <a:off x="3678733" y="4918563"/>
                <a:ext cx="1797332" cy="3077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p:spPr>
            <p:txBody>
              <a:bodyPr>
                <a:spAutoFit/>
              </a:bodyPr>
              <a:lstStyle/>
              <a:p>
                <a:pPr algn="ctr"/>
                <a:r>
                  <a:rPr lang="fi-FI" sz="1400" b="1" noProof="1" smtClean="0"/>
                  <a:t>OPO</a:t>
                </a:r>
                <a:endParaRPr lang="fi-FI" sz="1400" b="1" dirty="0"/>
              </a:p>
            </p:txBody>
          </p:sp>
          <p:sp>
            <p:nvSpPr>
              <p:cNvPr id="465" name="TextBox 464"/>
              <p:cNvSpPr txBox="1"/>
              <p:nvPr/>
            </p:nvSpPr>
            <p:spPr>
              <a:xfrm rot="20013677">
                <a:off x="3721482" y="3594844"/>
                <a:ext cx="2142659" cy="276999"/>
              </a:xfrm>
              <a:prstGeom prst="rect">
                <a:avLst/>
              </a:prstGeom>
              <a:noFill/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p:spPr>
            <p:txBody>
              <a:bodyPr wrap="square" rtlCol="0">
                <a:spAutoFit/>
              </a:bodyPr>
              <a:lstStyle/>
              <a:p>
                <a:r>
                  <a:rPr lang="fi-FI" sz="1200" b="1" dirty="0" smtClean="0"/>
                  <a:t>’’</a:t>
                </a:r>
                <a:r>
                  <a:rPr lang="fi-FI" sz="1200" b="1" dirty="0" err="1" smtClean="0"/>
                  <a:t>Mode</a:t>
                </a:r>
                <a:r>
                  <a:rPr lang="fi-FI" sz="1200" b="1" dirty="0" smtClean="0"/>
                  <a:t> </a:t>
                </a:r>
                <a:r>
                  <a:rPr lang="fi-FI" sz="1200" b="1" dirty="0" err="1" smtClean="0"/>
                  <a:t>Matching</a:t>
                </a:r>
                <a:r>
                  <a:rPr lang="fi-FI" sz="1200" b="1" dirty="0"/>
                  <a:t> </a:t>
                </a:r>
                <a:r>
                  <a:rPr lang="fi-FI" sz="1200" b="1" dirty="0" err="1" smtClean="0"/>
                  <a:t>Optics</a:t>
                </a:r>
                <a:r>
                  <a:rPr lang="fi-FI" sz="1200" b="1" dirty="0" smtClean="0"/>
                  <a:t>’’</a:t>
                </a:r>
                <a:endParaRPr lang="en-US" sz="1200" b="1" dirty="0"/>
              </a:p>
            </p:txBody>
          </p:sp>
          <p:sp>
            <p:nvSpPr>
              <p:cNvPr id="330" name="Freeform 91"/>
              <p:cNvSpPr>
                <a:spLocks/>
              </p:cNvSpPr>
              <p:nvPr/>
            </p:nvSpPr>
            <p:spPr bwMode="auto">
              <a:xfrm>
                <a:off x="1844108" y="5147872"/>
                <a:ext cx="505548" cy="301542"/>
              </a:xfrm>
              <a:custGeom>
                <a:avLst/>
                <a:gdLst>
                  <a:gd name="T0" fmla="*/ 2 w 535"/>
                  <a:gd name="T1" fmla="*/ 0 h 388"/>
                  <a:gd name="T2" fmla="*/ 2 w 535"/>
                  <a:gd name="T3" fmla="*/ 0 h 388"/>
                  <a:gd name="T4" fmla="*/ 0 w 535"/>
                  <a:gd name="T5" fmla="*/ 1 h 388"/>
                  <a:gd name="T6" fmla="*/ 0 w 535"/>
                  <a:gd name="T7" fmla="*/ 386 h 388"/>
                  <a:gd name="T8" fmla="*/ 2 w 535"/>
                  <a:gd name="T9" fmla="*/ 388 h 388"/>
                  <a:gd name="T10" fmla="*/ 2 w 535"/>
                  <a:gd name="T11" fmla="*/ 388 h 388"/>
                  <a:gd name="T12" fmla="*/ 534 w 535"/>
                  <a:gd name="T13" fmla="*/ 388 h 388"/>
                  <a:gd name="T14" fmla="*/ 534 w 535"/>
                  <a:gd name="T15" fmla="*/ 388 h 388"/>
                  <a:gd name="T16" fmla="*/ 535 w 535"/>
                  <a:gd name="T17" fmla="*/ 386 h 388"/>
                  <a:gd name="T18" fmla="*/ 535 w 535"/>
                  <a:gd name="T19" fmla="*/ 1 h 388"/>
                  <a:gd name="T20" fmla="*/ 534 w 535"/>
                  <a:gd name="T21" fmla="*/ 0 h 388"/>
                  <a:gd name="T22" fmla="*/ 534 w 535"/>
                  <a:gd name="T23" fmla="*/ 0 h 388"/>
                  <a:gd name="T24" fmla="*/ 2 w 535"/>
                  <a:gd name="T25" fmla="*/ 0 h 388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535"/>
                  <a:gd name="T40" fmla="*/ 0 h 388"/>
                  <a:gd name="T41" fmla="*/ 535 w 535"/>
                  <a:gd name="T42" fmla="*/ 388 h 388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535" h="388">
                    <a:moveTo>
                      <a:pt x="2" y="0"/>
                    </a:moveTo>
                    <a:lnTo>
                      <a:pt x="2" y="0"/>
                    </a:lnTo>
                    <a:lnTo>
                      <a:pt x="0" y="1"/>
                    </a:lnTo>
                    <a:lnTo>
                      <a:pt x="0" y="386"/>
                    </a:lnTo>
                    <a:lnTo>
                      <a:pt x="2" y="388"/>
                    </a:lnTo>
                    <a:lnTo>
                      <a:pt x="534" y="388"/>
                    </a:lnTo>
                    <a:lnTo>
                      <a:pt x="535" y="386"/>
                    </a:lnTo>
                    <a:lnTo>
                      <a:pt x="535" y="1"/>
                    </a:lnTo>
                    <a:lnTo>
                      <a:pt x="534" y="0"/>
                    </a:lnTo>
                    <a:lnTo>
                      <a:pt x="2" y="0"/>
                    </a:lnTo>
                  </a:path>
                </a:pathLst>
              </a:cu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fi-FI"/>
              </a:p>
            </p:txBody>
          </p:sp>
        </p:grpSp>
      </p:grpSp>
      <p:sp>
        <p:nvSpPr>
          <p:cNvPr id="161" name="Footer Placeholder 4"/>
          <p:cNvSpPr>
            <a:spLocks noGrp="1"/>
          </p:cNvSpPr>
          <p:nvPr>
            <p:ph type="ftr" sz="quarter" idx="11"/>
          </p:nvPr>
        </p:nvSpPr>
        <p:spPr bwMode="auto">
          <a:xfrm>
            <a:off x="1979612" y="6165850"/>
            <a:ext cx="3600500" cy="431800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fi-FI" b="1" dirty="0" smtClean="0">
                <a:latin typeface="Trajan Pro" pitchFamily="18" charset="0"/>
              </a:rPr>
              <a:t>Jari Peltola / </a:t>
            </a:r>
            <a:r>
              <a:rPr lang="fi-FI" b="1" dirty="0" err="1" smtClean="0">
                <a:latin typeface="Trajan Pro" pitchFamily="18" charset="0"/>
              </a:rPr>
              <a:t>Laboratory</a:t>
            </a:r>
            <a:r>
              <a:rPr lang="fi-FI" b="1" dirty="0" smtClean="0">
                <a:latin typeface="Trajan Pro" pitchFamily="18" charset="0"/>
              </a:rPr>
              <a:t> of </a:t>
            </a:r>
            <a:r>
              <a:rPr lang="fi-FI" b="1" dirty="0" err="1" smtClean="0">
                <a:latin typeface="Trajan Pro" pitchFamily="18" charset="0"/>
              </a:rPr>
              <a:t>Physical</a:t>
            </a:r>
            <a:r>
              <a:rPr lang="fi-FI" b="1" dirty="0" smtClean="0">
                <a:latin typeface="Trajan Pro" pitchFamily="18" charset="0"/>
              </a:rPr>
              <a:t> </a:t>
            </a:r>
            <a:r>
              <a:rPr lang="fi-FI" b="1" dirty="0" err="1" smtClean="0">
                <a:latin typeface="Trajan Pro" pitchFamily="18" charset="0"/>
              </a:rPr>
              <a:t>Chemistry</a:t>
            </a:r>
            <a:r>
              <a:rPr lang="fi-FI" b="1" dirty="0" smtClean="0">
                <a:latin typeface="Trajan Pro" pitchFamily="18" charset="0"/>
              </a:rPr>
              <a:t> / University of Helsinki / OA-CRDS </a:t>
            </a:r>
            <a:r>
              <a:rPr lang="fi-FI" b="1" dirty="0" err="1" smtClean="0">
                <a:latin typeface="Trajan Pro" pitchFamily="18" charset="0"/>
              </a:rPr>
              <a:t>based</a:t>
            </a:r>
            <a:r>
              <a:rPr lang="fi-FI" b="1" dirty="0" smtClean="0">
                <a:latin typeface="Trajan Pro" pitchFamily="18" charset="0"/>
              </a:rPr>
              <a:t> on a CW OPO</a:t>
            </a:r>
            <a:endParaRPr lang="en-GB" b="1" dirty="0">
              <a:latin typeface="Trajan Pro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ajan Pro" pitchFamily="18" charset="0"/>
              </a:rPr>
              <a:t>Experimental Setup</a:t>
            </a:r>
          </a:p>
        </p:txBody>
      </p:sp>
      <p:sp>
        <p:nvSpPr>
          <p:cNvPr id="8197" name="Date Placeholder 4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1C11342A-05F5-4E2F-AB7F-229B9997DA8E}" type="datetime1">
              <a:rPr lang="fi-FI"/>
              <a:pPr/>
              <a:t>20.6.2011</a:t>
            </a:fld>
            <a:endParaRPr lang="en-GB"/>
          </a:p>
        </p:txBody>
      </p:sp>
      <p:sp>
        <p:nvSpPr>
          <p:cNvPr id="8198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DE8EEF6B-0F6F-49E3-B9EC-DFA0ED194CD8}" type="slidenum">
              <a:rPr lang="en-GB"/>
              <a:pPr/>
              <a:t>6</a:t>
            </a:fld>
            <a:endParaRPr lang="en-GB"/>
          </a:p>
        </p:txBody>
      </p:sp>
      <p:grpSp>
        <p:nvGrpSpPr>
          <p:cNvPr id="38" name="Group 37"/>
          <p:cNvGrpSpPr/>
          <p:nvPr/>
        </p:nvGrpSpPr>
        <p:grpSpPr>
          <a:xfrm>
            <a:off x="899592" y="4329100"/>
            <a:ext cx="3348372" cy="1786320"/>
            <a:chOff x="1043608" y="3969060"/>
            <a:chExt cx="3744912" cy="2074352"/>
          </a:xfrm>
        </p:grpSpPr>
        <p:sp>
          <p:nvSpPr>
            <p:cNvPr id="10" name="Line 40"/>
            <p:cNvSpPr>
              <a:spLocks noChangeShapeType="1"/>
            </p:cNvSpPr>
            <p:nvPr/>
          </p:nvSpPr>
          <p:spPr bwMode="auto">
            <a:xfrm>
              <a:off x="1170957" y="5431081"/>
              <a:ext cx="3617563" cy="0"/>
            </a:xfrm>
            <a:prstGeom prst="line">
              <a:avLst/>
            </a:prstGeom>
            <a:ln>
              <a:headEnd/>
              <a:tailEnd type="triangl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11" name="Line 41"/>
            <p:cNvSpPr>
              <a:spLocks noChangeShapeType="1"/>
            </p:cNvSpPr>
            <p:nvPr/>
          </p:nvSpPr>
          <p:spPr bwMode="auto">
            <a:xfrm flipH="1" flipV="1">
              <a:off x="1488631" y="4456400"/>
              <a:ext cx="8397" cy="912924"/>
            </a:xfrm>
            <a:prstGeom prst="line">
              <a:avLst/>
            </a:prstGeom>
            <a:ln>
              <a:headEnd/>
              <a:tailEnd type="stealth" w="med" len="lg"/>
            </a:ln>
            <a:effectLst>
              <a:glow rad="63500">
                <a:schemeClr val="accent5">
                  <a:satMod val="175000"/>
                  <a:alpha val="40000"/>
                </a:schemeClr>
              </a:glow>
              <a:outerShdw blurRad="76200" dir="18900000" sy="23000" kx="-1200000" algn="bl" rotWithShape="0">
                <a:prstClr val="black">
                  <a:alpha val="20000"/>
                </a:prstClr>
              </a:outerShdw>
            </a:effectLst>
          </p:spPr>
          <p:style>
            <a:lnRef idx="3">
              <a:schemeClr val="accent5"/>
            </a:lnRef>
            <a:fillRef idx="0">
              <a:schemeClr val="accent5"/>
            </a:fillRef>
            <a:effectRef idx="2">
              <a:schemeClr val="accent5"/>
            </a:effectRef>
            <a:fontRef idx="minor">
              <a:schemeClr val="tx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12" name="Rectangle 42"/>
            <p:cNvSpPr>
              <a:spLocks noChangeArrowheads="1"/>
            </p:cNvSpPr>
            <p:nvPr/>
          </p:nvSpPr>
          <p:spPr bwMode="auto">
            <a:xfrm>
              <a:off x="1967241" y="4699399"/>
              <a:ext cx="253299" cy="609511"/>
            </a:xfrm>
            <a:prstGeom prst="rect">
              <a:avLst/>
            </a:prstGeom>
            <a:solidFill>
              <a:srgbClr val="92D050">
                <a:alpha val="52156"/>
              </a:srgbClr>
            </a:solidFill>
            <a:ln w="19050">
              <a:solidFill>
                <a:srgbClr val="92D050"/>
              </a:solidFill>
              <a:miter lim="800000"/>
              <a:headEnd/>
              <a:tailEnd/>
            </a:ln>
            <a:effectLst>
              <a:glow rad="101600">
                <a:srgbClr val="92D050">
                  <a:alpha val="60000"/>
                </a:srgbClr>
              </a:glow>
              <a:outerShdw blurRad="76200" dir="18900000" sy="23000" kx="-1200000" algn="bl" rotWithShape="0">
                <a:prstClr val="black">
                  <a:alpha val="20000"/>
                </a:prstClr>
              </a:outerShdw>
            </a:effectLst>
          </p:spPr>
          <p:txBody>
            <a:bodyPr wrap="none" anchor="ctr"/>
            <a:lstStyle/>
            <a:p>
              <a:pPr eaLnBrk="0" hangingPunct="0"/>
              <a:endParaRPr lang="fi-FI"/>
            </a:p>
          </p:txBody>
        </p:sp>
        <p:sp>
          <p:nvSpPr>
            <p:cNvPr id="13" name="Rectangle 43"/>
            <p:cNvSpPr>
              <a:spLocks noChangeArrowheads="1"/>
            </p:cNvSpPr>
            <p:nvPr/>
          </p:nvSpPr>
          <p:spPr bwMode="auto">
            <a:xfrm>
              <a:off x="3202950" y="4699399"/>
              <a:ext cx="852261" cy="609511"/>
            </a:xfrm>
            <a:prstGeom prst="rect">
              <a:avLst/>
            </a:prstGeom>
            <a:solidFill>
              <a:srgbClr val="7030A0">
                <a:alpha val="52156"/>
              </a:srgbClr>
            </a:solidFill>
            <a:ln w="19050">
              <a:solidFill>
                <a:srgbClr val="7030A0"/>
              </a:solidFill>
              <a:miter lim="800000"/>
              <a:headEnd/>
              <a:tailEnd/>
            </a:ln>
            <a:effectLst>
              <a:glow rad="101600">
                <a:srgbClr val="7030A0">
                  <a:alpha val="60000"/>
                </a:srgbClr>
              </a:glow>
              <a:outerShdw blurRad="76200" dir="18900000" sy="23000" kx="-1200000" algn="bl" rotWithShape="0">
                <a:prstClr val="black">
                  <a:alpha val="20000"/>
                </a:prstClr>
              </a:outerShdw>
            </a:effectLst>
          </p:spPr>
          <p:txBody>
            <a:bodyPr wrap="none" anchor="ctr"/>
            <a:lstStyle/>
            <a:p>
              <a:pPr eaLnBrk="0" hangingPunct="0"/>
              <a:endParaRPr lang="fi-FI"/>
            </a:p>
          </p:txBody>
        </p:sp>
        <p:sp>
          <p:nvSpPr>
            <p:cNvPr id="14" name="Line 44"/>
            <p:cNvSpPr>
              <a:spLocks noChangeShapeType="1"/>
            </p:cNvSpPr>
            <p:nvPr/>
          </p:nvSpPr>
          <p:spPr bwMode="auto">
            <a:xfrm>
              <a:off x="1424257" y="5431081"/>
              <a:ext cx="0" cy="91292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" name="Line 45"/>
            <p:cNvSpPr>
              <a:spLocks noChangeShapeType="1"/>
            </p:cNvSpPr>
            <p:nvPr/>
          </p:nvSpPr>
          <p:spPr bwMode="auto">
            <a:xfrm>
              <a:off x="2494831" y="5431081"/>
              <a:ext cx="0" cy="91292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6" name="Line 46"/>
            <p:cNvSpPr>
              <a:spLocks noChangeShapeType="1"/>
            </p:cNvSpPr>
            <p:nvPr/>
          </p:nvSpPr>
          <p:spPr bwMode="auto">
            <a:xfrm>
              <a:off x="1967241" y="5431081"/>
              <a:ext cx="0" cy="91292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7" name="Line 47"/>
            <p:cNvSpPr>
              <a:spLocks noChangeShapeType="1"/>
            </p:cNvSpPr>
            <p:nvPr/>
          </p:nvSpPr>
          <p:spPr bwMode="auto">
            <a:xfrm>
              <a:off x="3011226" y="5431081"/>
              <a:ext cx="0" cy="91292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8" name="Line 48"/>
            <p:cNvSpPr>
              <a:spLocks noChangeShapeType="1"/>
            </p:cNvSpPr>
            <p:nvPr/>
          </p:nvSpPr>
          <p:spPr bwMode="auto">
            <a:xfrm>
              <a:off x="3519224" y="5431081"/>
              <a:ext cx="0" cy="91292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" name="Line 49"/>
            <p:cNvSpPr>
              <a:spLocks noChangeShapeType="1"/>
            </p:cNvSpPr>
            <p:nvPr/>
          </p:nvSpPr>
          <p:spPr bwMode="auto">
            <a:xfrm>
              <a:off x="4046815" y="5431081"/>
              <a:ext cx="0" cy="91292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" name="Line 50"/>
            <p:cNvSpPr>
              <a:spLocks noChangeShapeType="1"/>
            </p:cNvSpPr>
            <p:nvPr/>
          </p:nvSpPr>
          <p:spPr bwMode="auto">
            <a:xfrm>
              <a:off x="4598196" y="5431081"/>
              <a:ext cx="0" cy="91292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" name="Line 51"/>
            <p:cNvSpPr>
              <a:spLocks noChangeShapeType="1"/>
            </p:cNvSpPr>
            <p:nvPr/>
          </p:nvSpPr>
          <p:spPr bwMode="auto">
            <a:xfrm>
              <a:off x="1688752" y="5439136"/>
              <a:ext cx="0" cy="45646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" name="Line 52"/>
            <p:cNvSpPr>
              <a:spLocks noChangeShapeType="1"/>
            </p:cNvSpPr>
            <p:nvPr/>
          </p:nvSpPr>
          <p:spPr bwMode="auto">
            <a:xfrm>
              <a:off x="2212144" y="5431081"/>
              <a:ext cx="0" cy="45646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3" name="Line 53"/>
            <p:cNvSpPr>
              <a:spLocks noChangeShapeType="1"/>
            </p:cNvSpPr>
            <p:nvPr/>
          </p:nvSpPr>
          <p:spPr bwMode="auto">
            <a:xfrm>
              <a:off x="2746731" y="5437793"/>
              <a:ext cx="0" cy="45646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4" name="Line 54"/>
            <p:cNvSpPr>
              <a:spLocks noChangeShapeType="1"/>
            </p:cNvSpPr>
            <p:nvPr/>
          </p:nvSpPr>
          <p:spPr bwMode="auto">
            <a:xfrm>
              <a:off x="3261727" y="5437793"/>
              <a:ext cx="0" cy="45646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" name="Line 55"/>
            <p:cNvSpPr>
              <a:spLocks noChangeShapeType="1"/>
            </p:cNvSpPr>
            <p:nvPr/>
          </p:nvSpPr>
          <p:spPr bwMode="auto">
            <a:xfrm>
              <a:off x="3796314" y="5429738"/>
              <a:ext cx="0" cy="45646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" name="Line 56"/>
            <p:cNvSpPr>
              <a:spLocks noChangeShapeType="1"/>
            </p:cNvSpPr>
            <p:nvPr/>
          </p:nvSpPr>
          <p:spPr bwMode="auto">
            <a:xfrm>
              <a:off x="4319706" y="5420340"/>
              <a:ext cx="0" cy="45646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7" name="Text Box 57"/>
            <p:cNvSpPr txBox="1">
              <a:spLocks noChangeArrowheads="1"/>
            </p:cNvSpPr>
            <p:nvPr/>
          </p:nvSpPr>
          <p:spPr bwMode="auto">
            <a:xfrm>
              <a:off x="1233932" y="5491495"/>
              <a:ext cx="507998" cy="3047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hangingPunct="0"/>
              <a:r>
                <a:rPr lang="fi-FI" sz="1400" b="1"/>
                <a:t>1,0</a:t>
              </a:r>
              <a:endParaRPr lang="en-US" sz="1400" b="1"/>
            </a:p>
          </p:txBody>
        </p:sp>
        <p:sp>
          <p:nvSpPr>
            <p:cNvPr id="28" name="Text Box 58"/>
            <p:cNvSpPr txBox="1">
              <a:spLocks noChangeArrowheads="1"/>
            </p:cNvSpPr>
            <p:nvPr/>
          </p:nvSpPr>
          <p:spPr bwMode="auto">
            <a:xfrm>
              <a:off x="1761523" y="5500893"/>
              <a:ext cx="507998" cy="3047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hangingPunct="0"/>
              <a:r>
                <a:rPr lang="fi-FI" sz="1400" b="1"/>
                <a:t>1,5</a:t>
              </a:r>
              <a:endParaRPr lang="en-US" sz="1400" b="1"/>
            </a:p>
          </p:txBody>
        </p:sp>
        <p:sp>
          <p:nvSpPr>
            <p:cNvPr id="29" name="Text Box 59"/>
            <p:cNvSpPr txBox="1">
              <a:spLocks noChangeArrowheads="1"/>
            </p:cNvSpPr>
            <p:nvPr/>
          </p:nvSpPr>
          <p:spPr bwMode="auto">
            <a:xfrm>
              <a:off x="2269521" y="5491495"/>
              <a:ext cx="507998" cy="3047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hangingPunct="0"/>
              <a:r>
                <a:rPr lang="fi-FI" sz="1400" b="1"/>
                <a:t>2,0</a:t>
              </a:r>
              <a:endParaRPr lang="en-US" sz="1400" b="1"/>
            </a:p>
          </p:txBody>
        </p:sp>
        <p:sp>
          <p:nvSpPr>
            <p:cNvPr id="30" name="Text Box 60"/>
            <p:cNvSpPr txBox="1">
              <a:spLocks noChangeArrowheads="1"/>
            </p:cNvSpPr>
            <p:nvPr/>
          </p:nvSpPr>
          <p:spPr bwMode="auto">
            <a:xfrm>
              <a:off x="2820902" y="5491495"/>
              <a:ext cx="507998" cy="3047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hangingPunct="0"/>
              <a:r>
                <a:rPr lang="fi-FI" sz="1400" b="1"/>
                <a:t>2,5</a:t>
              </a:r>
              <a:endParaRPr lang="en-US" sz="1400" b="1"/>
            </a:p>
          </p:txBody>
        </p:sp>
        <p:sp>
          <p:nvSpPr>
            <p:cNvPr id="31" name="Text Box 61"/>
            <p:cNvSpPr txBox="1">
              <a:spLocks noChangeArrowheads="1"/>
            </p:cNvSpPr>
            <p:nvPr/>
          </p:nvSpPr>
          <p:spPr bwMode="auto">
            <a:xfrm>
              <a:off x="3328900" y="5491495"/>
              <a:ext cx="507998" cy="3047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hangingPunct="0"/>
              <a:r>
                <a:rPr lang="fi-FI" sz="1400" b="1"/>
                <a:t>3,0</a:t>
              </a:r>
              <a:endParaRPr lang="en-US" sz="1400" b="1"/>
            </a:p>
          </p:txBody>
        </p:sp>
        <p:sp>
          <p:nvSpPr>
            <p:cNvPr id="32" name="Text Box 62"/>
            <p:cNvSpPr txBox="1">
              <a:spLocks noChangeArrowheads="1"/>
            </p:cNvSpPr>
            <p:nvPr/>
          </p:nvSpPr>
          <p:spPr bwMode="auto">
            <a:xfrm>
              <a:off x="3850893" y="5491495"/>
              <a:ext cx="507998" cy="3047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hangingPunct="0"/>
              <a:r>
                <a:rPr lang="fi-FI" sz="1400" b="1"/>
                <a:t>3,5</a:t>
              </a:r>
              <a:endParaRPr lang="en-US" sz="1400" b="1"/>
            </a:p>
          </p:txBody>
        </p:sp>
        <p:sp>
          <p:nvSpPr>
            <p:cNvPr id="33" name="Text Box 64"/>
            <p:cNvSpPr txBox="1">
              <a:spLocks noChangeArrowheads="1"/>
            </p:cNvSpPr>
            <p:nvPr/>
          </p:nvSpPr>
          <p:spPr bwMode="auto">
            <a:xfrm>
              <a:off x="1043608" y="3969060"/>
              <a:ext cx="849913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fi-FI" sz="1400" b="1" dirty="0" err="1"/>
                <a:t>Pump</a:t>
              </a:r>
              <a:r>
                <a:rPr lang="fi-FI" sz="1400" b="1" dirty="0"/>
                <a:t> at</a:t>
              </a:r>
              <a:endParaRPr lang="fi-FI" b="1" dirty="0"/>
            </a:p>
            <a:p>
              <a:pPr eaLnBrk="0" hangingPunct="0"/>
              <a:r>
                <a:rPr lang="fi-FI" sz="1400" b="1" dirty="0"/>
                <a:t>1,064 </a:t>
              </a:r>
              <a:r>
                <a:rPr lang="el-GR" sz="1400" b="1" dirty="0"/>
                <a:t>μ</a:t>
              </a:r>
              <a:r>
                <a:rPr lang="fi-FI" sz="1400" b="1" dirty="0"/>
                <a:t>m</a:t>
              </a:r>
              <a:endParaRPr lang="el-GR" sz="1400" b="1" dirty="0"/>
            </a:p>
          </p:txBody>
        </p:sp>
        <p:sp>
          <p:nvSpPr>
            <p:cNvPr id="34" name="Text Box 65"/>
            <p:cNvSpPr txBox="1">
              <a:spLocks noChangeArrowheads="1"/>
            </p:cNvSpPr>
            <p:nvPr/>
          </p:nvSpPr>
          <p:spPr bwMode="auto">
            <a:xfrm>
              <a:off x="1869280" y="3969060"/>
              <a:ext cx="1271310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fi-FI" sz="1400" b="1" dirty="0" err="1"/>
                <a:t>Signal</a:t>
              </a:r>
              <a:r>
                <a:rPr lang="fi-FI" sz="1400" b="1" dirty="0"/>
                <a:t> </a:t>
              </a:r>
              <a:r>
                <a:rPr lang="fi-FI" sz="1400" b="1" dirty="0" err="1"/>
                <a:t>tunable</a:t>
              </a:r>
              <a:endParaRPr lang="fi-FI" b="1" dirty="0"/>
            </a:p>
            <a:p>
              <a:pPr eaLnBrk="0" hangingPunct="0"/>
              <a:r>
                <a:rPr lang="fi-FI" sz="1400" b="1" dirty="0"/>
                <a:t>1,5...1,75 </a:t>
              </a:r>
              <a:r>
                <a:rPr lang="el-GR" sz="1400" b="1" dirty="0"/>
                <a:t>μ</a:t>
              </a:r>
              <a:r>
                <a:rPr lang="fi-FI" sz="1400" b="1" dirty="0"/>
                <a:t>m</a:t>
              </a:r>
              <a:endParaRPr lang="el-GR" sz="1400" b="1" dirty="0"/>
            </a:p>
          </p:txBody>
        </p:sp>
        <p:sp>
          <p:nvSpPr>
            <p:cNvPr id="35" name="Text Box 66"/>
            <p:cNvSpPr txBox="1">
              <a:spLocks noChangeArrowheads="1"/>
            </p:cNvSpPr>
            <p:nvPr/>
          </p:nvSpPr>
          <p:spPr bwMode="auto">
            <a:xfrm>
              <a:off x="3138576" y="3969060"/>
              <a:ext cx="1162306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fi-FI" sz="1400" b="1" dirty="0" err="1"/>
                <a:t>Idler</a:t>
              </a:r>
              <a:r>
                <a:rPr lang="fi-FI" sz="1400" b="1" dirty="0"/>
                <a:t> </a:t>
              </a:r>
              <a:r>
                <a:rPr lang="fi-FI" sz="1400" b="1" dirty="0" err="1"/>
                <a:t>tunable</a:t>
              </a:r>
              <a:endParaRPr lang="fi-FI" b="1" dirty="0"/>
            </a:p>
            <a:p>
              <a:pPr eaLnBrk="0" hangingPunct="0"/>
              <a:r>
                <a:rPr lang="fi-FI" sz="1400" b="1" dirty="0"/>
                <a:t>2,7...3,45 </a:t>
              </a:r>
              <a:r>
                <a:rPr lang="el-GR" sz="1400" b="1" dirty="0"/>
                <a:t>μ</a:t>
              </a:r>
              <a:r>
                <a:rPr lang="fi-FI" sz="1400" b="1" dirty="0"/>
                <a:t>m</a:t>
              </a:r>
              <a:endParaRPr lang="el-GR" sz="1400" b="1" dirty="0"/>
            </a:p>
          </p:txBody>
        </p:sp>
        <p:sp>
          <p:nvSpPr>
            <p:cNvPr id="36" name="Text Box 69"/>
            <p:cNvSpPr txBox="1">
              <a:spLocks noChangeArrowheads="1"/>
            </p:cNvSpPr>
            <p:nvPr/>
          </p:nvSpPr>
          <p:spPr bwMode="auto">
            <a:xfrm>
              <a:off x="2186954" y="5674080"/>
              <a:ext cx="1857496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fi-FI" b="1" dirty="0" err="1"/>
                <a:t>Wavelength</a:t>
              </a:r>
              <a:r>
                <a:rPr lang="fi-FI" b="1" dirty="0"/>
                <a:t> (</a:t>
              </a:r>
              <a:r>
                <a:rPr lang="el-GR" b="1" dirty="0"/>
                <a:t>μ</a:t>
              </a:r>
              <a:r>
                <a:rPr lang="fi-FI" b="1" dirty="0"/>
                <a:t>m)</a:t>
              </a:r>
              <a:endParaRPr lang="el-GR" b="1" dirty="0"/>
            </a:p>
          </p:txBody>
        </p:sp>
      </p:grpSp>
      <p:pic>
        <p:nvPicPr>
          <p:cNvPr id="37" name="Content Placeholder 9" descr="Peili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896036" y="3032956"/>
            <a:ext cx="4099691" cy="3248327"/>
          </a:xfrm>
        </p:spPr>
      </p:pic>
      <p:sp>
        <p:nvSpPr>
          <p:cNvPr id="39" name="Content Placeholder 1"/>
          <p:cNvSpPr txBox="1">
            <a:spLocks/>
          </p:cNvSpPr>
          <p:nvPr/>
        </p:nvSpPr>
        <p:spPr bwMode="auto">
          <a:xfrm>
            <a:off x="2016090" y="2078019"/>
            <a:ext cx="6840537" cy="403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rmAutofit/>
          </a:bodyPr>
          <a:lstStyle/>
          <a:p>
            <a:pPr marL="266700" indent="-266700">
              <a:spcAft>
                <a:spcPts val="800"/>
              </a:spcAft>
              <a:buClr>
                <a:schemeClr val="accent1"/>
              </a:buClr>
              <a:buSzPct val="100000"/>
              <a:buFont typeface="Arial" charset="0"/>
              <a:buChar char="•"/>
            </a:pP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Garamond" pitchFamily="18" charset="0"/>
                <a:ea typeface="+mn-ea"/>
                <a:cs typeface="+mn-cs"/>
              </a:rPr>
              <a:t>  </a:t>
            </a:r>
            <a:r>
              <a:rPr lang="en-GB" sz="2200" dirty="0" smtClean="0"/>
              <a:t>Optical parametric oscillator (OPO)</a:t>
            </a:r>
          </a:p>
          <a:p>
            <a:pPr marL="723900" lvl="1" indent="-266700">
              <a:spcAft>
                <a:spcPts val="800"/>
              </a:spcAft>
              <a:buClr>
                <a:schemeClr val="accent1"/>
              </a:buClr>
              <a:buSzPct val="100000"/>
              <a:buFont typeface="Arial" charset="0"/>
              <a:buChar char="•"/>
            </a:pPr>
            <a:r>
              <a:rPr lang="en-GB" sz="2000" dirty="0" smtClean="0"/>
              <a:t>CW singly resonant  </a:t>
            </a:r>
          </a:p>
          <a:p>
            <a:pPr marL="266700" indent="-266700">
              <a:spcAft>
                <a:spcPts val="800"/>
              </a:spcAft>
              <a:buClr>
                <a:schemeClr val="accent1"/>
              </a:buClr>
              <a:buSzPct val="100000"/>
              <a:buFont typeface="Arial" charset="0"/>
              <a:buChar char="•"/>
            </a:pPr>
            <a:r>
              <a:rPr lang="en-GB" sz="2200" dirty="0" smtClean="0"/>
              <a:t>Optical cavity </a:t>
            </a:r>
          </a:p>
          <a:p>
            <a:pPr marL="723900" lvl="1" indent="-266700">
              <a:spcAft>
                <a:spcPts val="800"/>
              </a:spcAft>
              <a:buClr>
                <a:schemeClr val="accent1"/>
              </a:buClr>
              <a:buSzPct val="100000"/>
              <a:buFont typeface="Arial" charset="0"/>
              <a:buChar char="•"/>
            </a:pPr>
            <a:r>
              <a:rPr lang="en-GB" sz="2000" dirty="0" smtClean="0"/>
              <a:t>N=4, K=1, R=1 m</a:t>
            </a:r>
          </a:p>
          <a:p>
            <a:pPr marL="723900" lvl="1" indent="-266700">
              <a:spcAft>
                <a:spcPts val="800"/>
              </a:spcAft>
              <a:buClr>
                <a:schemeClr val="accent1"/>
              </a:buClr>
              <a:buSzPct val="100000"/>
              <a:buFont typeface="Arial" charset="0"/>
              <a:buChar char="•"/>
            </a:pPr>
            <a:r>
              <a:rPr lang="en-GB" sz="2000" dirty="0" err="1" smtClean="0"/>
              <a:t>L</a:t>
            </a:r>
            <a:r>
              <a:rPr lang="en-GB" sz="2000" baseline="-25000" dirty="0" err="1" smtClean="0"/>
              <a:t>magic</a:t>
            </a:r>
            <a:r>
              <a:rPr lang="en-GB" sz="2000" dirty="0" smtClean="0"/>
              <a:t>~ 0.293 m</a:t>
            </a:r>
          </a:p>
          <a:p>
            <a:pPr marL="723900" lvl="1" indent="-266700">
              <a:spcAft>
                <a:spcPts val="800"/>
              </a:spcAft>
              <a:buClr>
                <a:schemeClr val="accent1"/>
              </a:buClr>
              <a:buSzPct val="100000"/>
            </a:pPr>
            <a:endParaRPr lang="en-GB" sz="2400" dirty="0" smtClean="0"/>
          </a:p>
        </p:txBody>
      </p:sp>
      <p:sp>
        <p:nvSpPr>
          <p:cNvPr id="40" name="Footer Placeholder 4"/>
          <p:cNvSpPr>
            <a:spLocks noGrp="1"/>
          </p:cNvSpPr>
          <p:nvPr>
            <p:ph type="ftr" sz="quarter" idx="11"/>
          </p:nvPr>
        </p:nvSpPr>
        <p:spPr bwMode="auto">
          <a:xfrm>
            <a:off x="1979612" y="6165850"/>
            <a:ext cx="3600500" cy="431800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fi-FI" b="1" dirty="0" smtClean="0">
                <a:latin typeface="Trajan Pro" pitchFamily="18" charset="0"/>
              </a:rPr>
              <a:t>Jari Peltola / </a:t>
            </a:r>
            <a:r>
              <a:rPr lang="fi-FI" b="1" dirty="0" err="1" smtClean="0">
                <a:latin typeface="Trajan Pro" pitchFamily="18" charset="0"/>
              </a:rPr>
              <a:t>Laboratory</a:t>
            </a:r>
            <a:r>
              <a:rPr lang="fi-FI" b="1" dirty="0" smtClean="0">
                <a:latin typeface="Trajan Pro" pitchFamily="18" charset="0"/>
              </a:rPr>
              <a:t> of </a:t>
            </a:r>
            <a:r>
              <a:rPr lang="fi-FI" b="1" dirty="0" err="1" smtClean="0">
                <a:latin typeface="Trajan Pro" pitchFamily="18" charset="0"/>
              </a:rPr>
              <a:t>Physical</a:t>
            </a:r>
            <a:r>
              <a:rPr lang="fi-FI" b="1" dirty="0" smtClean="0">
                <a:latin typeface="Trajan Pro" pitchFamily="18" charset="0"/>
              </a:rPr>
              <a:t> </a:t>
            </a:r>
            <a:r>
              <a:rPr lang="fi-FI" b="1" dirty="0" err="1" smtClean="0">
                <a:latin typeface="Trajan Pro" pitchFamily="18" charset="0"/>
              </a:rPr>
              <a:t>Chemistry</a:t>
            </a:r>
            <a:r>
              <a:rPr lang="fi-FI" b="1" dirty="0" smtClean="0">
                <a:latin typeface="Trajan Pro" pitchFamily="18" charset="0"/>
              </a:rPr>
              <a:t> / University of Helsinki / OA-CRDS </a:t>
            </a:r>
            <a:r>
              <a:rPr lang="fi-FI" b="1" dirty="0" err="1" smtClean="0">
                <a:latin typeface="Trajan Pro" pitchFamily="18" charset="0"/>
              </a:rPr>
              <a:t>based</a:t>
            </a:r>
            <a:r>
              <a:rPr lang="fi-FI" b="1" dirty="0" smtClean="0">
                <a:latin typeface="Trajan Pro" pitchFamily="18" charset="0"/>
              </a:rPr>
              <a:t> on a CW OPO</a:t>
            </a:r>
            <a:endParaRPr lang="en-GB" b="1" dirty="0">
              <a:latin typeface="Trajan Pro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ajan Pro" pitchFamily="18" charset="0"/>
              </a:rPr>
              <a:t>Results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4C9FA-428E-4064-BC07-2B0B7390DDC8}" type="datetime1">
              <a:rPr lang="fi-FI" smtClean="0"/>
              <a:pPr/>
              <a:t>20.6.2011</a:t>
            </a:fld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F57B22-4872-4FD5-88BE-AC5530578AEC}" type="slidenum">
              <a:rPr lang="en-GB" smtClean="0"/>
              <a:pPr/>
              <a:t>7</a:t>
            </a:fld>
            <a:endParaRPr lang="en-GB"/>
          </a:p>
        </p:txBody>
      </p:sp>
      <p:sp>
        <p:nvSpPr>
          <p:cNvPr id="8" name="Content Placeholder 1"/>
          <p:cNvSpPr txBox="1">
            <a:spLocks/>
          </p:cNvSpPr>
          <p:nvPr/>
        </p:nvSpPr>
        <p:spPr bwMode="auto">
          <a:xfrm>
            <a:off x="2016090" y="2078019"/>
            <a:ext cx="6840537" cy="403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266700" indent="-266700">
              <a:spcAft>
                <a:spcPts val="800"/>
              </a:spcAft>
              <a:buClr>
                <a:schemeClr val="accent1"/>
              </a:buClr>
              <a:buSzPct val="100000"/>
              <a:buFont typeface="Arial" charset="0"/>
              <a:buChar char="•"/>
              <a:defRPr/>
            </a:pPr>
            <a:r>
              <a:rPr lang="fi-FI" sz="2200" dirty="0" err="1" smtClean="0">
                <a:solidFill>
                  <a:srgbClr val="000000"/>
                </a:solidFill>
              </a:rPr>
              <a:t>On-axis</a:t>
            </a:r>
            <a:r>
              <a:rPr lang="fi-FI" sz="2200" dirty="0" smtClean="0">
                <a:solidFill>
                  <a:srgbClr val="000000"/>
                </a:solidFill>
              </a:rPr>
              <a:t> </a:t>
            </a:r>
            <a:r>
              <a:rPr lang="fi-FI" sz="2200" dirty="0" err="1" smtClean="0">
                <a:solidFill>
                  <a:srgbClr val="000000"/>
                </a:solidFill>
              </a:rPr>
              <a:t>injection</a:t>
            </a:r>
            <a:r>
              <a:rPr lang="fi-FI" sz="2200" dirty="0" smtClean="0">
                <a:solidFill>
                  <a:srgbClr val="000000"/>
                </a:solidFill>
              </a:rPr>
              <a:t> (FSR = 500 MHz) </a:t>
            </a:r>
          </a:p>
        </p:txBody>
      </p:sp>
      <p:pic>
        <p:nvPicPr>
          <p:cNvPr id="10" name="Picture 9" descr="offaxis2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23628" y="2816932"/>
            <a:ext cx="6408712" cy="3017520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</p:pic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 bwMode="auto">
          <a:xfrm>
            <a:off x="1979612" y="6165850"/>
            <a:ext cx="3600500" cy="431800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fi-FI" b="1" dirty="0" smtClean="0">
                <a:latin typeface="Trajan Pro" pitchFamily="18" charset="0"/>
              </a:rPr>
              <a:t>Jari Peltola / </a:t>
            </a:r>
            <a:r>
              <a:rPr lang="fi-FI" b="1" dirty="0" err="1" smtClean="0">
                <a:latin typeface="Trajan Pro" pitchFamily="18" charset="0"/>
              </a:rPr>
              <a:t>Laboratory</a:t>
            </a:r>
            <a:r>
              <a:rPr lang="fi-FI" b="1" dirty="0" smtClean="0">
                <a:latin typeface="Trajan Pro" pitchFamily="18" charset="0"/>
              </a:rPr>
              <a:t> of </a:t>
            </a:r>
            <a:r>
              <a:rPr lang="fi-FI" b="1" dirty="0" err="1" smtClean="0">
                <a:latin typeface="Trajan Pro" pitchFamily="18" charset="0"/>
              </a:rPr>
              <a:t>Physical</a:t>
            </a:r>
            <a:r>
              <a:rPr lang="fi-FI" b="1" dirty="0" smtClean="0">
                <a:latin typeface="Trajan Pro" pitchFamily="18" charset="0"/>
              </a:rPr>
              <a:t> </a:t>
            </a:r>
            <a:r>
              <a:rPr lang="fi-FI" b="1" dirty="0" err="1" smtClean="0">
                <a:latin typeface="Trajan Pro" pitchFamily="18" charset="0"/>
              </a:rPr>
              <a:t>Chemistry</a:t>
            </a:r>
            <a:r>
              <a:rPr lang="fi-FI" b="1" dirty="0" smtClean="0">
                <a:latin typeface="Trajan Pro" pitchFamily="18" charset="0"/>
              </a:rPr>
              <a:t> / University of Helsinki / OA-CRDS </a:t>
            </a:r>
            <a:r>
              <a:rPr lang="fi-FI" b="1" dirty="0" err="1" smtClean="0">
                <a:latin typeface="Trajan Pro" pitchFamily="18" charset="0"/>
              </a:rPr>
              <a:t>based</a:t>
            </a:r>
            <a:r>
              <a:rPr lang="fi-FI" b="1" dirty="0" smtClean="0">
                <a:latin typeface="Trajan Pro" pitchFamily="18" charset="0"/>
              </a:rPr>
              <a:t> on a CW OPO</a:t>
            </a:r>
            <a:endParaRPr lang="en-GB" b="1" dirty="0">
              <a:latin typeface="Trajan Pro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ajan Pro" pitchFamily="18" charset="0"/>
              </a:rPr>
              <a:t>Results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4C9FA-428E-4064-BC07-2B0B7390DDC8}" type="datetime1">
              <a:rPr lang="fi-FI" smtClean="0"/>
              <a:pPr/>
              <a:t>20.6.2011</a:t>
            </a:fld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F57B22-4872-4FD5-88BE-AC5530578AEC}" type="slidenum">
              <a:rPr lang="en-GB" smtClean="0"/>
              <a:pPr/>
              <a:t>8</a:t>
            </a:fld>
            <a:endParaRPr lang="en-GB"/>
          </a:p>
        </p:txBody>
      </p:sp>
      <p:sp>
        <p:nvSpPr>
          <p:cNvPr id="11" name="Content Placeholder 1"/>
          <p:cNvSpPr txBox="1">
            <a:spLocks/>
          </p:cNvSpPr>
          <p:nvPr/>
        </p:nvSpPr>
        <p:spPr bwMode="auto">
          <a:xfrm>
            <a:off x="2016090" y="2078019"/>
            <a:ext cx="6840537" cy="403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266700" indent="-266700">
              <a:spcAft>
                <a:spcPts val="800"/>
              </a:spcAft>
              <a:buClr>
                <a:schemeClr val="accent1"/>
              </a:buClr>
              <a:buSzPct val="100000"/>
              <a:buFont typeface="Arial" charset="0"/>
              <a:buChar char="•"/>
              <a:defRPr/>
            </a:pPr>
            <a:r>
              <a:rPr lang="fi-FI" sz="2200" dirty="0" err="1" smtClean="0">
                <a:solidFill>
                  <a:srgbClr val="000000"/>
                </a:solidFill>
              </a:rPr>
              <a:t>Off-axis</a:t>
            </a:r>
            <a:r>
              <a:rPr lang="fi-FI" sz="2200" dirty="0" smtClean="0">
                <a:solidFill>
                  <a:srgbClr val="000000"/>
                </a:solidFill>
              </a:rPr>
              <a:t> </a:t>
            </a:r>
            <a:r>
              <a:rPr lang="fi-FI" sz="2200" dirty="0" err="1" smtClean="0">
                <a:solidFill>
                  <a:srgbClr val="000000"/>
                </a:solidFill>
              </a:rPr>
              <a:t>injection</a:t>
            </a:r>
            <a:r>
              <a:rPr lang="fi-FI" sz="2200" dirty="0" smtClean="0">
                <a:solidFill>
                  <a:srgbClr val="000000"/>
                </a:solidFill>
              </a:rPr>
              <a:t> (FSR = 125 MHz) </a:t>
            </a:r>
          </a:p>
        </p:txBody>
      </p:sp>
      <p:pic>
        <p:nvPicPr>
          <p:cNvPr id="10" name="Picture 9" descr="offaxis2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23629" y="2816932"/>
            <a:ext cx="6408711" cy="3017520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</p:pic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 bwMode="auto">
          <a:xfrm>
            <a:off x="1979612" y="6165850"/>
            <a:ext cx="3600500" cy="431800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fi-FI" b="1" dirty="0" smtClean="0">
                <a:latin typeface="Trajan Pro" pitchFamily="18" charset="0"/>
              </a:rPr>
              <a:t>Jari Peltola / </a:t>
            </a:r>
            <a:r>
              <a:rPr lang="fi-FI" b="1" dirty="0" err="1" smtClean="0">
                <a:latin typeface="Trajan Pro" pitchFamily="18" charset="0"/>
              </a:rPr>
              <a:t>Laboratory</a:t>
            </a:r>
            <a:r>
              <a:rPr lang="fi-FI" b="1" dirty="0" smtClean="0">
                <a:latin typeface="Trajan Pro" pitchFamily="18" charset="0"/>
              </a:rPr>
              <a:t> of </a:t>
            </a:r>
            <a:r>
              <a:rPr lang="fi-FI" b="1" dirty="0" err="1" smtClean="0">
                <a:latin typeface="Trajan Pro" pitchFamily="18" charset="0"/>
              </a:rPr>
              <a:t>Physical</a:t>
            </a:r>
            <a:r>
              <a:rPr lang="fi-FI" b="1" dirty="0" smtClean="0">
                <a:latin typeface="Trajan Pro" pitchFamily="18" charset="0"/>
              </a:rPr>
              <a:t> </a:t>
            </a:r>
            <a:r>
              <a:rPr lang="fi-FI" b="1" dirty="0" err="1" smtClean="0">
                <a:latin typeface="Trajan Pro" pitchFamily="18" charset="0"/>
              </a:rPr>
              <a:t>Chemistry</a:t>
            </a:r>
            <a:r>
              <a:rPr lang="fi-FI" b="1" dirty="0" smtClean="0">
                <a:latin typeface="Trajan Pro" pitchFamily="18" charset="0"/>
              </a:rPr>
              <a:t> / University of Helsinki / OA-CRDS </a:t>
            </a:r>
            <a:r>
              <a:rPr lang="fi-FI" b="1" dirty="0" err="1" smtClean="0">
                <a:latin typeface="Trajan Pro" pitchFamily="18" charset="0"/>
              </a:rPr>
              <a:t>based</a:t>
            </a:r>
            <a:r>
              <a:rPr lang="fi-FI" b="1" dirty="0" smtClean="0">
                <a:latin typeface="Trajan Pro" pitchFamily="18" charset="0"/>
              </a:rPr>
              <a:t> on a CW OPO</a:t>
            </a:r>
            <a:endParaRPr lang="en-GB" b="1" dirty="0">
              <a:latin typeface="Trajan Pro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ModeseparationX0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472053" y="3501008"/>
            <a:ext cx="4420427" cy="2988332"/>
          </a:xfrm>
          <a:prstGeom prst="rect">
            <a:avLst/>
          </a:prstGeom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ajan Pro" pitchFamily="18" charset="0"/>
              </a:rPr>
              <a:t>Results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4C9FA-428E-4064-BC07-2B0B7390DDC8}" type="datetime1">
              <a:rPr lang="fi-FI" smtClean="0"/>
              <a:pPr/>
              <a:t>20.6.2011</a:t>
            </a:fld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F57B22-4872-4FD5-88BE-AC5530578AEC}" type="slidenum">
              <a:rPr lang="en-GB" smtClean="0"/>
              <a:pPr/>
              <a:t>9</a:t>
            </a:fld>
            <a:endParaRPr lang="en-GB"/>
          </a:p>
        </p:txBody>
      </p:sp>
      <p:sp>
        <p:nvSpPr>
          <p:cNvPr id="10" name="Content Placeholder 1"/>
          <p:cNvSpPr txBox="1">
            <a:spLocks/>
          </p:cNvSpPr>
          <p:nvPr/>
        </p:nvSpPr>
        <p:spPr bwMode="auto">
          <a:xfrm>
            <a:off x="2016090" y="2078019"/>
            <a:ext cx="6840537" cy="403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266700" indent="-266700">
              <a:spcAft>
                <a:spcPts val="800"/>
              </a:spcAft>
              <a:buClr>
                <a:schemeClr val="accent1"/>
              </a:buClr>
              <a:buSzPct val="100000"/>
              <a:buFont typeface="Arial" charset="0"/>
              <a:buChar char="•"/>
              <a:defRPr/>
            </a:pPr>
            <a:r>
              <a:rPr lang="fi-FI" sz="2200" dirty="0" err="1" smtClean="0">
                <a:solidFill>
                  <a:srgbClr val="000000"/>
                </a:solidFill>
              </a:rPr>
              <a:t>Stability</a:t>
            </a:r>
            <a:r>
              <a:rPr lang="fi-FI" sz="2200" dirty="0" smtClean="0">
                <a:solidFill>
                  <a:srgbClr val="000000"/>
                </a:solidFill>
              </a:rPr>
              <a:t> of the </a:t>
            </a:r>
            <a:r>
              <a:rPr lang="fi-FI" sz="2200" dirty="0" err="1" smtClean="0">
                <a:solidFill>
                  <a:srgbClr val="000000"/>
                </a:solidFill>
              </a:rPr>
              <a:t>cavity</a:t>
            </a:r>
            <a:r>
              <a:rPr lang="fi-FI" sz="2200" dirty="0" smtClean="0">
                <a:solidFill>
                  <a:srgbClr val="000000"/>
                </a:solidFill>
              </a:rPr>
              <a:t> </a:t>
            </a:r>
          </a:p>
          <a:p>
            <a:pPr marL="723900" lvl="1" indent="-266700">
              <a:spcAft>
                <a:spcPts val="800"/>
              </a:spcAft>
              <a:buClr>
                <a:schemeClr val="accent1"/>
              </a:buClr>
              <a:buSzPct val="100000"/>
              <a:buFont typeface="Arial" charset="0"/>
              <a:buChar char="•"/>
            </a:pPr>
            <a:r>
              <a:rPr lang="en-GB" sz="2400" dirty="0" smtClean="0"/>
              <a:t>N=4, K=1, R=0.5 m</a:t>
            </a:r>
          </a:p>
          <a:p>
            <a:pPr marL="723900" lvl="1" indent="-266700">
              <a:spcAft>
                <a:spcPts val="800"/>
              </a:spcAft>
              <a:buClr>
                <a:schemeClr val="accent1"/>
              </a:buClr>
              <a:buSzPct val="100000"/>
              <a:buFont typeface="Arial" charset="0"/>
              <a:buChar char="•"/>
            </a:pPr>
            <a:r>
              <a:rPr lang="en-GB" sz="2400" dirty="0" err="1" smtClean="0"/>
              <a:t>L</a:t>
            </a:r>
            <a:r>
              <a:rPr lang="en-GB" sz="2400" baseline="-25000" dirty="0" err="1" smtClean="0"/>
              <a:t>magic</a:t>
            </a:r>
            <a:r>
              <a:rPr lang="en-GB" sz="2400" dirty="0" smtClean="0"/>
              <a:t>~ 0.146 m</a:t>
            </a:r>
          </a:p>
          <a:p>
            <a:pPr marL="266700" indent="-266700">
              <a:spcAft>
                <a:spcPts val="800"/>
              </a:spcAft>
              <a:buClr>
                <a:schemeClr val="accent1"/>
              </a:buClr>
              <a:buSzPct val="100000"/>
              <a:defRPr/>
            </a:pPr>
            <a:r>
              <a:rPr lang="fi-FI" sz="2200" dirty="0" smtClean="0">
                <a:solidFill>
                  <a:srgbClr val="000000"/>
                </a:solidFill>
              </a:rPr>
              <a:t> </a:t>
            </a:r>
          </a:p>
          <a:p>
            <a:pPr marL="723900" lvl="1" indent="-266700">
              <a:spcAft>
                <a:spcPts val="800"/>
              </a:spcAft>
              <a:buClr>
                <a:schemeClr val="accent1"/>
              </a:buClr>
              <a:buSzPct val="100000"/>
              <a:defRPr/>
            </a:pPr>
            <a:r>
              <a:rPr lang="fi-FI" sz="2200" dirty="0" smtClean="0">
                <a:solidFill>
                  <a:srgbClr val="000000"/>
                </a:solidFill>
              </a:rPr>
              <a:t> </a:t>
            </a:r>
          </a:p>
        </p:txBody>
      </p:sp>
      <p:graphicFrame>
        <p:nvGraphicFramePr>
          <p:cNvPr id="44033" name="Object 1"/>
          <p:cNvGraphicFramePr>
            <a:graphicFrameLocks noChangeAspect="1"/>
          </p:cNvGraphicFramePr>
          <p:nvPr/>
        </p:nvGraphicFramePr>
        <p:xfrm>
          <a:off x="1907704" y="4365104"/>
          <a:ext cx="1365250" cy="46077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040" name="Equation" r:id="rId4" imgW="457200" imgH="177480" progId="Equation.3">
                  <p:embed/>
                </p:oleObj>
              </mc:Choice>
              <mc:Fallback>
                <p:oleObj name="Equation" r:id="rId4" imgW="457200" imgH="177480" progId="Equation.3">
                  <p:embed/>
                  <p:pic>
                    <p:nvPicPr>
                      <p:cNvPr id="0" name="Picture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07704" y="4365104"/>
                        <a:ext cx="1365250" cy="46077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 bwMode="auto">
          <a:xfrm>
            <a:off x="1979612" y="6165850"/>
            <a:ext cx="3600500" cy="431800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fi-FI" b="1" dirty="0" smtClean="0">
                <a:latin typeface="Trajan Pro" pitchFamily="18" charset="0"/>
              </a:rPr>
              <a:t>Jari Peltola / </a:t>
            </a:r>
            <a:r>
              <a:rPr lang="fi-FI" b="1" dirty="0" err="1" smtClean="0">
                <a:latin typeface="Trajan Pro" pitchFamily="18" charset="0"/>
              </a:rPr>
              <a:t>Laboratory</a:t>
            </a:r>
            <a:r>
              <a:rPr lang="fi-FI" b="1" dirty="0" smtClean="0">
                <a:latin typeface="Trajan Pro" pitchFamily="18" charset="0"/>
              </a:rPr>
              <a:t> of </a:t>
            </a:r>
            <a:r>
              <a:rPr lang="fi-FI" b="1" dirty="0" err="1" smtClean="0">
                <a:latin typeface="Trajan Pro" pitchFamily="18" charset="0"/>
              </a:rPr>
              <a:t>Physical</a:t>
            </a:r>
            <a:r>
              <a:rPr lang="fi-FI" b="1" dirty="0" smtClean="0">
                <a:latin typeface="Trajan Pro" pitchFamily="18" charset="0"/>
              </a:rPr>
              <a:t> </a:t>
            </a:r>
            <a:r>
              <a:rPr lang="fi-FI" b="1" dirty="0" err="1" smtClean="0">
                <a:latin typeface="Trajan Pro" pitchFamily="18" charset="0"/>
              </a:rPr>
              <a:t>Chemistry</a:t>
            </a:r>
            <a:r>
              <a:rPr lang="fi-FI" b="1" dirty="0" smtClean="0">
                <a:latin typeface="Trajan Pro" pitchFamily="18" charset="0"/>
              </a:rPr>
              <a:t> / University of Helsinki / OA-CRDS </a:t>
            </a:r>
            <a:r>
              <a:rPr lang="fi-FI" b="1" dirty="0" err="1" smtClean="0">
                <a:latin typeface="Trajan Pro" pitchFamily="18" charset="0"/>
              </a:rPr>
              <a:t>based</a:t>
            </a:r>
            <a:r>
              <a:rPr lang="fi-FI" b="1" dirty="0" smtClean="0">
                <a:latin typeface="Trajan Pro" pitchFamily="18" charset="0"/>
              </a:rPr>
              <a:t> on a CW OPO</a:t>
            </a:r>
            <a:endParaRPr lang="en-GB" b="1" dirty="0">
              <a:latin typeface="Trajan Pro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Helsingin Yliopisto">
  <a:themeElements>
    <a:clrScheme name="HY (konserni)">
      <a:dk1>
        <a:sysClr val="windowText" lastClr="000000"/>
      </a:dk1>
      <a:lt1>
        <a:srgbClr val="FFFFFF"/>
      </a:lt1>
      <a:dk2>
        <a:srgbClr val="8C8A87"/>
      </a:dk2>
      <a:lt2>
        <a:srgbClr val="FFFFFF"/>
      </a:lt2>
      <a:accent1>
        <a:srgbClr val="8C8A87"/>
      </a:accent1>
      <a:accent2>
        <a:srgbClr val="1E1C77"/>
      </a:accent2>
      <a:accent3>
        <a:srgbClr val="FCA311"/>
      </a:accent3>
      <a:accent4>
        <a:srgbClr val="256EC7"/>
      </a:accent4>
      <a:accent5>
        <a:srgbClr val="E5053A"/>
      </a:accent5>
      <a:accent6>
        <a:srgbClr val="FCD116"/>
      </a:accent6>
      <a:hlink>
        <a:srgbClr val="FCA311"/>
      </a:hlink>
      <a:folHlink>
        <a:srgbClr val="8C8A87"/>
      </a:folHlink>
    </a:clrScheme>
    <a:fontScheme name="Basic (Arial)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HY (konserni)">
      <a:dk1>
        <a:sysClr val="windowText" lastClr="000000"/>
      </a:dk1>
      <a:lt1>
        <a:srgbClr val="FFFFFF"/>
      </a:lt1>
      <a:dk2>
        <a:srgbClr val="8C8A87"/>
      </a:dk2>
      <a:lt2>
        <a:srgbClr val="FFFFFF"/>
      </a:lt2>
      <a:accent1>
        <a:srgbClr val="8C8A87"/>
      </a:accent1>
      <a:accent2>
        <a:srgbClr val="1E1C77"/>
      </a:accent2>
      <a:accent3>
        <a:srgbClr val="FCA311"/>
      </a:accent3>
      <a:accent4>
        <a:srgbClr val="256EC7"/>
      </a:accent4>
      <a:accent5>
        <a:srgbClr val="E5053A"/>
      </a:accent5>
      <a:accent6>
        <a:srgbClr val="FCD116"/>
      </a:accent6>
      <a:hlink>
        <a:srgbClr val="FCA311"/>
      </a:hlink>
      <a:folHlink>
        <a:srgbClr val="8C8A87"/>
      </a:folHlink>
    </a:clrScheme>
    <a:fontScheme name="Basic (Arial)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HY (konserni)">
      <a:dk1>
        <a:sysClr val="windowText" lastClr="000000"/>
      </a:dk1>
      <a:lt1>
        <a:srgbClr val="FFFFFF"/>
      </a:lt1>
      <a:dk2>
        <a:srgbClr val="8C8A87"/>
      </a:dk2>
      <a:lt2>
        <a:srgbClr val="FFFFFF"/>
      </a:lt2>
      <a:accent1>
        <a:srgbClr val="8C8A87"/>
      </a:accent1>
      <a:accent2>
        <a:srgbClr val="1E1C77"/>
      </a:accent2>
      <a:accent3>
        <a:srgbClr val="FCA311"/>
      </a:accent3>
      <a:accent4>
        <a:srgbClr val="256EC7"/>
      </a:accent4>
      <a:accent5>
        <a:srgbClr val="E5053A"/>
      </a:accent5>
      <a:accent6>
        <a:srgbClr val="FCD116"/>
      </a:accent6>
      <a:hlink>
        <a:srgbClr val="FCA311"/>
      </a:hlink>
      <a:folHlink>
        <a:srgbClr val="8C8A87"/>
      </a:folHlink>
    </a:clrScheme>
    <a:fontScheme name="Basic (Arial)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4353</TotalTime>
  <Words>583</Words>
  <Application>Microsoft Office PowerPoint</Application>
  <PresentationFormat>On-screen Show (4:3)</PresentationFormat>
  <Paragraphs>141</Paragraphs>
  <Slides>13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5" baseType="lpstr">
      <vt:lpstr>Helsingin Yliopisto</vt:lpstr>
      <vt:lpstr>Equation</vt:lpstr>
      <vt:lpstr>Off-axis cavity ring-down spectroscopy based on a continuous-wave optical parametric oscillator </vt:lpstr>
      <vt:lpstr>Contents</vt:lpstr>
      <vt:lpstr>Motivation  </vt:lpstr>
      <vt:lpstr>Off-axis technique </vt:lpstr>
      <vt:lpstr>Experimental Setup</vt:lpstr>
      <vt:lpstr>Experimental Setup</vt:lpstr>
      <vt:lpstr>Results</vt:lpstr>
      <vt:lpstr>Results</vt:lpstr>
      <vt:lpstr>Results</vt:lpstr>
      <vt:lpstr>Results</vt:lpstr>
      <vt:lpstr>Results</vt:lpstr>
      <vt:lpstr>Summary </vt:lpstr>
      <vt:lpstr>Thank You!</vt:lpstr>
    </vt:vector>
  </TitlesOfParts>
  <Manager>Taivas</Manager>
  <Company>grow.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Helsingin Yliopisto</dc:title>
  <dc:subject>Konserni</dc:subject>
  <dc:creator>mika kontio / grow.</dc:creator>
  <cp:lastModifiedBy>Department of Chemistry</cp:lastModifiedBy>
  <cp:revision>282</cp:revision>
  <dcterms:created xsi:type="dcterms:W3CDTF">2009-11-18T13:00:22Z</dcterms:created>
  <dcterms:modified xsi:type="dcterms:W3CDTF">2011-06-20T16:18:26Z</dcterms:modified>
</cp:coreProperties>
</file>